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Lst>
  <p:notesMasterIdLst>
    <p:notesMasterId r:id="rId11"/>
  </p:notesMasterIdLst>
  <p:sldIdLst>
    <p:sldId id="257" r:id="rId2"/>
    <p:sldId id="258" r:id="rId3"/>
    <p:sldId id="259" r:id="rId4"/>
    <p:sldId id="260" r:id="rId5"/>
    <p:sldId id="261" r:id="rId6"/>
    <p:sldId id="262" r:id="rId7"/>
    <p:sldId id="263" r:id="rId8"/>
    <p:sldId id="264" r:id="rId9"/>
    <p:sldId id="267" r:id="rId10"/>
  </p:sldIdLst>
  <p:sldSz cx="9144000" cy="5143500" type="screen16x9"/>
  <p:notesSz cx="6858000" cy="9144000"/>
  <p:embeddedFontLst>
    <p:embeddedFont>
      <p:font typeface="Arapey" panose="020B0604020202020204" charset="0"/>
      <p:regular r:id="rId12"/>
      <p:italic r:id="rId13"/>
    </p:embeddedFont>
    <p:embeddedFont>
      <p:font typeface="Barlow" panose="00000500000000000000" pitchFamily="2" charset="0"/>
      <p:regular r:id="rId14"/>
      <p:bold r:id="rId15"/>
      <p:italic r:id="rId16"/>
      <p:boldItalic r:id="rId17"/>
    </p:embeddedFont>
    <p:embeddedFont>
      <p:font typeface="Bebas Neue" panose="020B0606020202050201" pitchFamily="34" charset="0"/>
      <p:regular r:id="rId18"/>
    </p:embeddedFont>
    <p:embeddedFont>
      <p:font typeface="Lato" panose="020F0502020204030203" pitchFamily="34" charset="0"/>
      <p:regular r:id="rId19"/>
      <p:bold r:id="rId20"/>
      <p:italic r:id="rId21"/>
      <p:boldItalic r:id="rId22"/>
    </p:embeddedFont>
    <p:embeddedFont>
      <p:font typeface="Oxygen" panose="02000503000000000000" pitchFamily="2" charset="0"/>
      <p:regular r:id="rId23"/>
      <p:bold r:id="rId2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5342BC3-7150-408D-BDB8-5F5894774C1A}" v="4" dt="2025-02-05T22:48:10.65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67085" autoAdjust="0"/>
  </p:normalViewPr>
  <p:slideViewPr>
    <p:cSldViewPr snapToGrid="0">
      <p:cViewPr varScale="1">
        <p:scale>
          <a:sx n="94" d="100"/>
          <a:sy n="94" d="100"/>
        </p:scale>
        <p:origin x="1278"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font" Target="fonts/font2.fntdata"/><Relationship Id="rId18" Type="http://schemas.openxmlformats.org/officeDocument/2006/relationships/font" Target="fonts/font7.fntdata"/><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font" Target="fonts/font10.fntdata"/><Relationship Id="rId7" Type="http://schemas.openxmlformats.org/officeDocument/2006/relationships/slide" Target="slides/slide6.xml"/><Relationship Id="rId12" Type="http://schemas.openxmlformats.org/officeDocument/2006/relationships/font" Target="fonts/font1.fntdata"/><Relationship Id="rId17" Type="http://schemas.openxmlformats.org/officeDocument/2006/relationships/font" Target="fonts/font6.fntdata"/><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font" Target="fonts/font5.fntdata"/><Relationship Id="rId20" Type="http://schemas.openxmlformats.org/officeDocument/2006/relationships/font" Target="fonts/font9.fntdata"/><Relationship Id="rId29"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24" Type="http://schemas.openxmlformats.org/officeDocument/2006/relationships/font" Target="fonts/font13.fntdata"/><Relationship Id="rId5" Type="http://schemas.openxmlformats.org/officeDocument/2006/relationships/slide" Target="slides/slide4.xml"/><Relationship Id="rId15" Type="http://schemas.openxmlformats.org/officeDocument/2006/relationships/font" Target="fonts/font4.fntdata"/><Relationship Id="rId23" Type="http://schemas.openxmlformats.org/officeDocument/2006/relationships/font" Target="fonts/font12.fntdata"/><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3.fntdata"/><Relationship Id="rId22" Type="http://schemas.openxmlformats.org/officeDocument/2006/relationships/font" Target="fonts/font11.fntdata"/><Relationship Id="rId27" Type="http://schemas.openxmlformats.org/officeDocument/2006/relationships/theme" Target="theme/theme1.xml"/><Relationship Id="rId30"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ardlaw, Kelly" userId="6f42bd0a-6d04-4e77-81e0-724099dea70e" providerId="ADAL" clId="{9F81326A-7546-4D29-A842-F940EF73AD90}"/>
    <pc:docChg chg="undo redo custSel delSld modSld">
      <pc:chgData name="Wardlaw, Kelly" userId="6f42bd0a-6d04-4e77-81e0-724099dea70e" providerId="ADAL" clId="{9F81326A-7546-4D29-A842-F940EF73AD90}" dt="2025-01-31T15:15:02.572" v="122" actId="20577"/>
      <pc:docMkLst>
        <pc:docMk/>
      </pc:docMkLst>
      <pc:sldChg chg="del">
        <pc:chgData name="Wardlaw, Kelly" userId="6f42bd0a-6d04-4e77-81e0-724099dea70e" providerId="ADAL" clId="{9F81326A-7546-4D29-A842-F940EF73AD90}" dt="2024-12-20T16:33:11.624" v="0" actId="2696"/>
        <pc:sldMkLst>
          <pc:docMk/>
          <pc:sldMk cId="0" sldId="256"/>
        </pc:sldMkLst>
      </pc:sldChg>
      <pc:sldChg chg="addSp delSp modSp mod modClrScheme delAnim chgLayout modNotesTx">
        <pc:chgData name="Wardlaw, Kelly" userId="6f42bd0a-6d04-4e77-81e0-724099dea70e" providerId="ADAL" clId="{9F81326A-7546-4D29-A842-F940EF73AD90}" dt="2025-01-31T15:15:02.572" v="122" actId="20577"/>
        <pc:sldMkLst>
          <pc:docMk/>
          <pc:sldMk cId="0" sldId="260"/>
        </pc:sldMkLst>
        <pc:spChg chg="add del mod ord">
          <ac:chgData name="Wardlaw, Kelly" userId="6f42bd0a-6d04-4e77-81e0-724099dea70e" providerId="ADAL" clId="{9F81326A-7546-4D29-A842-F940EF73AD90}" dt="2025-01-31T15:11:34.105" v="82" actId="20577"/>
          <ac:spMkLst>
            <pc:docMk/>
            <pc:sldMk cId="0" sldId="260"/>
            <ac:spMk id="2" creationId="{7B9EF82F-1732-F05E-CC4D-F7FDF78A133F}"/>
          </ac:spMkLst>
        </pc:spChg>
        <pc:spChg chg="add del mod ord">
          <ac:chgData name="Wardlaw, Kelly" userId="6f42bd0a-6d04-4e77-81e0-724099dea70e" providerId="ADAL" clId="{9F81326A-7546-4D29-A842-F940EF73AD90}" dt="2025-01-31T15:14:43.279" v="120" actId="14100"/>
          <ac:spMkLst>
            <pc:docMk/>
            <pc:sldMk cId="0" sldId="260"/>
            <ac:spMk id="4" creationId="{86DA602A-53A3-B1A2-2D42-D766A630BEB9}"/>
          </ac:spMkLst>
        </pc:spChg>
      </pc:sldChg>
      <pc:sldChg chg="modNotesTx">
        <pc:chgData name="Wardlaw, Kelly" userId="6f42bd0a-6d04-4e77-81e0-724099dea70e" providerId="ADAL" clId="{9F81326A-7546-4D29-A842-F940EF73AD90}" dt="2024-12-20T16:36:21.424" v="26" actId="20577"/>
        <pc:sldMkLst>
          <pc:docMk/>
          <pc:sldMk cId="0" sldId="261"/>
        </pc:sldMkLst>
      </pc:sldChg>
      <pc:sldChg chg="modNotesTx">
        <pc:chgData name="Wardlaw, Kelly" userId="6f42bd0a-6d04-4e77-81e0-724099dea70e" providerId="ADAL" clId="{9F81326A-7546-4D29-A842-F940EF73AD90}" dt="2024-12-20T16:36:53.708" v="35" actId="20577"/>
        <pc:sldMkLst>
          <pc:docMk/>
          <pc:sldMk cId="0" sldId="264"/>
        </pc:sldMkLst>
      </pc:sldChg>
      <pc:sldChg chg="del">
        <pc:chgData name="Wardlaw, Kelly" userId="6f42bd0a-6d04-4e77-81e0-724099dea70e" providerId="ADAL" clId="{9F81326A-7546-4D29-A842-F940EF73AD90}" dt="2024-12-20T16:37:04.863" v="36" actId="2696"/>
        <pc:sldMkLst>
          <pc:docMk/>
          <pc:sldMk cId="0" sldId="265"/>
        </pc:sldMkLst>
      </pc:sldChg>
    </pc:docChg>
  </pc:docChgLst>
  <pc:docChgLst>
    <pc:chgData name="Taylor, Gail E" userId="8a7a9086-200b-4da6-9932-7c69b8137037" providerId="ADAL" clId="{85342BC3-7150-408D-BDB8-5F5894774C1A}"/>
    <pc:docChg chg="custSel addSld delSld modSld">
      <pc:chgData name="Taylor, Gail E" userId="8a7a9086-200b-4da6-9932-7c69b8137037" providerId="ADAL" clId="{85342BC3-7150-408D-BDB8-5F5894774C1A}" dt="2025-02-05T22:55:53.070" v="210" actId="962"/>
      <pc:docMkLst>
        <pc:docMk/>
      </pc:docMkLst>
      <pc:sldChg chg="modSp mod">
        <pc:chgData name="Taylor, Gail E" userId="8a7a9086-200b-4da6-9932-7c69b8137037" providerId="ADAL" clId="{85342BC3-7150-408D-BDB8-5F5894774C1A}" dt="2025-02-05T22:49:58.822" v="159" actId="962"/>
        <pc:sldMkLst>
          <pc:docMk/>
          <pc:sldMk cId="0" sldId="257"/>
        </pc:sldMkLst>
        <pc:grpChg chg="mod">
          <ac:chgData name="Taylor, Gail E" userId="8a7a9086-200b-4da6-9932-7c69b8137037" providerId="ADAL" clId="{85342BC3-7150-408D-BDB8-5F5894774C1A}" dt="2025-02-05T22:49:55.542" v="157" actId="962"/>
          <ac:grpSpMkLst>
            <pc:docMk/>
            <pc:sldMk cId="0" sldId="257"/>
            <ac:grpSpMk id="2063" creationId="{00000000-0000-0000-0000-000000000000}"/>
          </ac:grpSpMkLst>
        </pc:grpChg>
        <pc:grpChg chg="mod">
          <ac:chgData name="Taylor, Gail E" userId="8a7a9086-200b-4da6-9932-7c69b8137037" providerId="ADAL" clId="{85342BC3-7150-408D-BDB8-5F5894774C1A}" dt="2025-02-05T22:49:57.724" v="158" actId="962"/>
          <ac:grpSpMkLst>
            <pc:docMk/>
            <pc:sldMk cId="0" sldId="257"/>
            <ac:grpSpMk id="2282" creationId="{00000000-0000-0000-0000-000000000000}"/>
          </ac:grpSpMkLst>
        </pc:grpChg>
        <pc:grpChg chg="mod">
          <ac:chgData name="Taylor, Gail E" userId="8a7a9086-200b-4da6-9932-7c69b8137037" providerId="ADAL" clId="{85342BC3-7150-408D-BDB8-5F5894774C1A}" dt="2025-02-05T22:49:58.822" v="159" actId="962"/>
          <ac:grpSpMkLst>
            <pc:docMk/>
            <pc:sldMk cId="0" sldId="257"/>
            <ac:grpSpMk id="2312" creationId="{00000000-0000-0000-0000-000000000000}"/>
          </ac:grpSpMkLst>
        </pc:grpChg>
      </pc:sldChg>
      <pc:sldChg chg="modSp mod">
        <pc:chgData name="Taylor, Gail E" userId="8a7a9086-200b-4da6-9932-7c69b8137037" providerId="ADAL" clId="{85342BC3-7150-408D-BDB8-5F5894774C1A}" dt="2025-02-05T22:50:01.461" v="160" actId="962"/>
        <pc:sldMkLst>
          <pc:docMk/>
          <pc:sldMk cId="0" sldId="258"/>
        </pc:sldMkLst>
        <pc:grpChg chg="mod">
          <ac:chgData name="Taylor, Gail E" userId="8a7a9086-200b-4da6-9932-7c69b8137037" providerId="ADAL" clId="{85342BC3-7150-408D-BDB8-5F5894774C1A}" dt="2025-02-05T22:50:01.461" v="160" actId="962"/>
          <ac:grpSpMkLst>
            <pc:docMk/>
            <pc:sldMk cId="0" sldId="258"/>
            <ac:grpSpMk id="2379" creationId="{00000000-0000-0000-0000-000000000000}"/>
          </ac:grpSpMkLst>
        </pc:grpChg>
      </pc:sldChg>
      <pc:sldChg chg="addSp modSp mod">
        <pc:chgData name="Taylor, Gail E" userId="8a7a9086-200b-4da6-9932-7c69b8137037" providerId="ADAL" clId="{85342BC3-7150-408D-BDB8-5F5894774C1A}" dt="2025-02-05T22:55:53.070" v="210" actId="962"/>
        <pc:sldMkLst>
          <pc:docMk/>
          <pc:sldMk cId="0" sldId="261"/>
        </pc:sldMkLst>
        <pc:spChg chg="add mod ord">
          <ac:chgData name="Taylor, Gail E" userId="8a7a9086-200b-4da6-9932-7c69b8137037" providerId="ADAL" clId="{85342BC3-7150-408D-BDB8-5F5894774C1A}" dt="2025-02-05T22:55:11.360" v="209" actId="13244"/>
          <ac:spMkLst>
            <pc:docMk/>
            <pc:sldMk cId="0" sldId="261"/>
            <ac:spMk id="2" creationId="{F13D7F42-A0EC-8DB7-E7B1-BA0504240131}"/>
          </ac:spMkLst>
        </pc:spChg>
        <pc:picChg chg="mod">
          <ac:chgData name="Taylor, Gail E" userId="8a7a9086-200b-4da6-9932-7c69b8137037" providerId="ADAL" clId="{85342BC3-7150-408D-BDB8-5F5894774C1A}" dt="2025-02-05T22:55:53.070" v="210" actId="962"/>
          <ac:picMkLst>
            <pc:docMk/>
            <pc:sldMk cId="0" sldId="261"/>
            <ac:picMk id="2424" creationId="{00000000-0000-0000-0000-000000000000}"/>
          </ac:picMkLst>
        </pc:picChg>
      </pc:sldChg>
      <pc:sldChg chg="modSp mod">
        <pc:chgData name="Taylor, Gail E" userId="8a7a9086-200b-4da6-9932-7c69b8137037" providerId="ADAL" clId="{85342BC3-7150-408D-BDB8-5F5894774C1A}" dt="2025-02-05T22:52:17.794" v="163" actId="962"/>
        <pc:sldMkLst>
          <pc:docMk/>
          <pc:sldMk cId="0" sldId="262"/>
        </pc:sldMkLst>
        <pc:grpChg chg="mod">
          <ac:chgData name="Taylor, Gail E" userId="8a7a9086-200b-4da6-9932-7c69b8137037" providerId="ADAL" clId="{85342BC3-7150-408D-BDB8-5F5894774C1A}" dt="2025-02-05T22:52:17.794" v="163" actId="962"/>
          <ac:grpSpMkLst>
            <pc:docMk/>
            <pc:sldMk cId="0" sldId="262"/>
            <ac:grpSpMk id="2432" creationId="{00000000-0000-0000-0000-000000000000}"/>
          </ac:grpSpMkLst>
        </pc:grpChg>
      </pc:sldChg>
      <pc:sldChg chg="modSp mod">
        <pc:chgData name="Taylor, Gail E" userId="8a7a9086-200b-4da6-9932-7c69b8137037" providerId="ADAL" clId="{85342BC3-7150-408D-BDB8-5F5894774C1A}" dt="2025-02-05T22:52:19.271" v="164" actId="962"/>
        <pc:sldMkLst>
          <pc:docMk/>
          <pc:sldMk cId="0" sldId="263"/>
        </pc:sldMkLst>
        <pc:picChg chg="mod">
          <ac:chgData name="Taylor, Gail E" userId="8a7a9086-200b-4da6-9932-7c69b8137037" providerId="ADAL" clId="{85342BC3-7150-408D-BDB8-5F5894774C1A}" dt="2025-02-05T22:52:19.271" v="164" actId="962"/>
          <ac:picMkLst>
            <pc:docMk/>
            <pc:sldMk cId="0" sldId="263"/>
            <ac:picMk id="2461" creationId="{00000000-0000-0000-0000-000000000000}"/>
          </ac:picMkLst>
        </pc:picChg>
      </pc:sldChg>
      <pc:sldChg chg="modSp mod">
        <pc:chgData name="Taylor, Gail E" userId="8a7a9086-200b-4da6-9932-7c69b8137037" providerId="ADAL" clId="{85342BC3-7150-408D-BDB8-5F5894774C1A}" dt="2025-02-05T22:52:20.169" v="165" actId="962"/>
        <pc:sldMkLst>
          <pc:docMk/>
          <pc:sldMk cId="0" sldId="264"/>
        </pc:sldMkLst>
        <pc:grpChg chg="mod">
          <ac:chgData name="Taylor, Gail E" userId="8a7a9086-200b-4da6-9932-7c69b8137037" providerId="ADAL" clId="{85342BC3-7150-408D-BDB8-5F5894774C1A}" dt="2025-02-05T22:52:20.169" v="165" actId="962"/>
          <ac:grpSpMkLst>
            <pc:docMk/>
            <pc:sldMk cId="0" sldId="264"/>
            <ac:grpSpMk id="2468" creationId="{00000000-0000-0000-0000-000000000000}"/>
          </ac:grpSpMkLst>
        </pc:grpChg>
      </pc:sldChg>
      <pc:sldChg chg="del">
        <pc:chgData name="Taylor, Gail E" userId="8a7a9086-200b-4da6-9932-7c69b8137037" providerId="ADAL" clId="{85342BC3-7150-408D-BDB8-5F5894774C1A}" dt="2025-02-05T22:49:37.241" v="156" actId="2696"/>
        <pc:sldMkLst>
          <pc:docMk/>
          <pc:sldMk cId="0" sldId="266"/>
        </pc:sldMkLst>
      </pc:sldChg>
      <pc:sldChg chg="addSp delSp modSp new mod">
        <pc:chgData name="Taylor, Gail E" userId="8a7a9086-200b-4da6-9932-7c69b8137037" providerId="ADAL" clId="{85342BC3-7150-408D-BDB8-5F5894774C1A}" dt="2025-02-05T22:52:45.254" v="167" actId="962"/>
        <pc:sldMkLst>
          <pc:docMk/>
          <pc:sldMk cId="1134355861" sldId="267"/>
        </pc:sldMkLst>
        <pc:spChg chg="del">
          <ac:chgData name="Taylor, Gail E" userId="8a7a9086-200b-4da6-9932-7c69b8137037" providerId="ADAL" clId="{85342BC3-7150-408D-BDB8-5F5894774C1A}" dt="2025-02-05T22:46:21.251" v="20" actId="478"/>
          <ac:spMkLst>
            <pc:docMk/>
            <pc:sldMk cId="1134355861" sldId="267"/>
            <ac:spMk id="2" creationId="{98A0B9E3-AA28-273E-72EB-88C484A7250F}"/>
          </ac:spMkLst>
        </pc:spChg>
        <pc:spChg chg="mod">
          <ac:chgData name="Taylor, Gail E" userId="8a7a9086-200b-4da6-9932-7c69b8137037" providerId="ADAL" clId="{85342BC3-7150-408D-BDB8-5F5894774C1A}" dt="2025-02-05T22:46:18.078" v="19" actId="20577"/>
          <ac:spMkLst>
            <pc:docMk/>
            <pc:sldMk cId="1134355861" sldId="267"/>
            <ac:spMk id="3" creationId="{11E5E358-113C-7B97-88AC-99B28458467D}"/>
          </ac:spMkLst>
        </pc:spChg>
        <pc:spChg chg="add mod">
          <ac:chgData name="Taylor, Gail E" userId="8a7a9086-200b-4da6-9932-7c69b8137037" providerId="ADAL" clId="{85342BC3-7150-408D-BDB8-5F5894774C1A}" dt="2025-02-05T22:48:01.347" v="92" actId="403"/>
          <ac:spMkLst>
            <pc:docMk/>
            <pc:sldMk cId="1134355861" sldId="267"/>
            <ac:spMk id="4" creationId="{752614D9-518A-614F-0DB0-0245C459FD7F}"/>
          </ac:spMkLst>
        </pc:spChg>
        <pc:spChg chg="add mod">
          <ac:chgData name="Taylor, Gail E" userId="8a7a9086-200b-4da6-9932-7c69b8137037" providerId="ADAL" clId="{85342BC3-7150-408D-BDB8-5F5894774C1A}" dt="2025-02-05T22:49:05.963" v="154" actId="1076"/>
          <ac:spMkLst>
            <pc:docMk/>
            <pc:sldMk cId="1134355861" sldId="267"/>
            <ac:spMk id="7" creationId="{5406F14A-F6B8-D5AD-D6B8-78027CBFAD26}"/>
          </ac:spMkLst>
        </pc:spChg>
        <pc:picChg chg="add mod">
          <ac:chgData name="Taylor, Gail E" userId="8a7a9086-200b-4da6-9932-7c69b8137037" providerId="ADAL" clId="{85342BC3-7150-408D-BDB8-5F5894774C1A}" dt="2025-02-05T22:52:45.254" v="167" actId="962"/>
          <ac:picMkLst>
            <pc:docMk/>
            <pc:sldMk cId="1134355861" sldId="267"/>
            <ac:picMk id="6" creationId="{B46D3368-171F-2B5C-D01F-CA5E3FA41A76}"/>
          </ac:picMkLst>
        </pc:picChg>
      </pc:sldChg>
      <pc:sldMasterChg chg="delSldLayout">
        <pc:chgData name="Taylor, Gail E" userId="8a7a9086-200b-4da6-9932-7c69b8137037" providerId="ADAL" clId="{85342BC3-7150-408D-BDB8-5F5894774C1A}" dt="2025-02-05T22:49:37.241" v="156" actId="2696"/>
        <pc:sldMasterMkLst>
          <pc:docMk/>
          <pc:sldMasterMk cId="0" sldId="2147483675"/>
        </pc:sldMasterMkLst>
        <pc:sldLayoutChg chg="del">
          <pc:chgData name="Taylor, Gail E" userId="8a7a9086-200b-4da6-9932-7c69b8137037" providerId="ADAL" clId="{85342BC3-7150-408D-BDB8-5F5894774C1A}" dt="2025-02-05T22:49:37.241" v="156" actId="2696"/>
          <pc:sldLayoutMkLst>
            <pc:docMk/>
            <pc:sldMasterMk cId="0" sldId="2147483675"/>
            <pc:sldLayoutMk cId="0" sldId="2147483674"/>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www.youtube.com/watch?v=5Ab-gE8ov4o&amp;t=1s"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www.sea.museum/2016/05/05/longitude-a-story-that-goes-full-circle"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www.jpl.nasa.gov/edu/teach/activity/stomp-rockets/"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i="1">
                <a:solidFill>
                  <a:schemeClr val="dk1"/>
                </a:solidFill>
              </a:rPr>
              <a:t>“Since the first explorers set sail, navigation – or how to determine their location – has been a challenge.  In this activity, we will explore one/some of the tools used by sailors to navigate the seas.”</a:t>
            </a:r>
            <a:endParaRPr i="1"/>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4"/>
        <p:cNvGrpSpPr/>
        <p:nvPr/>
      </p:nvGrpSpPr>
      <p:grpSpPr>
        <a:xfrm>
          <a:off x="0" y="0"/>
          <a:ext cx="0" cy="0"/>
          <a:chOff x="0" y="0"/>
          <a:chExt cx="0" cy="0"/>
        </a:xfrm>
      </p:grpSpPr>
      <p:sp>
        <p:nvSpPr>
          <p:cNvPr id="2375" name="Google Shape;2375;g2ab639edaf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6" name="Google Shape;2376;g2ab639edaf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None/>
            </a:pPr>
            <a:r>
              <a:rPr lang="en" sz="1200">
                <a:solidFill>
                  <a:schemeClr val="dk1"/>
                </a:solidFill>
              </a:rPr>
              <a:t>Point in some known direction, ask students:  </a:t>
            </a:r>
            <a:r>
              <a:rPr lang="en" sz="1200" i="1">
                <a:solidFill>
                  <a:schemeClr val="dk1"/>
                </a:solidFill>
              </a:rPr>
              <a:t>“What direction is that?”</a:t>
            </a:r>
            <a:endParaRPr sz="1200">
              <a:solidFill>
                <a:schemeClr val="dk1"/>
              </a:solidFill>
            </a:endParaRPr>
          </a:p>
          <a:p>
            <a:pPr marL="0" lvl="0" indent="0" algn="l" rtl="0">
              <a:lnSpc>
                <a:spcPct val="105000"/>
              </a:lnSpc>
              <a:spcBef>
                <a:spcPts val="1200"/>
              </a:spcBef>
              <a:spcAft>
                <a:spcPts val="0"/>
              </a:spcAft>
              <a:buNone/>
            </a:pPr>
            <a:r>
              <a:rPr lang="en" sz="1200">
                <a:solidFill>
                  <a:schemeClr val="dk1"/>
                </a:solidFill>
              </a:rPr>
              <a:t>Once several have answered ask </a:t>
            </a:r>
            <a:r>
              <a:rPr lang="en" sz="1200" i="1">
                <a:solidFill>
                  <a:schemeClr val="dk1"/>
                </a:solidFill>
              </a:rPr>
              <a:t>“How do you know?” </a:t>
            </a:r>
            <a:r>
              <a:rPr lang="en" sz="1200">
                <a:solidFill>
                  <a:schemeClr val="dk1"/>
                </a:solidFill>
              </a:rPr>
              <a:t> </a:t>
            </a:r>
            <a:endParaRPr sz="1200">
              <a:solidFill>
                <a:schemeClr val="dk1"/>
              </a:solidFill>
            </a:endParaRPr>
          </a:p>
          <a:p>
            <a:pPr marL="0" lvl="0" indent="0" algn="l" rtl="0">
              <a:lnSpc>
                <a:spcPct val="105000"/>
              </a:lnSpc>
              <a:spcBef>
                <a:spcPts val="1200"/>
              </a:spcBef>
              <a:spcAft>
                <a:spcPts val="0"/>
              </a:spcAft>
              <a:buClr>
                <a:schemeClr val="dk1"/>
              </a:buClr>
              <a:buSzPts val="1100"/>
              <a:buFont typeface="Arial"/>
              <a:buNone/>
            </a:pPr>
            <a:r>
              <a:rPr lang="en" sz="1200" i="1">
                <a:solidFill>
                  <a:schemeClr val="dk1"/>
                </a:solidFill>
              </a:rPr>
              <a:t>“We are going to build our own model compass.  Compasses are used to determine direction: North, South, East, West.  Today’s compasses point North, but the earliest compasses built by the Chinese pointed south!”  </a:t>
            </a:r>
            <a:endParaRPr sz="1200" i="1">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9"/>
        <p:cNvGrpSpPr/>
        <p:nvPr/>
      </p:nvGrpSpPr>
      <p:grpSpPr>
        <a:xfrm>
          <a:off x="0" y="0"/>
          <a:ext cx="0" cy="0"/>
          <a:chOff x="0" y="0"/>
          <a:chExt cx="0" cy="0"/>
        </a:xfrm>
      </p:grpSpPr>
      <p:sp>
        <p:nvSpPr>
          <p:cNvPr id="2410" name="Google Shape;2410;g2ab639edafe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1" name="Google Shape;2411;g2ab639edafe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Caution students to use care with magnets - strong magnets can hurt fingers!!</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5"/>
        <p:cNvGrpSpPr/>
        <p:nvPr/>
      </p:nvGrpSpPr>
      <p:grpSpPr>
        <a:xfrm>
          <a:off x="0" y="0"/>
          <a:ext cx="0" cy="0"/>
          <a:chOff x="0" y="0"/>
          <a:chExt cx="0" cy="0"/>
        </a:xfrm>
      </p:grpSpPr>
      <p:sp>
        <p:nvSpPr>
          <p:cNvPr id="2416" name="Google Shape;2416;g2ab639edafe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7" name="Google Shape;2417;g2ab639edafe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5000"/>
              </a:lnSpc>
              <a:spcBef>
                <a:spcPts val="0"/>
              </a:spcBef>
              <a:spcAft>
                <a:spcPts val="0"/>
              </a:spcAft>
              <a:buClr>
                <a:schemeClr val="dk1"/>
              </a:buClr>
              <a:buSzPts val="1100"/>
              <a:buFont typeface="Arial"/>
              <a:buNone/>
              <a:tabLst/>
              <a:defRPr/>
            </a:pPr>
            <a:r>
              <a:rPr lang="en-US" sz="1100" dirty="0">
                <a:solidFill>
                  <a:schemeClr val="dk1"/>
                </a:solidFill>
              </a:rPr>
              <a:t>One way to remember the difference between latitude and longitude is to look at the shape your mouth makes when you say the word.</a:t>
            </a:r>
          </a:p>
          <a:p>
            <a:pPr marL="0" marR="0" lvl="0" indent="0" algn="l" defTabSz="914400" rtl="0" eaLnBrk="1" fontAlgn="auto" latinLnBrk="0" hangingPunct="1">
              <a:lnSpc>
                <a:spcPct val="105000"/>
              </a:lnSpc>
              <a:spcBef>
                <a:spcPts val="0"/>
              </a:spcBef>
              <a:spcAft>
                <a:spcPts val="0"/>
              </a:spcAft>
              <a:buClr>
                <a:schemeClr val="dk1"/>
              </a:buClr>
              <a:buSzPts val="1100"/>
              <a:buFont typeface="Arial"/>
              <a:buNone/>
              <a:tabLst/>
              <a:defRPr/>
            </a:pPr>
            <a:endParaRPr lang="en-US" sz="1100"/>
          </a:p>
          <a:p>
            <a:pPr marL="0" marR="0" lvl="0" indent="0" algn="l" defTabSz="914400" rtl="0" eaLnBrk="1" fontAlgn="auto" latinLnBrk="0" hangingPunct="1">
              <a:lnSpc>
                <a:spcPct val="105000"/>
              </a:lnSpc>
              <a:spcBef>
                <a:spcPts val="0"/>
              </a:spcBef>
              <a:spcAft>
                <a:spcPts val="0"/>
              </a:spcAft>
              <a:buClr>
                <a:schemeClr val="dk1"/>
              </a:buClr>
              <a:buSzPts val="1100"/>
              <a:buFont typeface="Arial"/>
              <a:buNone/>
              <a:tabLst/>
              <a:defRPr/>
            </a:pPr>
            <a:r>
              <a:rPr lang="en-US" sz="1100"/>
              <a:t>Video available at: </a:t>
            </a:r>
            <a:r>
              <a:rPr lang="en-US" sz="1100" u="sng">
                <a:solidFill>
                  <a:schemeClr val="hlink"/>
                </a:solidFill>
                <a:hlinkClick r:id="rId3"/>
              </a:rPr>
              <a:t>https://www.youtube.com/watch?v=5Ab-gE8ov4o&amp;t=1s</a:t>
            </a:r>
            <a:r>
              <a:rPr lang="en-US" sz="1100"/>
              <a:t> </a:t>
            </a:r>
          </a:p>
          <a:p>
            <a:pPr marL="0" lvl="0" indent="0" algn="l" rtl="0">
              <a:lnSpc>
                <a:spcPct val="10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0"/>
        <p:cNvGrpSpPr/>
        <p:nvPr/>
      </p:nvGrpSpPr>
      <p:grpSpPr>
        <a:xfrm>
          <a:off x="0" y="0"/>
          <a:ext cx="0" cy="0"/>
          <a:chOff x="0" y="0"/>
          <a:chExt cx="0" cy="0"/>
        </a:xfrm>
      </p:grpSpPr>
      <p:sp>
        <p:nvSpPr>
          <p:cNvPr id="2421" name="Google Shape;2421;g26e5c6493e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 name="Google Shape;2422;g26e5c6493e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i="1" dirty="0">
                <a:solidFill>
                  <a:srgbClr val="003180"/>
                </a:solidFill>
              </a:rPr>
              <a:t>Lines of Latitude and Longitude (© Djexplo, Wikipedia Commons, CC0 1.0)</a:t>
            </a:r>
            <a:endParaRPr sz="1200" i="1" dirty="0">
              <a:solidFill>
                <a:srgbClr val="003180"/>
              </a:solidFill>
            </a:endParaRPr>
          </a:p>
          <a:p>
            <a:pPr marL="0" lvl="0" indent="0" algn="l" rtl="0">
              <a:spcBef>
                <a:spcPts val="0"/>
              </a:spcBef>
              <a:spcAft>
                <a:spcPts val="0"/>
              </a:spcAft>
              <a:buNone/>
            </a:pPr>
            <a:endParaRPr sz="1200" i="1" dirty="0">
              <a:solidFill>
                <a:srgbClr val="003180"/>
              </a:solidFill>
            </a:endParaRPr>
          </a:p>
          <a:p>
            <a:pPr marL="0" lvl="0" indent="0" algn="l" rtl="0">
              <a:spcBef>
                <a:spcPts val="0"/>
              </a:spcBef>
              <a:spcAft>
                <a:spcPts val="0"/>
              </a:spcAft>
              <a:buNone/>
            </a:pPr>
            <a:r>
              <a:rPr lang="en" sz="1200" dirty="0">
                <a:solidFill>
                  <a:srgbClr val="003180"/>
                </a:solidFill>
              </a:rPr>
              <a:t>Encourage students to draw in and label the lines of latitude and longitude on their worksheet.</a:t>
            </a:r>
            <a:endParaRPr sz="1200" dirty="0">
              <a:solidFill>
                <a:srgbClr val="003180"/>
              </a:solidFill>
            </a:endParaRPr>
          </a:p>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6"/>
        <p:cNvGrpSpPr/>
        <p:nvPr/>
      </p:nvGrpSpPr>
      <p:grpSpPr>
        <a:xfrm>
          <a:off x="0" y="0"/>
          <a:ext cx="0" cy="0"/>
          <a:chOff x="0" y="0"/>
          <a:chExt cx="0" cy="0"/>
        </a:xfrm>
      </p:grpSpPr>
      <p:sp>
        <p:nvSpPr>
          <p:cNvPr id="2427" name="Google Shape;2427;g2ab639edafe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8" name="Google Shape;2428;g2ab639edafe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5"/>
        <p:cNvGrpSpPr/>
        <p:nvPr/>
      </p:nvGrpSpPr>
      <p:grpSpPr>
        <a:xfrm>
          <a:off x="0" y="0"/>
          <a:ext cx="0" cy="0"/>
          <a:chOff x="0" y="0"/>
          <a:chExt cx="0" cy="0"/>
        </a:xfrm>
      </p:grpSpPr>
      <p:sp>
        <p:nvSpPr>
          <p:cNvPr id="2456" name="Google Shape;2456;g2ab639edafe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7" name="Google Shape;2457;g2ab639edafe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While Latitude was easily found using a Quadrant.  Determining Longitude was more difficult.  Finding longitude is based on comparing the time at your location with the time at a know location (in this case usually Greenwich, England).  Sailors would not be able to determine Longitude, until accurate and portable clocks were invented.</a:t>
            </a:r>
            <a:endParaRPr dirty="0"/>
          </a:p>
          <a:p>
            <a:pPr marL="0" lvl="0" indent="0" algn="l" rtl="0">
              <a:spcBef>
                <a:spcPts val="0"/>
              </a:spcBef>
              <a:spcAft>
                <a:spcPts val="0"/>
              </a:spcAft>
              <a:buNone/>
            </a:pPr>
            <a:endParaRPr lang="en-US"/>
          </a:p>
          <a:p>
            <a:pPr marL="0" lvl="0" indent="0" algn="l" rtl="0">
              <a:spcBef>
                <a:spcPts val="0"/>
              </a:spcBef>
              <a:spcAft>
                <a:spcPts val="0"/>
              </a:spcAft>
              <a:buNone/>
            </a:pPr>
            <a:r>
              <a:rPr lang="en-US"/>
              <a:t>Find out more here:</a:t>
            </a:r>
            <a:endParaRPr dirty="0"/>
          </a:p>
          <a:p>
            <a:pPr marL="0" lvl="0" indent="0" algn="l" rtl="0">
              <a:spcBef>
                <a:spcPts val="0"/>
              </a:spcBef>
              <a:spcAft>
                <a:spcPts val="0"/>
              </a:spcAft>
              <a:buNone/>
            </a:pPr>
            <a:r>
              <a:rPr lang="en" u="sng" dirty="0">
                <a:solidFill>
                  <a:schemeClr val="hlink"/>
                </a:solidFill>
                <a:hlinkClick r:id="rId3"/>
              </a:rPr>
              <a:t>https://www.sea.museum/2016/05/05/longitude-a-story-that-goes-full-circle</a:t>
            </a:r>
            <a:r>
              <a:rPr lang="en" dirty="0"/>
              <a:t> </a:t>
            </a: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2ab639edaf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2ab639edaf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Clr>
                <a:schemeClr val="dk1"/>
              </a:buClr>
              <a:buSzPts val="1100"/>
              <a:buFont typeface="Arial"/>
              <a:buNone/>
            </a:pPr>
            <a:r>
              <a:rPr lang="en" sz="1200" i="1" dirty="0">
                <a:solidFill>
                  <a:schemeClr val="dk1"/>
                </a:solidFill>
              </a:rPr>
              <a:t>“With GPS technology – finding compass directions, latitude and longitude is as easy as reaching for your smart device.  For example, on an iPhone just go to the Compass App!”</a:t>
            </a:r>
            <a:endParaRPr sz="1200" i="1" dirty="0">
              <a:solidFill>
                <a:schemeClr val="dk1"/>
              </a:solidFill>
            </a:endParaRPr>
          </a:p>
          <a:p>
            <a:pPr marL="0" lvl="0" indent="0" algn="l" rtl="0">
              <a:spcBef>
                <a:spcPts val="0"/>
              </a:spcBef>
              <a:spcAft>
                <a:spcPts val="0"/>
              </a:spcAft>
              <a:buNone/>
            </a:pPr>
            <a:endParaRPr dirty="0"/>
          </a:p>
          <a:p>
            <a:pPr marL="0" lvl="0" indent="0" algn="l" rtl="0">
              <a:spcBef>
                <a:spcPts val="0"/>
              </a:spcBef>
              <a:spcAft>
                <a:spcPts val="0"/>
              </a:spcAft>
              <a:buNone/>
            </a:pPr>
            <a:endParaRPr dirty="0"/>
          </a:p>
          <a:p>
            <a:pPr marL="0" lvl="0" indent="0" algn="l" rtl="0">
              <a:spcBef>
                <a:spcPts val="0"/>
              </a:spcBef>
              <a:spcAft>
                <a:spcPts val="0"/>
              </a:spcAft>
              <a:buNone/>
            </a:pPr>
            <a:r>
              <a:rPr lang="en" dirty="0"/>
              <a:t>This Quadrant is very similar to the Altitude Tracker featured in the Space Explorers Camp.  To see how you can use the quadrant to measure the heights of objects, visit: </a:t>
            </a:r>
            <a:r>
              <a:rPr lang="en" u="sng" dirty="0">
                <a:solidFill>
                  <a:schemeClr val="hlink"/>
                </a:solidFill>
                <a:hlinkClick r:id="rId3"/>
              </a:rPr>
              <a:t>https://www.jpl.nasa.gov/edu/teach/activity/stomp-rockets/</a:t>
            </a:r>
            <a:r>
              <a:rPr lang="en" dirty="0"/>
              <a:t> </a:t>
            </a: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22600" y="99600"/>
            <a:ext cx="8700223" cy="4944302"/>
            <a:chOff x="222600" y="99600"/>
            <a:chExt cx="8700223" cy="4944302"/>
          </a:xfrm>
        </p:grpSpPr>
        <p:sp>
          <p:nvSpPr>
            <p:cNvPr id="10" name="Google Shape;10;p2"/>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507375" y="298500"/>
              <a:ext cx="8132100" cy="4535100"/>
              <a:chOff x="507375" y="298500"/>
              <a:chExt cx="8132100" cy="4535100"/>
            </a:xfrm>
          </p:grpSpPr>
          <p:cxnSp>
            <p:nvCxnSpPr>
              <p:cNvPr id="13" name="Google Shape;13;p2"/>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 name="Google Shape;14;p2"/>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5" name="Google Shape;15;p2"/>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6" name="Google Shape;16;p2"/>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7" name="Google Shape;17;p2"/>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8" name="Google Shape;18;p2"/>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 name="Google Shape;19;p2"/>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0" name="Google Shape;20;p2"/>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1" name="Google Shape;21;p2"/>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 name="Google Shape;22;p2"/>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3" name="Google Shape;23;p2"/>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4" name="Google Shape;24;p2"/>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5" name="Google Shape;25;p2"/>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 name="Google Shape;26;p2"/>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7" name="Google Shape;27;p2"/>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8" name="Google Shape;28;p2"/>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9" name="Google Shape;29;p2"/>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0" name="Google Shape;30;p2"/>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1" name="Google Shape;31;p2"/>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2" name="Google Shape;32;p2"/>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3" name="Google Shape;33;p2"/>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 name="Google Shape;34;p2"/>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5" name="Google Shape;35;p2"/>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6" name="Google Shape;36;p2"/>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7" name="Google Shape;37;p2"/>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38" name="Google Shape;38;p2"/>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39" name="Google Shape;39;p2"/>
          <p:cNvGrpSpPr/>
          <p:nvPr/>
        </p:nvGrpSpPr>
        <p:grpSpPr>
          <a:xfrm>
            <a:off x="987380" y="863150"/>
            <a:ext cx="7169418" cy="3602299"/>
            <a:chOff x="233350" y="949250"/>
            <a:chExt cx="7137300" cy="3802300"/>
          </a:xfrm>
        </p:grpSpPr>
        <p:sp>
          <p:nvSpPr>
            <p:cNvPr id="40" name="Google Shape;40;p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 name="Google Shape;91;p2"/>
          <p:cNvSpPr txBox="1">
            <a:spLocks noGrp="1"/>
          </p:cNvSpPr>
          <p:nvPr>
            <p:ph type="ctrTitle"/>
          </p:nvPr>
        </p:nvSpPr>
        <p:spPr>
          <a:xfrm>
            <a:off x="1679175" y="1141301"/>
            <a:ext cx="5788500" cy="21804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7500" b="1"/>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92" name="Google Shape;92;p2"/>
          <p:cNvSpPr txBox="1">
            <a:spLocks noGrp="1"/>
          </p:cNvSpPr>
          <p:nvPr>
            <p:ph type="subTitle" idx="1"/>
          </p:nvPr>
        </p:nvSpPr>
        <p:spPr>
          <a:xfrm>
            <a:off x="2327400" y="3511000"/>
            <a:ext cx="4489200" cy="393600"/>
          </a:xfrm>
          <a:prstGeom prst="rect">
            <a:avLst/>
          </a:prstGeom>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5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1"/>
        <p:cNvGrpSpPr/>
        <p:nvPr/>
      </p:nvGrpSpPr>
      <p:grpSpPr>
        <a:xfrm>
          <a:off x="0" y="0"/>
          <a:ext cx="0" cy="0"/>
          <a:chOff x="0" y="0"/>
          <a:chExt cx="0" cy="0"/>
        </a:xfrm>
      </p:grpSpPr>
      <p:grpSp>
        <p:nvGrpSpPr>
          <p:cNvPr id="542" name="Google Shape;542;p11"/>
          <p:cNvGrpSpPr/>
          <p:nvPr/>
        </p:nvGrpSpPr>
        <p:grpSpPr>
          <a:xfrm>
            <a:off x="222600" y="99600"/>
            <a:ext cx="8700223" cy="4944302"/>
            <a:chOff x="222600" y="99600"/>
            <a:chExt cx="8700223" cy="4944302"/>
          </a:xfrm>
        </p:grpSpPr>
        <p:sp>
          <p:nvSpPr>
            <p:cNvPr id="543" name="Google Shape;543;p11"/>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 name="Google Shape;545;p11"/>
            <p:cNvGrpSpPr/>
            <p:nvPr/>
          </p:nvGrpSpPr>
          <p:grpSpPr>
            <a:xfrm>
              <a:off x="507375" y="298500"/>
              <a:ext cx="8132100" cy="4535100"/>
              <a:chOff x="507375" y="298500"/>
              <a:chExt cx="8132100" cy="4535100"/>
            </a:xfrm>
          </p:grpSpPr>
          <p:cxnSp>
            <p:nvCxnSpPr>
              <p:cNvPr id="546" name="Google Shape;546;p11"/>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47" name="Google Shape;547;p11"/>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48" name="Google Shape;548;p11"/>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49" name="Google Shape;549;p11"/>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0" name="Google Shape;550;p11"/>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1" name="Google Shape;551;p11"/>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2" name="Google Shape;552;p11"/>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3" name="Google Shape;553;p11"/>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4" name="Google Shape;554;p11"/>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5" name="Google Shape;555;p11"/>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6" name="Google Shape;556;p11"/>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7" name="Google Shape;557;p11"/>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8" name="Google Shape;558;p11"/>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59" name="Google Shape;559;p11"/>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60" name="Google Shape;560;p11"/>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561" name="Google Shape;561;p11"/>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2" name="Google Shape;562;p11"/>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3" name="Google Shape;563;p11"/>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4" name="Google Shape;564;p11"/>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5" name="Google Shape;565;p11"/>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6" name="Google Shape;566;p11"/>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7" name="Google Shape;567;p11"/>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8" name="Google Shape;568;p11"/>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69" name="Google Shape;569;p11"/>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570" name="Google Shape;570;p11"/>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571" name="Google Shape;571;p11"/>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572" name="Google Shape;572;p11"/>
          <p:cNvGrpSpPr/>
          <p:nvPr/>
        </p:nvGrpSpPr>
        <p:grpSpPr>
          <a:xfrm flipH="1">
            <a:off x="987380" y="863150"/>
            <a:ext cx="7169418" cy="3602299"/>
            <a:chOff x="233350" y="949250"/>
            <a:chExt cx="7137300" cy="3802300"/>
          </a:xfrm>
        </p:grpSpPr>
        <p:sp>
          <p:nvSpPr>
            <p:cNvPr id="573" name="Google Shape;573;p1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 name="Google Shape;624;p11"/>
          <p:cNvSpPr txBox="1">
            <a:spLocks noGrp="1"/>
          </p:cNvSpPr>
          <p:nvPr>
            <p:ph type="title" hasCustomPrompt="1"/>
          </p:nvPr>
        </p:nvSpPr>
        <p:spPr>
          <a:xfrm>
            <a:off x="1284000" y="1675438"/>
            <a:ext cx="6576000" cy="12846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b="1"/>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25" name="Google Shape;625;p11"/>
          <p:cNvSpPr txBox="1">
            <a:spLocks noGrp="1"/>
          </p:cNvSpPr>
          <p:nvPr>
            <p:ph type="subTitle" idx="1"/>
          </p:nvPr>
        </p:nvSpPr>
        <p:spPr>
          <a:xfrm>
            <a:off x="2413050" y="3093663"/>
            <a:ext cx="4317900" cy="374400"/>
          </a:xfrm>
          <a:prstGeom prst="rect">
            <a:avLst/>
          </a:prstGeom>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2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2">
    <p:spTree>
      <p:nvGrpSpPr>
        <p:cNvPr id="1" name="Shape 627"/>
        <p:cNvGrpSpPr/>
        <p:nvPr/>
      </p:nvGrpSpPr>
      <p:grpSpPr>
        <a:xfrm>
          <a:off x="0" y="0"/>
          <a:ext cx="0" cy="0"/>
          <a:chOff x="0" y="0"/>
          <a:chExt cx="0" cy="0"/>
        </a:xfrm>
      </p:grpSpPr>
      <p:grpSp>
        <p:nvGrpSpPr>
          <p:cNvPr id="628" name="Google Shape;628;p13"/>
          <p:cNvGrpSpPr/>
          <p:nvPr/>
        </p:nvGrpSpPr>
        <p:grpSpPr>
          <a:xfrm>
            <a:off x="222600" y="99600"/>
            <a:ext cx="8700223" cy="4944302"/>
            <a:chOff x="222600" y="99600"/>
            <a:chExt cx="8700223" cy="4944302"/>
          </a:xfrm>
        </p:grpSpPr>
        <p:sp>
          <p:nvSpPr>
            <p:cNvPr id="629" name="Google Shape;629;p13"/>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3"/>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13"/>
            <p:cNvGrpSpPr/>
            <p:nvPr/>
          </p:nvGrpSpPr>
          <p:grpSpPr>
            <a:xfrm>
              <a:off x="507375" y="298500"/>
              <a:ext cx="8132100" cy="4535100"/>
              <a:chOff x="507375" y="298500"/>
              <a:chExt cx="8132100" cy="4535100"/>
            </a:xfrm>
          </p:grpSpPr>
          <p:cxnSp>
            <p:nvCxnSpPr>
              <p:cNvPr id="632" name="Google Shape;632;p13"/>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3" name="Google Shape;633;p13"/>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4" name="Google Shape;634;p13"/>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5" name="Google Shape;635;p13"/>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6" name="Google Shape;636;p13"/>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7" name="Google Shape;637;p13"/>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8" name="Google Shape;638;p13"/>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39" name="Google Shape;639;p13"/>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0" name="Google Shape;640;p13"/>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1" name="Google Shape;641;p13"/>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2" name="Google Shape;642;p13"/>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3" name="Google Shape;643;p13"/>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4" name="Google Shape;644;p13"/>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5" name="Google Shape;645;p13"/>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6" name="Google Shape;646;p13"/>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647" name="Google Shape;647;p13"/>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48" name="Google Shape;648;p13"/>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49" name="Google Shape;649;p13"/>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0" name="Google Shape;650;p13"/>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1" name="Google Shape;651;p13"/>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2" name="Google Shape;652;p13"/>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3" name="Google Shape;653;p13"/>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4" name="Google Shape;654;p13"/>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5" name="Google Shape;655;p13"/>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656" name="Google Shape;656;p13"/>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657" name="Google Shape;657;p13"/>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658" name="Google Shape;658;p13"/>
          <p:cNvGrpSpPr/>
          <p:nvPr/>
        </p:nvGrpSpPr>
        <p:grpSpPr>
          <a:xfrm>
            <a:off x="2669719" y="1368179"/>
            <a:ext cx="5944279" cy="3488469"/>
            <a:chOff x="2212519" y="4187579"/>
            <a:chExt cx="5944279" cy="3488469"/>
          </a:xfrm>
        </p:grpSpPr>
        <p:sp>
          <p:nvSpPr>
            <p:cNvPr id="659" name="Google Shape;659;p13"/>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5092420" y="4274763"/>
              <a:ext cx="261296" cy="154426"/>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3"/>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3"/>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5644016" y="4197384"/>
              <a:ext cx="161473" cy="62671"/>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3"/>
            <p:cNvSpPr/>
            <p:nvPr/>
          </p:nvSpPr>
          <p:spPr>
            <a:xfrm>
              <a:off x="4916658" y="4194945"/>
              <a:ext cx="112002" cy="44836"/>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3"/>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3"/>
            <p:cNvSpPr/>
            <p:nvPr/>
          </p:nvSpPr>
          <p:spPr>
            <a:xfrm>
              <a:off x="5050332" y="4187579"/>
              <a:ext cx="87618" cy="47512"/>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5816012" y="4232509"/>
              <a:ext cx="81917" cy="44504"/>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3"/>
            <p:cNvSpPr/>
            <p:nvPr/>
          </p:nvSpPr>
          <p:spPr>
            <a:xfrm>
              <a:off x="2341421" y="4248141"/>
              <a:ext cx="284274" cy="86853"/>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3"/>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3"/>
            <p:cNvSpPr/>
            <p:nvPr/>
          </p:nvSpPr>
          <p:spPr>
            <a:xfrm>
              <a:off x="2212519" y="5629332"/>
              <a:ext cx="264761" cy="107151"/>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3"/>
            <p:cNvSpPr/>
            <p:nvPr/>
          </p:nvSpPr>
          <p:spPr>
            <a:xfrm>
              <a:off x="2642169" y="4218985"/>
              <a:ext cx="162754" cy="106132"/>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2449480" y="5718814"/>
              <a:ext cx="165793" cy="7006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2683830" y="4526487"/>
              <a:ext cx="130208" cy="61131"/>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2548851" y="4228648"/>
              <a:ext cx="94674" cy="42467"/>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2631747" y="5752754"/>
              <a:ext cx="59492" cy="41994"/>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2364424" y="5758510"/>
              <a:ext cx="56428" cy="36262"/>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5063792" y="4436934"/>
              <a:ext cx="55147" cy="35906"/>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3"/>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3"/>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 name="Google Shape;708;p13"/>
          <p:cNvSpPr/>
          <p:nvPr/>
        </p:nvSpPr>
        <p:spPr>
          <a:xfrm>
            <a:off x="475073" y="9833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3"/>
          <p:cNvSpPr txBox="1">
            <a:spLocks noGrp="1"/>
          </p:cNvSpPr>
          <p:nvPr>
            <p:ph type="subTitle" idx="1"/>
          </p:nvPr>
        </p:nvSpPr>
        <p:spPr>
          <a:xfrm>
            <a:off x="1335054" y="2326072"/>
            <a:ext cx="2927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0" name="Google Shape;710;p13"/>
          <p:cNvSpPr txBox="1">
            <a:spLocks noGrp="1"/>
          </p:cNvSpPr>
          <p:nvPr>
            <p:ph type="subTitle" idx="2"/>
          </p:nvPr>
        </p:nvSpPr>
        <p:spPr>
          <a:xfrm>
            <a:off x="4881658" y="2326125"/>
            <a:ext cx="2927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1" name="Google Shape;711;p13"/>
          <p:cNvSpPr txBox="1">
            <a:spLocks noGrp="1"/>
          </p:cNvSpPr>
          <p:nvPr>
            <p:ph type="subTitle" idx="3"/>
          </p:nvPr>
        </p:nvSpPr>
        <p:spPr>
          <a:xfrm>
            <a:off x="1335017" y="4119198"/>
            <a:ext cx="2927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2" name="Google Shape;712;p13"/>
          <p:cNvSpPr txBox="1">
            <a:spLocks noGrp="1"/>
          </p:cNvSpPr>
          <p:nvPr>
            <p:ph type="subTitle" idx="4"/>
          </p:nvPr>
        </p:nvSpPr>
        <p:spPr>
          <a:xfrm>
            <a:off x="4881699" y="4119200"/>
            <a:ext cx="2927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3" name="Google Shape;713;p13"/>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4" name="Google Shape;714;p13"/>
          <p:cNvSpPr txBox="1">
            <a:spLocks noGrp="1"/>
          </p:cNvSpPr>
          <p:nvPr>
            <p:ph type="title" idx="5" hasCustomPrompt="1"/>
          </p:nvPr>
        </p:nvSpPr>
        <p:spPr>
          <a:xfrm>
            <a:off x="2432000" y="1258875"/>
            <a:ext cx="733500" cy="734100"/>
          </a:xfrm>
          <a:prstGeom prst="rect">
            <a:avLst/>
          </a:prstGeom>
          <a:solidFill>
            <a:schemeClr val="lt2"/>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b="1">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5" name="Google Shape;715;p13"/>
          <p:cNvSpPr txBox="1">
            <a:spLocks noGrp="1"/>
          </p:cNvSpPr>
          <p:nvPr>
            <p:ph type="title" idx="6" hasCustomPrompt="1"/>
          </p:nvPr>
        </p:nvSpPr>
        <p:spPr>
          <a:xfrm>
            <a:off x="2433000" y="3052083"/>
            <a:ext cx="731400" cy="734100"/>
          </a:xfrm>
          <a:prstGeom prst="rect">
            <a:avLst/>
          </a:prstGeom>
          <a:solidFill>
            <a:schemeClr val="lt2"/>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b="1">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6" name="Google Shape;716;p13"/>
          <p:cNvSpPr txBox="1">
            <a:spLocks noGrp="1"/>
          </p:cNvSpPr>
          <p:nvPr>
            <p:ph type="title" idx="7" hasCustomPrompt="1"/>
          </p:nvPr>
        </p:nvSpPr>
        <p:spPr>
          <a:xfrm>
            <a:off x="5979675" y="1258883"/>
            <a:ext cx="731400" cy="734100"/>
          </a:xfrm>
          <a:prstGeom prst="rect">
            <a:avLst/>
          </a:prstGeom>
          <a:solidFill>
            <a:schemeClr val="lt2"/>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b="1">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7" name="Google Shape;717;p13"/>
          <p:cNvSpPr txBox="1">
            <a:spLocks noGrp="1"/>
          </p:cNvSpPr>
          <p:nvPr>
            <p:ph type="title" idx="8" hasCustomPrompt="1"/>
          </p:nvPr>
        </p:nvSpPr>
        <p:spPr>
          <a:xfrm>
            <a:off x="5979675" y="3052067"/>
            <a:ext cx="731400" cy="734100"/>
          </a:xfrm>
          <a:prstGeom prst="rect">
            <a:avLst/>
          </a:prstGeom>
          <a:solidFill>
            <a:schemeClr val="lt2"/>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b="1">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8" name="Google Shape;718;p13"/>
          <p:cNvSpPr txBox="1">
            <a:spLocks noGrp="1"/>
          </p:cNvSpPr>
          <p:nvPr>
            <p:ph type="subTitle" idx="9"/>
          </p:nvPr>
        </p:nvSpPr>
        <p:spPr>
          <a:xfrm>
            <a:off x="1334938" y="2069185"/>
            <a:ext cx="2927400" cy="430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9" name="Google Shape;719;p13"/>
          <p:cNvSpPr txBox="1">
            <a:spLocks noGrp="1"/>
          </p:cNvSpPr>
          <p:nvPr>
            <p:ph type="subTitle" idx="13"/>
          </p:nvPr>
        </p:nvSpPr>
        <p:spPr>
          <a:xfrm>
            <a:off x="1334900" y="3862374"/>
            <a:ext cx="2927400" cy="430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20" name="Google Shape;720;p13"/>
          <p:cNvSpPr txBox="1">
            <a:spLocks noGrp="1"/>
          </p:cNvSpPr>
          <p:nvPr>
            <p:ph type="subTitle" idx="14"/>
          </p:nvPr>
        </p:nvSpPr>
        <p:spPr>
          <a:xfrm>
            <a:off x="4881658" y="2069175"/>
            <a:ext cx="2927400" cy="430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21" name="Google Shape;721;p13"/>
          <p:cNvSpPr txBox="1">
            <a:spLocks noGrp="1"/>
          </p:cNvSpPr>
          <p:nvPr>
            <p:ph type="subTitle" idx="15"/>
          </p:nvPr>
        </p:nvSpPr>
        <p:spPr>
          <a:xfrm>
            <a:off x="4881699" y="3862374"/>
            <a:ext cx="2927400" cy="430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22"/>
        <p:cNvGrpSpPr/>
        <p:nvPr/>
      </p:nvGrpSpPr>
      <p:grpSpPr>
        <a:xfrm>
          <a:off x="0" y="0"/>
          <a:ext cx="0" cy="0"/>
          <a:chOff x="0" y="0"/>
          <a:chExt cx="0" cy="0"/>
        </a:xfrm>
      </p:grpSpPr>
      <p:grpSp>
        <p:nvGrpSpPr>
          <p:cNvPr id="723" name="Google Shape;723;p14"/>
          <p:cNvGrpSpPr/>
          <p:nvPr/>
        </p:nvGrpSpPr>
        <p:grpSpPr>
          <a:xfrm>
            <a:off x="222600" y="99600"/>
            <a:ext cx="8700223" cy="4944302"/>
            <a:chOff x="222600" y="99600"/>
            <a:chExt cx="8700223" cy="4944302"/>
          </a:xfrm>
        </p:grpSpPr>
        <p:sp>
          <p:nvSpPr>
            <p:cNvPr id="724" name="Google Shape;724;p14"/>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4"/>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 name="Google Shape;726;p14"/>
            <p:cNvGrpSpPr/>
            <p:nvPr/>
          </p:nvGrpSpPr>
          <p:grpSpPr>
            <a:xfrm>
              <a:off x="507375" y="298500"/>
              <a:ext cx="8132100" cy="4535100"/>
              <a:chOff x="507375" y="298500"/>
              <a:chExt cx="8132100" cy="4535100"/>
            </a:xfrm>
          </p:grpSpPr>
          <p:cxnSp>
            <p:nvCxnSpPr>
              <p:cNvPr id="727" name="Google Shape;727;p14"/>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28" name="Google Shape;728;p14"/>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29" name="Google Shape;729;p14"/>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0" name="Google Shape;730;p14"/>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1" name="Google Shape;731;p14"/>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2" name="Google Shape;732;p14"/>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3" name="Google Shape;733;p14"/>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4" name="Google Shape;734;p14"/>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5" name="Google Shape;735;p14"/>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6" name="Google Shape;736;p14"/>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7" name="Google Shape;737;p14"/>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8" name="Google Shape;738;p14"/>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39" name="Google Shape;739;p14"/>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40" name="Google Shape;740;p14"/>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41" name="Google Shape;741;p14"/>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42" name="Google Shape;742;p14"/>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3" name="Google Shape;743;p14"/>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4" name="Google Shape;744;p14"/>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5" name="Google Shape;745;p14"/>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6" name="Google Shape;746;p14"/>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7" name="Google Shape;747;p14"/>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8" name="Google Shape;748;p14"/>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49" name="Google Shape;749;p14"/>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50" name="Google Shape;750;p14"/>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751" name="Google Shape;751;p14"/>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752" name="Google Shape;752;p14"/>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753" name="Google Shape;753;p14"/>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4" name="Google Shape;754;p14"/>
          <p:cNvSpPr/>
          <p:nvPr/>
        </p:nvSpPr>
        <p:spPr>
          <a:xfrm>
            <a:off x="490323" y="1098914"/>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 name="Google Shape;755;p14"/>
          <p:cNvGrpSpPr/>
          <p:nvPr/>
        </p:nvGrpSpPr>
        <p:grpSpPr>
          <a:xfrm>
            <a:off x="1448008" y="1367194"/>
            <a:ext cx="5293740" cy="3472079"/>
            <a:chOff x="2863058" y="4203969"/>
            <a:chExt cx="5293740" cy="3472079"/>
          </a:xfrm>
        </p:grpSpPr>
        <p:sp>
          <p:nvSpPr>
            <p:cNvPr id="756" name="Google Shape;756;p14"/>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4"/>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4"/>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4"/>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4"/>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4"/>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4"/>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4"/>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4"/>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4"/>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4"/>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4"/>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4"/>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4"/>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4"/>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4"/>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4"/>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4"/>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4"/>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4"/>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4"/>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4"/>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4"/>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4"/>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4"/>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4"/>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4"/>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4"/>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4"/>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4"/>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786"/>
        <p:cNvGrpSpPr/>
        <p:nvPr/>
      </p:nvGrpSpPr>
      <p:grpSpPr>
        <a:xfrm>
          <a:off x="0" y="0"/>
          <a:ext cx="0" cy="0"/>
          <a:chOff x="0" y="0"/>
          <a:chExt cx="0" cy="0"/>
        </a:xfrm>
      </p:grpSpPr>
      <p:grpSp>
        <p:nvGrpSpPr>
          <p:cNvPr id="787" name="Google Shape;787;p15"/>
          <p:cNvGrpSpPr/>
          <p:nvPr/>
        </p:nvGrpSpPr>
        <p:grpSpPr>
          <a:xfrm>
            <a:off x="222600" y="99600"/>
            <a:ext cx="8700223" cy="4944302"/>
            <a:chOff x="222600" y="99600"/>
            <a:chExt cx="8700223" cy="4944302"/>
          </a:xfrm>
        </p:grpSpPr>
        <p:sp>
          <p:nvSpPr>
            <p:cNvPr id="788" name="Google Shape;788;p15"/>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5"/>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790;p15"/>
            <p:cNvGrpSpPr/>
            <p:nvPr/>
          </p:nvGrpSpPr>
          <p:grpSpPr>
            <a:xfrm>
              <a:off x="507375" y="298500"/>
              <a:ext cx="8132100" cy="4535100"/>
              <a:chOff x="507375" y="298500"/>
              <a:chExt cx="8132100" cy="4535100"/>
            </a:xfrm>
          </p:grpSpPr>
          <p:cxnSp>
            <p:nvCxnSpPr>
              <p:cNvPr id="791" name="Google Shape;791;p15"/>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2" name="Google Shape;792;p15"/>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3" name="Google Shape;793;p15"/>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4" name="Google Shape;794;p15"/>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5" name="Google Shape;795;p15"/>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6" name="Google Shape;796;p15"/>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7" name="Google Shape;797;p15"/>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8" name="Google Shape;798;p15"/>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799" name="Google Shape;799;p15"/>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0" name="Google Shape;800;p15"/>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1" name="Google Shape;801;p15"/>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2" name="Google Shape;802;p15"/>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3" name="Google Shape;803;p15"/>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4" name="Google Shape;804;p15"/>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5" name="Google Shape;805;p15"/>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06" name="Google Shape;806;p15"/>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07" name="Google Shape;807;p15"/>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08" name="Google Shape;808;p15"/>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09" name="Google Shape;809;p15"/>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10" name="Google Shape;810;p15"/>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11" name="Google Shape;811;p15"/>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12" name="Google Shape;812;p15"/>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13" name="Google Shape;813;p15"/>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14" name="Google Shape;814;p15"/>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15" name="Google Shape;815;p15"/>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816" name="Google Shape;816;p15"/>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817" name="Google Shape;817;p15"/>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8" name="Google Shape;818;p15"/>
          <p:cNvSpPr/>
          <p:nvPr/>
        </p:nvSpPr>
        <p:spPr>
          <a:xfrm>
            <a:off x="475073" y="9833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5"/>
          <p:cNvSpPr/>
          <p:nvPr/>
        </p:nvSpPr>
        <p:spPr>
          <a:xfrm>
            <a:off x="5394389" y="863150"/>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820"/>
        <p:cNvGrpSpPr/>
        <p:nvPr/>
      </p:nvGrpSpPr>
      <p:grpSpPr>
        <a:xfrm>
          <a:off x="0" y="0"/>
          <a:ext cx="0" cy="0"/>
          <a:chOff x="0" y="0"/>
          <a:chExt cx="0" cy="0"/>
        </a:xfrm>
      </p:grpSpPr>
      <p:grpSp>
        <p:nvGrpSpPr>
          <p:cNvPr id="821" name="Google Shape;821;p16"/>
          <p:cNvGrpSpPr/>
          <p:nvPr/>
        </p:nvGrpSpPr>
        <p:grpSpPr>
          <a:xfrm>
            <a:off x="222600" y="99600"/>
            <a:ext cx="8700223" cy="4944302"/>
            <a:chOff x="222600" y="99600"/>
            <a:chExt cx="8700223" cy="4944302"/>
          </a:xfrm>
        </p:grpSpPr>
        <p:sp>
          <p:nvSpPr>
            <p:cNvPr id="822" name="Google Shape;822;p16"/>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6"/>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 name="Google Shape;824;p16"/>
            <p:cNvGrpSpPr/>
            <p:nvPr/>
          </p:nvGrpSpPr>
          <p:grpSpPr>
            <a:xfrm>
              <a:off x="507375" y="298500"/>
              <a:ext cx="8132100" cy="4535100"/>
              <a:chOff x="507375" y="298500"/>
              <a:chExt cx="8132100" cy="4535100"/>
            </a:xfrm>
          </p:grpSpPr>
          <p:cxnSp>
            <p:nvCxnSpPr>
              <p:cNvPr id="825" name="Google Shape;825;p16"/>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26" name="Google Shape;826;p16"/>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27" name="Google Shape;827;p16"/>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28" name="Google Shape;828;p16"/>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29" name="Google Shape;829;p16"/>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0" name="Google Shape;830;p16"/>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1" name="Google Shape;831;p16"/>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2" name="Google Shape;832;p16"/>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3" name="Google Shape;833;p16"/>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4" name="Google Shape;834;p16"/>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5" name="Google Shape;835;p16"/>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6" name="Google Shape;836;p16"/>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7" name="Google Shape;837;p16"/>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8" name="Google Shape;838;p16"/>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39" name="Google Shape;839;p16"/>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40" name="Google Shape;840;p16"/>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1" name="Google Shape;841;p16"/>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2" name="Google Shape;842;p16"/>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3" name="Google Shape;843;p16"/>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4" name="Google Shape;844;p16"/>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5" name="Google Shape;845;p16"/>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6" name="Google Shape;846;p16"/>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7" name="Google Shape;847;p16"/>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8" name="Google Shape;848;p16"/>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849" name="Google Shape;849;p16"/>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850" name="Google Shape;850;p16"/>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851" name="Google Shape;851;p16"/>
          <p:cNvSpPr/>
          <p:nvPr/>
        </p:nvSpPr>
        <p:spPr>
          <a:xfrm>
            <a:off x="5386251" y="307556"/>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6"/>
          <p:cNvSpPr/>
          <p:nvPr/>
        </p:nvSpPr>
        <p:spPr>
          <a:xfrm>
            <a:off x="505752" y="18977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6"/>
          <p:cNvGrpSpPr/>
          <p:nvPr/>
        </p:nvGrpSpPr>
        <p:grpSpPr>
          <a:xfrm flipH="1">
            <a:off x="4201855" y="1131936"/>
            <a:ext cx="5293740" cy="3390342"/>
            <a:chOff x="2863058" y="4196579"/>
            <a:chExt cx="5293740" cy="3390342"/>
          </a:xfrm>
        </p:grpSpPr>
        <p:sp>
          <p:nvSpPr>
            <p:cNvPr id="854" name="Google Shape;854;p16"/>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6"/>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6"/>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6"/>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6"/>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6"/>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6"/>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6"/>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6"/>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6"/>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6"/>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6"/>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6"/>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6"/>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6"/>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6"/>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6"/>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6"/>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6"/>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6"/>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6"/>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6"/>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6"/>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6"/>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6"/>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6"/>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6"/>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6"/>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6"/>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6"/>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6"/>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6"/>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6"/>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6"/>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 name="Google Shape;888;p16"/>
          <p:cNvSpPr txBox="1">
            <a:spLocks noGrp="1"/>
          </p:cNvSpPr>
          <p:nvPr>
            <p:ph type="subTitle" idx="1"/>
          </p:nvPr>
        </p:nvSpPr>
        <p:spPr>
          <a:xfrm>
            <a:off x="4925975" y="2346175"/>
            <a:ext cx="3399600" cy="86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89" name="Google Shape;889;p16"/>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_1">
    <p:spTree>
      <p:nvGrpSpPr>
        <p:cNvPr id="1" name="Shape 890"/>
        <p:cNvGrpSpPr/>
        <p:nvPr/>
      </p:nvGrpSpPr>
      <p:grpSpPr>
        <a:xfrm>
          <a:off x="0" y="0"/>
          <a:ext cx="0" cy="0"/>
          <a:chOff x="0" y="0"/>
          <a:chExt cx="0" cy="0"/>
        </a:xfrm>
      </p:grpSpPr>
      <p:grpSp>
        <p:nvGrpSpPr>
          <p:cNvPr id="891" name="Google Shape;891;p17"/>
          <p:cNvGrpSpPr/>
          <p:nvPr/>
        </p:nvGrpSpPr>
        <p:grpSpPr>
          <a:xfrm>
            <a:off x="222600" y="99600"/>
            <a:ext cx="8700223" cy="4944302"/>
            <a:chOff x="222600" y="99600"/>
            <a:chExt cx="8700223" cy="4944302"/>
          </a:xfrm>
        </p:grpSpPr>
        <p:sp>
          <p:nvSpPr>
            <p:cNvPr id="892" name="Google Shape;892;p17"/>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 name="Google Shape;894;p17"/>
            <p:cNvGrpSpPr/>
            <p:nvPr/>
          </p:nvGrpSpPr>
          <p:grpSpPr>
            <a:xfrm>
              <a:off x="507375" y="298500"/>
              <a:ext cx="8132100" cy="4535100"/>
              <a:chOff x="507375" y="298500"/>
              <a:chExt cx="8132100" cy="4535100"/>
            </a:xfrm>
          </p:grpSpPr>
          <p:cxnSp>
            <p:nvCxnSpPr>
              <p:cNvPr id="895" name="Google Shape;895;p17"/>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96" name="Google Shape;896;p17"/>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97" name="Google Shape;897;p17"/>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98" name="Google Shape;898;p17"/>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899" name="Google Shape;899;p17"/>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0" name="Google Shape;900;p17"/>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1" name="Google Shape;901;p17"/>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2" name="Google Shape;902;p17"/>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3" name="Google Shape;903;p17"/>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4" name="Google Shape;904;p17"/>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5" name="Google Shape;905;p17"/>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6" name="Google Shape;906;p17"/>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7" name="Google Shape;907;p17"/>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8" name="Google Shape;908;p17"/>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09" name="Google Shape;909;p17"/>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10" name="Google Shape;910;p17"/>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1" name="Google Shape;911;p17"/>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2" name="Google Shape;912;p17"/>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3" name="Google Shape;913;p17"/>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4" name="Google Shape;914;p17"/>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5" name="Google Shape;915;p17"/>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6" name="Google Shape;916;p17"/>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7" name="Google Shape;917;p17"/>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8" name="Google Shape;918;p17"/>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19" name="Google Shape;919;p17"/>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920" name="Google Shape;920;p17"/>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921" name="Google Shape;921;p17"/>
          <p:cNvSpPr/>
          <p:nvPr/>
        </p:nvSpPr>
        <p:spPr>
          <a:xfrm>
            <a:off x="5386251" y="307556"/>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7"/>
          <p:cNvSpPr/>
          <p:nvPr/>
        </p:nvSpPr>
        <p:spPr>
          <a:xfrm>
            <a:off x="505752" y="18977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 name="Google Shape;923;p17"/>
          <p:cNvGrpSpPr/>
          <p:nvPr/>
        </p:nvGrpSpPr>
        <p:grpSpPr>
          <a:xfrm flipH="1">
            <a:off x="4201855" y="1131936"/>
            <a:ext cx="5293740" cy="3390342"/>
            <a:chOff x="2863058" y="4196579"/>
            <a:chExt cx="5293740" cy="3390342"/>
          </a:xfrm>
        </p:grpSpPr>
        <p:sp>
          <p:nvSpPr>
            <p:cNvPr id="924" name="Google Shape;924;p17"/>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7"/>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7"/>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7"/>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7"/>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7"/>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7"/>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7"/>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7"/>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7"/>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7"/>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7"/>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7"/>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7"/>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7"/>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7"/>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7"/>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7"/>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7"/>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7"/>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7"/>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7"/>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7"/>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7"/>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7"/>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7"/>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7"/>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7"/>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7"/>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7"/>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7"/>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7"/>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7"/>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7"/>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17"/>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59" name="Google Shape;959;p17"/>
          <p:cNvSpPr txBox="1">
            <a:spLocks noGrp="1"/>
          </p:cNvSpPr>
          <p:nvPr>
            <p:ph type="body" idx="1"/>
          </p:nvPr>
        </p:nvSpPr>
        <p:spPr>
          <a:xfrm>
            <a:off x="892000" y="1457275"/>
            <a:ext cx="4085100" cy="2645700"/>
          </a:xfrm>
          <a:prstGeom prst="rect">
            <a:avLst/>
          </a:prstGeom>
        </p:spPr>
        <p:txBody>
          <a:bodyPr spcFirstLastPara="1" wrap="square" lIns="91425" tIns="91425" rIns="91425" bIns="91425" anchor="t" anchorCtr="0">
            <a:noAutofit/>
          </a:bodyPr>
          <a:lstStyle>
            <a:lvl1pPr marL="457200" lvl="0" indent="-323850" rtl="0">
              <a:lnSpc>
                <a:spcPct val="100000"/>
              </a:lnSpc>
              <a:spcBef>
                <a:spcPts val="0"/>
              </a:spcBef>
              <a:spcAft>
                <a:spcPts val="0"/>
              </a:spcAft>
              <a:buClr>
                <a:srgbClr val="D1B4E5"/>
              </a:buClr>
              <a:buSzPts val="1500"/>
              <a:buFont typeface="Barlow"/>
              <a:buAutoNum type="arabicPeriod"/>
              <a:defRPr sz="1400"/>
            </a:lvl1pPr>
            <a:lvl2pPr marL="914400" lvl="1" indent="-317500" rtl="0">
              <a:lnSpc>
                <a:spcPct val="115000"/>
              </a:lnSpc>
              <a:spcBef>
                <a:spcPts val="0"/>
              </a:spcBef>
              <a:spcAft>
                <a:spcPts val="0"/>
              </a:spcAft>
              <a:buClr>
                <a:srgbClr val="000000"/>
              </a:buClr>
              <a:buSzPts val="1400"/>
              <a:buFont typeface="Arimo"/>
              <a:buAutoNum type="alphaLcPeriod"/>
              <a:defRPr/>
            </a:lvl2pPr>
            <a:lvl3pPr marL="1371600" lvl="2" indent="-317500" rtl="0">
              <a:lnSpc>
                <a:spcPct val="115000"/>
              </a:lnSpc>
              <a:spcBef>
                <a:spcPts val="0"/>
              </a:spcBef>
              <a:spcAft>
                <a:spcPts val="0"/>
              </a:spcAft>
              <a:buClr>
                <a:srgbClr val="000000"/>
              </a:buClr>
              <a:buSzPts val="1400"/>
              <a:buFont typeface="Arimo"/>
              <a:buAutoNum type="romanLcPeriod"/>
              <a:defRPr/>
            </a:lvl3pPr>
            <a:lvl4pPr marL="1828800" lvl="3" indent="-317500" rtl="0">
              <a:lnSpc>
                <a:spcPct val="115000"/>
              </a:lnSpc>
              <a:spcBef>
                <a:spcPts val="0"/>
              </a:spcBef>
              <a:spcAft>
                <a:spcPts val="0"/>
              </a:spcAft>
              <a:buClr>
                <a:srgbClr val="000000"/>
              </a:buClr>
              <a:buSzPts val="1400"/>
              <a:buFont typeface="Arimo"/>
              <a:buAutoNum type="arabicPeriod"/>
              <a:defRPr/>
            </a:lvl4pPr>
            <a:lvl5pPr marL="2286000" lvl="4" indent="-317500" rtl="0">
              <a:lnSpc>
                <a:spcPct val="115000"/>
              </a:lnSpc>
              <a:spcBef>
                <a:spcPts val="0"/>
              </a:spcBef>
              <a:spcAft>
                <a:spcPts val="0"/>
              </a:spcAft>
              <a:buClr>
                <a:srgbClr val="000000"/>
              </a:buClr>
              <a:buSzPts val="1400"/>
              <a:buFont typeface="Arimo"/>
              <a:buAutoNum type="alphaLcPeriod"/>
              <a:defRPr/>
            </a:lvl5pPr>
            <a:lvl6pPr marL="2743200" lvl="5" indent="-317500" rtl="0">
              <a:lnSpc>
                <a:spcPct val="115000"/>
              </a:lnSpc>
              <a:spcBef>
                <a:spcPts val="0"/>
              </a:spcBef>
              <a:spcAft>
                <a:spcPts val="0"/>
              </a:spcAft>
              <a:buClr>
                <a:srgbClr val="000000"/>
              </a:buClr>
              <a:buSzPts val="1400"/>
              <a:buFont typeface="Arimo"/>
              <a:buAutoNum type="romanLcPeriod"/>
              <a:defRPr/>
            </a:lvl6pPr>
            <a:lvl7pPr marL="3200400" lvl="6" indent="-317500" rtl="0">
              <a:lnSpc>
                <a:spcPct val="115000"/>
              </a:lnSpc>
              <a:spcBef>
                <a:spcPts val="0"/>
              </a:spcBef>
              <a:spcAft>
                <a:spcPts val="0"/>
              </a:spcAft>
              <a:buClr>
                <a:srgbClr val="000000"/>
              </a:buClr>
              <a:buSzPts val="1400"/>
              <a:buFont typeface="Arimo"/>
              <a:buAutoNum type="arabicPeriod"/>
              <a:defRPr/>
            </a:lvl7pPr>
            <a:lvl8pPr marL="3657600" lvl="7" indent="-317500" rtl="0">
              <a:lnSpc>
                <a:spcPct val="115000"/>
              </a:lnSpc>
              <a:spcBef>
                <a:spcPts val="0"/>
              </a:spcBef>
              <a:spcAft>
                <a:spcPts val="0"/>
              </a:spcAft>
              <a:buClr>
                <a:srgbClr val="000000"/>
              </a:buClr>
              <a:buSzPts val="1400"/>
              <a:buFont typeface="Arimo"/>
              <a:buAutoNum type="alphaLcPeriod"/>
              <a:defRPr/>
            </a:lvl8pPr>
            <a:lvl9pPr marL="4114800" lvl="8" indent="-317500" rtl="0">
              <a:lnSpc>
                <a:spcPct val="115000"/>
              </a:lnSpc>
              <a:spcBef>
                <a:spcPts val="0"/>
              </a:spcBef>
              <a:spcAft>
                <a:spcPts val="0"/>
              </a:spcAft>
              <a:buClr>
                <a:srgbClr val="000000"/>
              </a:buClr>
              <a:buSzPts val="1400"/>
              <a:buFont typeface="Arimo"/>
              <a:buAutoNum type="romanLcPeriod"/>
              <a:defRPr/>
            </a:lvl9pPr>
          </a:lstStyle>
          <a:p>
            <a:endParaRPr/>
          </a:p>
        </p:txBody>
      </p:sp>
      <p:sp>
        <p:nvSpPr>
          <p:cNvPr id="960" name="Google Shape;960;p17"/>
          <p:cNvSpPr>
            <a:spLocks noGrp="1"/>
          </p:cNvSpPr>
          <p:nvPr>
            <p:ph type="pic" idx="2"/>
          </p:nvPr>
        </p:nvSpPr>
        <p:spPr>
          <a:xfrm>
            <a:off x="5352475" y="1509750"/>
            <a:ext cx="2654100" cy="23916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961"/>
        <p:cNvGrpSpPr/>
        <p:nvPr/>
      </p:nvGrpSpPr>
      <p:grpSpPr>
        <a:xfrm>
          <a:off x="0" y="0"/>
          <a:ext cx="0" cy="0"/>
          <a:chOff x="0" y="0"/>
          <a:chExt cx="0" cy="0"/>
        </a:xfrm>
      </p:grpSpPr>
      <p:grpSp>
        <p:nvGrpSpPr>
          <p:cNvPr id="962" name="Google Shape;962;p18"/>
          <p:cNvGrpSpPr/>
          <p:nvPr/>
        </p:nvGrpSpPr>
        <p:grpSpPr>
          <a:xfrm>
            <a:off x="222600" y="99600"/>
            <a:ext cx="8700223" cy="4944302"/>
            <a:chOff x="222600" y="99600"/>
            <a:chExt cx="8700223" cy="4944302"/>
          </a:xfrm>
        </p:grpSpPr>
        <p:sp>
          <p:nvSpPr>
            <p:cNvPr id="963" name="Google Shape;963;p18"/>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8"/>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 name="Google Shape;965;p18"/>
            <p:cNvGrpSpPr/>
            <p:nvPr/>
          </p:nvGrpSpPr>
          <p:grpSpPr>
            <a:xfrm>
              <a:off x="507375" y="298500"/>
              <a:ext cx="8132100" cy="4535100"/>
              <a:chOff x="507375" y="298500"/>
              <a:chExt cx="8132100" cy="4535100"/>
            </a:xfrm>
          </p:grpSpPr>
          <p:cxnSp>
            <p:nvCxnSpPr>
              <p:cNvPr id="966" name="Google Shape;966;p18"/>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67" name="Google Shape;967;p18"/>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68" name="Google Shape;968;p18"/>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69" name="Google Shape;969;p18"/>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0" name="Google Shape;970;p18"/>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1" name="Google Shape;971;p18"/>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2" name="Google Shape;972;p18"/>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3" name="Google Shape;973;p18"/>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4" name="Google Shape;974;p18"/>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5" name="Google Shape;975;p18"/>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6" name="Google Shape;976;p18"/>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7" name="Google Shape;977;p18"/>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8" name="Google Shape;978;p18"/>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79" name="Google Shape;979;p18"/>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80" name="Google Shape;980;p18"/>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81" name="Google Shape;981;p18"/>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2" name="Google Shape;982;p18"/>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3" name="Google Shape;983;p18"/>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4" name="Google Shape;984;p18"/>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5" name="Google Shape;985;p18"/>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6" name="Google Shape;986;p18"/>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7" name="Google Shape;987;p18"/>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8" name="Google Shape;988;p18"/>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89" name="Google Shape;989;p18"/>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990" name="Google Shape;990;p18"/>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991" name="Google Shape;991;p18"/>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992" name="Google Shape;992;p18"/>
          <p:cNvSpPr/>
          <p:nvPr/>
        </p:nvSpPr>
        <p:spPr>
          <a:xfrm>
            <a:off x="504655" y="1227462"/>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8"/>
          <p:cNvSpPr/>
          <p:nvPr/>
        </p:nvSpPr>
        <p:spPr>
          <a:xfrm>
            <a:off x="4524398" y="360014"/>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8"/>
          <p:cNvSpPr txBox="1">
            <a:spLocks noGrp="1"/>
          </p:cNvSpPr>
          <p:nvPr>
            <p:ph type="body" idx="1"/>
          </p:nvPr>
        </p:nvSpPr>
        <p:spPr>
          <a:xfrm>
            <a:off x="720000" y="1647925"/>
            <a:ext cx="3852000" cy="2264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Darker Grotesque SemiBold"/>
              <a:buChar char="●"/>
              <a:defRPr/>
            </a:lvl1pPr>
            <a:lvl2pPr marL="914400" lvl="1" indent="-317500" rtl="0">
              <a:lnSpc>
                <a:spcPct val="115000"/>
              </a:lnSpc>
              <a:spcBef>
                <a:spcPts val="0"/>
              </a:spcBef>
              <a:spcAft>
                <a:spcPts val="0"/>
              </a:spcAft>
              <a:buSzPts val="1400"/>
              <a:buFont typeface="Darker Grotesque SemiBold"/>
              <a:buChar char="○"/>
              <a:defRPr/>
            </a:lvl2pPr>
            <a:lvl3pPr marL="1371600" lvl="2" indent="-317500" rtl="0">
              <a:lnSpc>
                <a:spcPct val="115000"/>
              </a:lnSpc>
              <a:spcBef>
                <a:spcPts val="0"/>
              </a:spcBef>
              <a:spcAft>
                <a:spcPts val="0"/>
              </a:spcAft>
              <a:buSzPts val="1400"/>
              <a:buFont typeface="Darker Grotesque SemiBold"/>
              <a:buChar char="■"/>
              <a:defRPr/>
            </a:lvl3pPr>
            <a:lvl4pPr marL="1828800" lvl="3" indent="-317500" rtl="0">
              <a:lnSpc>
                <a:spcPct val="115000"/>
              </a:lnSpc>
              <a:spcBef>
                <a:spcPts val="0"/>
              </a:spcBef>
              <a:spcAft>
                <a:spcPts val="0"/>
              </a:spcAft>
              <a:buSzPts val="1400"/>
              <a:buFont typeface="Darker Grotesque SemiBold"/>
              <a:buChar char="●"/>
              <a:defRPr/>
            </a:lvl4pPr>
            <a:lvl5pPr marL="2286000" lvl="4" indent="-317500" rtl="0">
              <a:lnSpc>
                <a:spcPct val="115000"/>
              </a:lnSpc>
              <a:spcBef>
                <a:spcPts val="0"/>
              </a:spcBef>
              <a:spcAft>
                <a:spcPts val="0"/>
              </a:spcAft>
              <a:buSzPts val="1400"/>
              <a:buFont typeface="Darker Grotesque SemiBold"/>
              <a:buChar char="○"/>
              <a:defRPr/>
            </a:lvl5pPr>
            <a:lvl6pPr marL="2743200" lvl="5" indent="-317500" rtl="0">
              <a:lnSpc>
                <a:spcPct val="115000"/>
              </a:lnSpc>
              <a:spcBef>
                <a:spcPts val="0"/>
              </a:spcBef>
              <a:spcAft>
                <a:spcPts val="0"/>
              </a:spcAft>
              <a:buSzPts val="1400"/>
              <a:buFont typeface="Darker Grotesque SemiBold"/>
              <a:buChar char="■"/>
              <a:defRPr/>
            </a:lvl6pPr>
            <a:lvl7pPr marL="3200400" lvl="6" indent="-317500" rtl="0">
              <a:lnSpc>
                <a:spcPct val="115000"/>
              </a:lnSpc>
              <a:spcBef>
                <a:spcPts val="0"/>
              </a:spcBef>
              <a:spcAft>
                <a:spcPts val="0"/>
              </a:spcAft>
              <a:buSzPts val="1400"/>
              <a:buFont typeface="Darker Grotesque SemiBold"/>
              <a:buChar char="●"/>
              <a:defRPr/>
            </a:lvl7pPr>
            <a:lvl8pPr marL="3657600" lvl="7" indent="-317500" rtl="0">
              <a:lnSpc>
                <a:spcPct val="115000"/>
              </a:lnSpc>
              <a:spcBef>
                <a:spcPts val="0"/>
              </a:spcBef>
              <a:spcAft>
                <a:spcPts val="0"/>
              </a:spcAft>
              <a:buSzPts val="1400"/>
              <a:buFont typeface="Darker Grotesque SemiBold"/>
              <a:buChar char="○"/>
              <a:defRPr/>
            </a:lvl8pPr>
            <a:lvl9pPr marL="4114800" lvl="8" indent="-317500" rtl="0">
              <a:lnSpc>
                <a:spcPct val="115000"/>
              </a:lnSpc>
              <a:spcBef>
                <a:spcPts val="0"/>
              </a:spcBef>
              <a:spcAft>
                <a:spcPts val="0"/>
              </a:spcAft>
              <a:buSzPts val="1400"/>
              <a:buFont typeface="Darker Grotesque SemiBold"/>
              <a:buChar char="■"/>
              <a:defRPr/>
            </a:lvl9pPr>
          </a:lstStyle>
          <a:p>
            <a:endParaRPr/>
          </a:p>
        </p:txBody>
      </p:sp>
      <p:sp>
        <p:nvSpPr>
          <p:cNvPr id="995" name="Google Shape;995;p18"/>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BODY_1_1">
    <p:spTree>
      <p:nvGrpSpPr>
        <p:cNvPr id="1" name="Shape 996"/>
        <p:cNvGrpSpPr/>
        <p:nvPr/>
      </p:nvGrpSpPr>
      <p:grpSpPr>
        <a:xfrm>
          <a:off x="0" y="0"/>
          <a:ext cx="0" cy="0"/>
          <a:chOff x="0" y="0"/>
          <a:chExt cx="0" cy="0"/>
        </a:xfrm>
      </p:grpSpPr>
      <p:grpSp>
        <p:nvGrpSpPr>
          <p:cNvPr id="997" name="Google Shape;997;p19"/>
          <p:cNvGrpSpPr/>
          <p:nvPr/>
        </p:nvGrpSpPr>
        <p:grpSpPr>
          <a:xfrm>
            <a:off x="222600" y="99600"/>
            <a:ext cx="8700223" cy="4944302"/>
            <a:chOff x="222600" y="99600"/>
            <a:chExt cx="8700223" cy="4944302"/>
          </a:xfrm>
        </p:grpSpPr>
        <p:sp>
          <p:nvSpPr>
            <p:cNvPr id="998" name="Google Shape;998;p19"/>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9"/>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19"/>
            <p:cNvGrpSpPr/>
            <p:nvPr/>
          </p:nvGrpSpPr>
          <p:grpSpPr>
            <a:xfrm>
              <a:off x="507375" y="298500"/>
              <a:ext cx="8132100" cy="4535100"/>
              <a:chOff x="507375" y="298500"/>
              <a:chExt cx="8132100" cy="4535100"/>
            </a:xfrm>
          </p:grpSpPr>
          <p:cxnSp>
            <p:nvCxnSpPr>
              <p:cNvPr id="1001" name="Google Shape;1001;p19"/>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2" name="Google Shape;1002;p19"/>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3" name="Google Shape;1003;p19"/>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4" name="Google Shape;1004;p19"/>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5" name="Google Shape;1005;p19"/>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6" name="Google Shape;1006;p19"/>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7" name="Google Shape;1007;p19"/>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8" name="Google Shape;1008;p19"/>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9" name="Google Shape;1009;p19"/>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0" name="Google Shape;1010;p19"/>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1" name="Google Shape;1011;p19"/>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2" name="Google Shape;1012;p19"/>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3" name="Google Shape;1013;p19"/>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4" name="Google Shape;1014;p19"/>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5" name="Google Shape;1015;p19"/>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6" name="Google Shape;1016;p19"/>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17" name="Google Shape;1017;p19"/>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18" name="Google Shape;1018;p19"/>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19" name="Google Shape;1019;p19"/>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20" name="Google Shape;1020;p19"/>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21" name="Google Shape;1021;p19"/>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22" name="Google Shape;1022;p19"/>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23" name="Google Shape;1023;p19"/>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24" name="Google Shape;1024;p19"/>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025" name="Google Shape;1025;p19"/>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026" name="Google Shape;1026;p19"/>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1027" name="Google Shape;1027;p19"/>
          <p:cNvGrpSpPr/>
          <p:nvPr/>
        </p:nvGrpSpPr>
        <p:grpSpPr>
          <a:xfrm flipH="1">
            <a:off x="465826" y="1416636"/>
            <a:ext cx="5944279" cy="3488469"/>
            <a:chOff x="2212519" y="4187579"/>
            <a:chExt cx="5944279" cy="3488469"/>
          </a:xfrm>
        </p:grpSpPr>
        <p:sp>
          <p:nvSpPr>
            <p:cNvPr id="1028" name="Google Shape;1028;p19"/>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9"/>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9"/>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9"/>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9"/>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9"/>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9"/>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9"/>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9"/>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9"/>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9"/>
            <p:cNvSpPr/>
            <p:nvPr/>
          </p:nvSpPr>
          <p:spPr>
            <a:xfrm>
              <a:off x="5092420" y="4274763"/>
              <a:ext cx="261296" cy="154426"/>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9"/>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9"/>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9"/>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9"/>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9"/>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9"/>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9"/>
            <p:cNvSpPr/>
            <p:nvPr/>
          </p:nvSpPr>
          <p:spPr>
            <a:xfrm>
              <a:off x="5644016" y="4197384"/>
              <a:ext cx="161473" cy="62671"/>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9"/>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9"/>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9"/>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9"/>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9"/>
            <p:cNvSpPr/>
            <p:nvPr/>
          </p:nvSpPr>
          <p:spPr>
            <a:xfrm>
              <a:off x="4916658" y="4194945"/>
              <a:ext cx="112002" cy="44836"/>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9"/>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9"/>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9"/>
            <p:cNvSpPr/>
            <p:nvPr/>
          </p:nvSpPr>
          <p:spPr>
            <a:xfrm>
              <a:off x="5050332" y="4187579"/>
              <a:ext cx="87618" cy="47512"/>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9"/>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9"/>
            <p:cNvSpPr/>
            <p:nvPr/>
          </p:nvSpPr>
          <p:spPr>
            <a:xfrm>
              <a:off x="5816012" y="4232509"/>
              <a:ext cx="81917" cy="44504"/>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9"/>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9"/>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9"/>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9"/>
            <p:cNvSpPr/>
            <p:nvPr/>
          </p:nvSpPr>
          <p:spPr>
            <a:xfrm>
              <a:off x="2341421" y="4248141"/>
              <a:ext cx="284274" cy="86853"/>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9"/>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9"/>
            <p:cNvSpPr/>
            <p:nvPr/>
          </p:nvSpPr>
          <p:spPr>
            <a:xfrm>
              <a:off x="2212519" y="5629332"/>
              <a:ext cx="264761" cy="107151"/>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9"/>
            <p:cNvSpPr/>
            <p:nvPr/>
          </p:nvSpPr>
          <p:spPr>
            <a:xfrm>
              <a:off x="2642169" y="4218985"/>
              <a:ext cx="162754" cy="106132"/>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9"/>
            <p:cNvSpPr/>
            <p:nvPr/>
          </p:nvSpPr>
          <p:spPr>
            <a:xfrm>
              <a:off x="2449480" y="5718814"/>
              <a:ext cx="165793" cy="7006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9"/>
            <p:cNvSpPr/>
            <p:nvPr/>
          </p:nvSpPr>
          <p:spPr>
            <a:xfrm>
              <a:off x="2683830" y="4526487"/>
              <a:ext cx="130208" cy="61131"/>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9"/>
            <p:cNvSpPr/>
            <p:nvPr/>
          </p:nvSpPr>
          <p:spPr>
            <a:xfrm>
              <a:off x="2548851" y="4228648"/>
              <a:ext cx="94674" cy="42467"/>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9"/>
            <p:cNvSpPr/>
            <p:nvPr/>
          </p:nvSpPr>
          <p:spPr>
            <a:xfrm>
              <a:off x="2631747" y="5752754"/>
              <a:ext cx="59492" cy="41994"/>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9"/>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9"/>
            <p:cNvSpPr/>
            <p:nvPr/>
          </p:nvSpPr>
          <p:spPr>
            <a:xfrm>
              <a:off x="2364424" y="5758510"/>
              <a:ext cx="56428" cy="36262"/>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9"/>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9"/>
            <p:cNvSpPr/>
            <p:nvPr/>
          </p:nvSpPr>
          <p:spPr>
            <a:xfrm>
              <a:off x="5063792" y="4436934"/>
              <a:ext cx="55147" cy="35906"/>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9"/>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9"/>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9"/>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9"/>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9"/>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9"/>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 name="Google Shape;1077;p19"/>
          <p:cNvSpPr/>
          <p:nvPr/>
        </p:nvSpPr>
        <p:spPr>
          <a:xfrm flipH="1">
            <a:off x="878780" y="1454985"/>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9"/>
          <p:cNvSpPr/>
          <p:nvPr/>
        </p:nvSpPr>
        <p:spPr>
          <a:xfrm flipH="1">
            <a:off x="5383547" y="978975"/>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9"/>
          <p:cNvSpPr txBox="1">
            <a:spLocks noGrp="1"/>
          </p:cNvSpPr>
          <p:nvPr>
            <p:ph type="body" idx="1"/>
          </p:nvPr>
        </p:nvSpPr>
        <p:spPr>
          <a:xfrm>
            <a:off x="1028250" y="1545325"/>
            <a:ext cx="3208500" cy="3058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Darker Grotesque SemiBold"/>
              <a:buChar char="●"/>
              <a:defRPr/>
            </a:lvl1pPr>
            <a:lvl2pPr marL="914400" lvl="1" indent="-317500" rtl="0">
              <a:lnSpc>
                <a:spcPct val="115000"/>
              </a:lnSpc>
              <a:spcBef>
                <a:spcPts val="0"/>
              </a:spcBef>
              <a:spcAft>
                <a:spcPts val="0"/>
              </a:spcAft>
              <a:buSzPts val="1400"/>
              <a:buFont typeface="Darker Grotesque SemiBold"/>
              <a:buChar char="○"/>
              <a:defRPr/>
            </a:lvl2pPr>
            <a:lvl3pPr marL="1371600" lvl="2" indent="-317500" rtl="0">
              <a:lnSpc>
                <a:spcPct val="115000"/>
              </a:lnSpc>
              <a:spcBef>
                <a:spcPts val="0"/>
              </a:spcBef>
              <a:spcAft>
                <a:spcPts val="0"/>
              </a:spcAft>
              <a:buSzPts val="1400"/>
              <a:buFont typeface="Darker Grotesque SemiBold"/>
              <a:buChar char="■"/>
              <a:defRPr/>
            </a:lvl3pPr>
            <a:lvl4pPr marL="1828800" lvl="3" indent="-317500" rtl="0">
              <a:lnSpc>
                <a:spcPct val="115000"/>
              </a:lnSpc>
              <a:spcBef>
                <a:spcPts val="0"/>
              </a:spcBef>
              <a:spcAft>
                <a:spcPts val="0"/>
              </a:spcAft>
              <a:buSzPts val="1400"/>
              <a:buFont typeface="Darker Grotesque SemiBold"/>
              <a:buChar char="●"/>
              <a:defRPr/>
            </a:lvl4pPr>
            <a:lvl5pPr marL="2286000" lvl="4" indent="-317500" rtl="0">
              <a:lnSpc>
                <a:spcPct val="115000"/>
              </a:lnSpc>
              <a:spcBef>
                <a:spcPts val="0"/>
              </a:spcBef>
              <a:spcAft>
                <a:spcPts val="0"/>
              </a:spcAft>
              <a:buSzPts val="1400"/>
              <a:buFont typeface="Darker Grotesque SemiBold"/>
              <a:buChar char="○"/>
              <a:defRPr/>
            </a:lvl5pPr>
            <a:lvl6pPr marL="2743200" lvl="5" indent="-317500" rtl="0">
              <a:lnSpc>
                <a:spcPct val="115000"/>
              </a:lnSpc>
              <a:spcBef>
                <a:spcPts val="0"/>
              </a:spcBef>
              <a:spcAft>
                <a:spcPts val="0"/>
              </a:spcAft>
              <a:buSzPts val="1400"/>
              <a:buFont typeface="Darker Grotesque SemiBold"/>
              <a:buChar char="■"/>
              <a:defRPr/>
            </a:lvl6pPr>
            <a:lvl7pPr marL="3200400" lvl="6" indent="-317500" rtl="0">
              <a:lnSpc>
                <a:spcPct val="115000"/>
              </a:lnSpc>
              <a:spcBef>
                <a:spcPts val="0"/>
              </a:spcBef>
              <a:spcAft>
                <a:spcPts val="0"/>
              </a:spcAft>
              <a:buSzPts val="1400"/>
              <a:buFont typeface="Darker Grotesque SemiBold"/>
              <a:buChar char="●"/>
              <a:defRPr/>
            </a:lvl7pPr>
            <a:lvl8pPr marL="3657600" lvl="7" indent="-317500" rtl="0">
              <a:lnSpc>
                <a:spcPct val="115000"/>
              </a:lnSpc>
              <a:spcBef>
                <a:spcPts val="0"/>
              </a:spcBef>
              <a:spcAft>
                <a:spcPts val="0"/>
              </a:spcAft>
              <a:buSzPts val="1400"/>
              <a:buFont typeface="Darker Grotesque SemiBold"/>
              <a:buChar char="○"/>
              <a:defRPr/>
            </a:lvl8pPr>
            <a:lvl9pPr marL="4114800" lvl="8" indent="-317500" rtl="0">
              <a:lnSpc>
                <a:spcPct val="115000"/>
              </a:lnSpc>
              <a:spcBef>
                <a:spcPts val="0"/>
              </a:spcBef>
              <a:spcAft>
                <a:spcPts val="0"/>
              </a:spcAft>
              <a:buSzPts val="1400"/>
              <a:buFont typeface="Darker Grotesque SemiBold"/>
              <a:buChar char="■"/>
              <a:defRPr/>
            </a:lvl9pPr>
          </a:lstStyle>
          <a:p>
            <a:endParaRPr/>
          </a:p>
        </p:txBody>
      </p:sp>
      <p:sp>
        <p:nvSpPr>
          <p:cNvPr id="1080" name="Google Shape;1080;p19"/>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81" name="Google Shape;1081;p19"/>
          <p:cNvSpPr txBox="1">
            <a:spLocks noGrp="1"/>
          </p:cNvSpPr>
          <p:nvPr>
            <p:ph type="body" idx="2"/>
          </p:nvPr>
        </p:nvSpPr>
        <p:spPr>
          <a:xfrm>
            <a:off x="4907250" y="1545325"/>
            <a:ext cx="3208500" cy="3058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Darker Grotesque SemiBold"/>
              <a:buChar char="●"/>
              <a:defRPr/>
            </a:lvl1pPr>
            <a:lvl2pPr marL="914400" lvl="1" indent="-317500" rtl="0">
              <a:lnSpc>
                <a:spcPct val="115000"/>
              </a:lnSpc>
              <a:spcBef>
                <a:spcPts val="0"/>
              </a:spcBef>
              <a:spcAft>
                <a:spcPts val="0"/>
              </a:spcAft>
              <a:buSzPts val="1400"/>
              <a:buFont typeface="Darker Grotesque SemiBold"/>
              <a:buChar char="○"/>
              <a:defRPr/>
            </a:lvl2pPr>
            <a:lvl3pPr marL="1371600" lvl="2" indent="-317500" rtl="0">
              <a:lnSpc>
                <a:spcPct val="115000"/>
              </a:lnSpc>
              <a:spcBef>
                <a:spcPts val="0"/>
              </a:spcBef>
              <a:spcAft>
                <a:spcPts val="0"/>
              </a:spcAft>
              <a:buSzPts val="1400"/>
              <a:buFont typeface="Darker Grotesque SemiBold"/>
              <a:buChar char="■"/>
              <a:defRPr/>
            </a:lvl3pPr>
            <a:lvl4pPr marL="1828800" lvl="3" indent="-317500" rtl="0">
              <a:lnSpc>
                <a:spcPct val="115000"/>
              </a:lnSpc>
              <a:spcBef>
                <a:spcPts val="0"/>
              </a:spcBef>
              <a:spcAft>
                <a:spcPts val="0"/>
              </a:spcAft>
              <a:buSzPts val="1400"/>
              <a:buFont typeface="Darker Grotesque SemiBold"/>
              <a:buChar char="●"/>
              <a:defRPr/>
            </a:lvl4pPr>
            <a:lvl5pPr marL="2286000" lvl="4" indent="-317500" rtl="0">
              <a:lnSpc>
                <a:spcPct val="115000"/>
              </a:lnSpc>
              <a:spcBef>
                <a:spcPts val="0"/>
              </a:spcBef>
              <a:spcAft>
                <a:spcPts val="0"/>
              </a:spcAft>
              <a:buSzPts val="1400"/>
              <a:buFont typeface="Darker Grotesque SemiBold"/>
              <a:buChar char="○"/>
              <a:defRPr/>
            </a:lvl5pPr>
            <a:lvl6pPr marL="2743200" lvl="5" indent="-317500" rtl="0">
              <a:lnSpc>
                <a:spcPct val="115000"/>
              </a:lnSpc>
              <a:spcBef>
                <a:spcPts val="0"/>
              </a:spcBef>
              <a:spcAft>
                <a:spcPts val="0"/>
              </a:spcAft>
              <a:buSzPts val="1400"/>
              <a:buFont typeface="Darker Grotesque SemiBold"/>
              <a:buChar char="■"/>
              <a:defRPr/>
            </a:lvl6pPr>
            <a:lvl7pPr marL="3200400" lvl="6" indent="-317500" rtl="0">
              <a:lnSpc>
                <a:spcPct val="115000"/>
              </a:lnSpc>
              <a:spcBef>
                <a:spcPts val="0"/>
              </a:spcBef>
              <a:spcAft>
                <a:spcPts val="0"/>
              </a:spcAft>
              <a:buSzPts val="1400"/>
              <a:buFont typeface="Darker Grotesque SemiBold"/>
              <a:buChar char="●"/>
              <a:defRPr/>
            </a:lvl7pPr>
            <a:lvl8pPr marL="3657600" lvl="7" indent="-317500" rtl="0">
              <a:lnSpc>
                <a:spcPct val="115000"/>
              </a:lnSpc>
              <a:spcBef>
                <a:spcPts val="0"/>
              </a:spcBef>
              <a:spcAft>
                <a:spcPts val="0"/>
              </a:spcAft>
              <a:buSzPts val="1400"/>
              <a:buFont typeface="Darker Grotesque SemiBold"/>
              <a:buChar char="○"/>
              <a:defRPr/>
            </a:lvl8pPr>
            <a:lvl9pPr marL="4114800" lvl="8" indent="-317500" rtl="0">
              <a:lnSpc>
                <a:spcPct val="115000"/>
              </a:lnSpc>
              <a:spcBef>
                <a:spcPts val="0"/>
              </a:spcBef>
              <a:spcAft>
                <a:spcPts val="0"/>
              </a:spcAft>
              <a:buSzPts val="1400"/>
              <a:buFont typeface="Darker Grotesque SemiBold"/>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082"/>
        <p:cNvGrpSpPr/>
        <p:nvPr/>
      </p:nvGrpSpPr>
      <p:grpSpPr>
        <a:xfrm>
          <a:off x="0" y="0"/>
          <a:ext cx="0" cy="0"/>
          <a:chOff x="0" y="0"/>
          <a:chExt cx="0" cy="0"/>
        </a:xfrm>
      </p:grpSpPr>
      <p:grpSp>
        <p:nvGrpSpPr>
          <p:cNvPr id="1083" name="Google Shape;1083;p20"/>
          <p:cNvGrpSpPr/>
          <p:nvPr/>
        </p:nvGrpSpPr>
        <p:grpSpPr>
          <a:xfrm>
            <a:off x="222600" y="99600"/>
            <a:ext cx="8700223" cy="4944302"/>
            <a:chOff x="222600" y="99600"/>
            <a:chExt cx="8700223" cy="4944302"/>
          </a:xfrm>
        </p:grpSpPr>
        <p:sp>
          <p:nvSpPr>
            <p:cNvPr id="1084" name="Google Shape;1084;p20"/>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0"/>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20"/>
            <p:cNvGrpSpPr/>
            <p:nvPr/>
          </p:nvGrpSpPr>
          <p:grpSpPr>
            <a:xfrm>
              <a:off x="507375" y="298500"/>
              <a:ext cx="8132100" cy="4535100"/>
              <a:chOff x="507375" y="298500"/>
              <a:chExt cx="8132100" cy="4535100"/>
            </a:xfrm>
          </p:grpSpPr>
          <p:cxnSp>
            <p:nvCxnSpPr>
              <p:cNvPr id="1087" name="Google Shape;1087;p20"/>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88" name="Google Shape;1088;p20"/>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89" name="Google Shape;1089;p20"/>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0" name="Google Shape;1090;p20"/>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1" name="Google Shape;1091;p20"/>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2" name="Google Shape;1092;p20"/>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3" name="Google Shape;1093;p20"/>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4" name="Google Shape;1094;p20"/>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5" name="Google Shape;1095;p20"/>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6" name="Google Shape;1096;p20"/>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7" name="Google Shape;1097;p20"/>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8" name="Google Shape;1098;p20"/>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9" name="Google Shape;1099;p20"/>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00" name="Google Shape;1100;p20"/>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01" name="Google Shape;1101;p20"/>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02" name="Google Shape;1102;p20"/>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3" name="Google Shape;1103;p20"/>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4" name="Google Shape;1104;p20"/>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5" name="Google Shape;1105;p20"/>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6" name="Google Shape;1106;p20"/>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7" name="Google Shape;1107;p20"/>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8" name="Google Shape;1108;p20"/>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09" name="Google Shape;1109;p20"/>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10" name="Google Shape;1110;p20"/>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11" name="Google Shape;1111;p20"/>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112" name="Google Shape;1112;p20"/>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1113" name="Google Shape;1113;p20"/>
          <p:cNvGrpSpPr/>
          <p:nvPr/>
        </p:nvGrpSpPr>
        <p:grpSpPr>
          <a:xfrm>
            <a:off x="2686365" y="1416636"/>
            <a:ext cx="5944279" cy="3488469"/>
            <a:chOff x="2212519" y="4187579"/>
            <a:chExt cx="5944279" cy="3488469"/>
          </a:xfrm>
        </p:grpSpPr>
        <p:sp>
          <p:nvSpPr>
            <p:cNvPr id="1114" name="Google Shape;1114;p20"/>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0"/>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0"/>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0"/>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0"/>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0"/>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0"/>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0"/>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0"/>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0"/>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0"/>
            <p:cNvSpPr/>
            <p:nvPr/>
          </p:nvSpPr>
          <p:spPr>
            <a:xfrm>
              <a:off x="5092420" y="4274763"/>
              <a:ext cx="261296" cy="154426"/>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0"/>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0"/>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0"/>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0"/>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0"/>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0"/>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0"/>
            <p:cNvSpPr/>
            <p:nvPr/>
          </p:nvSpPr>
          <p:spPr>
            <a:xfrm>
              <a:off x="5644016" y="4197384"/>
              <a:ext cx="161473" cy="62671"/>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0"/>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0"/>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0"/>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0"/>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0"/>
            <p:cNvSpPr/>
            <p:nvPr/>
          </p:nvSpPr>
          <p:spPr>
            <a:xfrm>
              <a:off x="4916658" y="4194945"/>
              <a:ext cx="112002" cy="44836"/>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0"/>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0"/>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0"/>
            <p:cNvSpPr/>
            <p:nvPr/>
          </p:nvSpPr>
          <p:spPr>
            <a:xfrm>
              <a:off x="5050332" y="4187579"/>
              <a:ext cx="87618" cy="47512"/>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0"/>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0"/>
            <p:cNvSpPr/>
            <p:nvPr/>
          </p:nvSpPr>
          <p:spPr>
            <a:xfrm>
              <a:off x="5816012" y="4232509"/>
              <a:ext cx="81917" cy="44504"/>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0"/>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0"/>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0"/>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0"/>
            <p:cNvSpPr/>
            <p:nvPr/>
          </p:nvSpPr>
          <p:spPr>
            <a:xfrm>
              <a:off x="2341421" y="4248141"/>
              <a:ext cx="284274" cy="86853"/>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0"/>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0"/>
            <p:cNvSpPr/>
            <p:nvPr/>
          </p:nvSpPr>
          <p:spPr>
            <a:xfrm>
              <a:off x="2212519" y="5629332"/>
              <a:ext cx="264761" cy="107151"/>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0"/>
            <p:cNvSpPr/>
            <p:nvPr/>
          </p:nvSpPr>
          <p:spPr>
            <a:xfrm>
              <a:off x="2642169" y="4218985"/>
              <a:ext cx="162754" cy="106132"/>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0"/>
            <p:cNvSpPr/>
            <p:nvPr/>
          </p:nvSpPr>
          <p:spPr>
            <a:xfrm>
              <a:off x="2449480" y="5718814"/>
              <a:ext cx="165793" cy="7006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0"/>
            <p:cNvSpPr/>
            <p:nvPr/>
          </p:nvSpPr>
          <p:spPr>
            <a:xfrm>
              <a:off x="2683830" y="4526487"/>
              <a:ext cx="130208" cy="61131"/>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0"/>
            <p:cNvSpPr/>
            <p:nvPr/>
          </p:nvSpPr>
          <p:spPr>
            <a:xfrm>
              <a:off x="2548851" y="4228648"/>
              <a:ext cx="94674" cy="42467"/>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0"/>
            <p:cNvSpPr/>
            <p:nvPr/>
          </p:nvSpPr>
          <p:spPr>
            <a:xfrm>
              <a:off x="2631747" y="5752754"/>
              <a:ext cx="59492" cy="41994"/>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0"/>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0"/>
            <p:cNvSpPr/>
            <p:nvPr/>
          </p:nvSpPr>
          <p:spPr>
            <a:xfrm>
              <a:off x="2364424" y="5758510"/>
              <a:ext cx="56428" cy="36262"/>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0"/>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0"/>
            <p:cNvSpPr/>
            <p:nvPr/>
          </p:nvSpPr>
          <p:spPr>
            <a:xfrm>
              <a:off x="5063792" y="4436934"/>
              <a:ext cx="55147" cy="35906"/>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0"/>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0"/>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0"/>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0"/>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0"/>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0"/>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 name="Google Shape;1163;p20"/>
          <p:cNvSpPr/>
          <p:nvPr/>
        </p:nvSpPr>
        <p:spPr>
          <a:xfrm>
            <a:off x="4080506" y="1454985"/>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0"/>
          <p:cNvSpPr/>
          <p:nvPr/>
        </p:nvSpPr>
        <p:spPr>
          <a:xfrm>
            <a:off x="465826" y="978975"/>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0"/>
          <p:cNvSpPr txBox="1">
            <a:spLocks noGrp="1"/>
          </p:cNvSpPr>
          <p:nvPr>
            <p:ph type="subTitle" idx="1"/>
          </p:nvPr>
        </p:nvSpPr>
        <p:spPr>
          <a:xfrm>
            <a:off x="3071700" y="1608025"/>
            <a:ext cx="3699000" cy="50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6" name="Google Shape;1166;p20"/>
          <p:cNvSpPr txBox="1">
            <a:spLocks noGrp="1"/>
          </p:cNvSpPr>
          <p:nvPr>
            <p:ph type="subTitle" idx="2"/>
          </p:nvPr>
        </p:nvSpPr>
        <p:spPr>
          <a:xfrm>
            <a:off x="3071700" y="2665938"/>
            <a:ext cx="3699000" cy="50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7" name="Google Shape;1167;p20"/>
          <p:cNvSpPr txBox="1">
            <a:spLocks noGrp="1"/>
          </p:cNvSpPr>
          <p:nvPr>
            <p:ph type="subTitle" idx="3"/>
          </p:nvPr>
        </p:nvSpPr>
        <p:spPr>
          <a:xfrm>
            <a:off x="3071700" y="3724775"/>
            <a:ext cx="3699000" cy="50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8" name="Google Shape;1168;p20"/>
          <p:cNvSpPr txBox="1">
            <a:spLocks noGrp="1"/>
          </p:cNvSpPr>
          <p:nvPr>
            <p:ph type="subTitle" idx="4"/>
          </p:nvPr>
        </p:nvSpPr>
        <p:spPr>
          <a:xfrm>
            <a:off x="3071700" y="1329375"/>
            <a:ext cx="3699000" cy="43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69" name="Google Shape;1169;p20"/>
          <p:cNvSpPr txBox="1">
            <a:spLocks noGrp="1"/>
          </p:cNvSpPr>
          <p:nvPr>
            <p:ph type="subTitle" idx="5"/>
          </p:nvPr>
        </p:nvSpPr>
        <p:spPr>
          <a:xfrm>
            <a:off x="3071700" y="3446125"/>
            <a:ext cx="3699000" cy="43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70" name="Google Shape;1170;p20"/>
          <p:cNvSpPr txBox="1">
            <a:spLocks noGrp="1"/>
          </p:cNvSpPr>
          <p:nvPr>
            <p:ph type="subTitle" idx="6"/>
          </p:nvPr>
        </p:nvSpPr>
        <p:spPr>
          <a:xfrm>
            <a:off x="3071700" y="2388213"/>
            <a:ext cx="3699000" cy="430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71" name="Google Shape;1171;p20"/>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93"/>
        <p:cNvGrpSpPr/>
        <p:nvPr/>
      </p:nvGrpSpPr>
      <p:grpSpPr>
        <a:xfrm>
          <a:off x="0" y="0"/>
          <a:ext cx="0" cy="0"/>
          <a:chOff x="0" y="0"/>
          <a:chExt cx="0" cy="0"/>
        </a:xfrm>
      </p:grpSpPr>
      <p:grpSp>
        <p:nvGrpSpPr>
          <p:cNvPr id="94" name="Google Shape;94;p3"/>
          <p:cNvGrpSpPr/>
          <p:nvPr/>
        </p:nvGrpSpPr>
        <p:grpSpPr>
          <a:xfrm>
            <a:off x="222600" y="99600"/>
            <a:ext cx="8700223" cy="4944302"/>
            <a:chOff x="222600" y="99600"/>
            <a:chExt cx="8700223" cy="4944302"/>
          </a:xfrm>
        </p:grpSpPr>
        <p:sp>
          <p:nvSpPr>
            <p:cNvPr id="95" name="Google Shape;95;p3"/>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3"/>
            <p:cNvGrpSpPr/>
            <p:nvPr/>
          </p:nvGrpSpPr>
          <p:grpSpPr>
            <a:xfrm>
              <a:off x="507375" y="298500"/>
              <a:ext cx="8132100" cy="4535100"/>
              <a:chOff x="507375" y="298500"/>
              <a:chExt cx="8132100" cy="4535100"/>
            </a:xfrm>
          </p:grpSpPr>
          <p:cxnSp>
            <p:nvCxnSpPr>
              <p:cNvPr id="98" name="Google Shape;98;p3"/>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99" name="Google Shape;99;p3"/>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0" name="Google Shape;100;p3"/>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1" name="Google Shape;101;p3"/>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2" name="Google Shape;102;p3"/>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3" name="Google Shape;103;p3"/>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4" name="Google Shape;104;p3"/>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5" name="Google Shape;105;p3"/>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6" name="Google Shape;106;p3"/>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7" name="Google Shape;107;p3"/>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8" name="Google Shape;108;p3"/>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09" name="Google Shape;109;p3"/>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0" name="Google Shape;110;p3"/>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1" name="Google Shape;111;p3"/>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2" name="Google Shape;112;p3"/>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3" name="Google Shape;113;p3"/>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4" name="Google Shape;114;p3"/>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5" name="Google Shape;115;p3"/>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6" name="Google Shape;116;p3"/>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7" name="Google Shape;117;p3"/>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8" name="Google Shape;118;p3"/>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 name="Google Shape;119;p3"/>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0" name="Google Shape;120;p3"/>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1" name="Google Shape;121;p3"/>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2" name="Google Shape;122;p3"/>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23" name="Google Shape;123;p3"/>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124" name="Google Shape;124;p3"/>
          <p:cNvGrpSpPr/>
          <p:nvPr/>
        </p:nvGrpSpPr>
        <p:grpSpPr>
          <a:xfrm flipH="1">
            <a:off x="987380" y="863150"/>
            <a:ext cx="7169418" cy="3602299"/>
            <a:chOff x="233350" y="949250"/>
            <a:chExt cx="7137300" cy="3802300"/>
          </a:xfrm>
        </p:grpSpPr>
        <p:sp>
          <p:nvSpPr>
            <p:cNvPr id="125" name="Google Shape;125;p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3"/>
          <p:cNvSpPr txBox="1">
            <a:spLocks noGrp="1"/>
          </p:cNvSpPr>
          <p:nvPr>
            <p:ph type="title"/>
          </p:nvPr>
        </p:nvSpPr>
        <p:spPr>
          <a:xfrm>
            <a:off x="2152350" y="2498088"/>
            <a:ext cx="4839300" cy="8418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3600"/>
              <a:buNone/>
              <a:defRPr sz="50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7" name="Google Shape;177;p3"/>
          <p:cNvSpPr txBox="1">
            <a:spLocks noGrp="1"/>
          </p:cNvSpPr>
          <p:nvPr>
            <p:ph type="title" idx="2" hasCustomPrompt="1"/>
          </p:nvPr>
        </p:nvSpPr>
        <p:spPr>
          <a:xfrm>
            <a:off x="3937800" y="1322100"/>
            <a:ext cx="1268400" cy="1099800"/>
          </a:xfrm>
          <a:prstGeom prst="rect">
            <a:avLst/>
          </a:prstGeom>
          <a:solidFill>
            <a:schemeClr val="lt2"/>
          </a:solid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6000" b="1">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8" name="Google Shape;178;p3"/>
          <p:cNvSpPr txBox="1">
            <a:spLocks noGrp="1"/>
          </p:cNvSpPr>
          <p:nvPr>
            <p:ph type="subTitle" idx="1"/>
          </p:nvPr>
        </p:nvSpPr>
        <p:spPr>
          <a:xfrm>
            <a:off x="2152350" y="3416098"/>
            <a:ext cx="4839300" cy="405300"/>
          </a:xfrm>
          <a:prstGeom prst="rect">
            <a:avLst/>
          </a:prstGeom>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172"/>
        <p:cNvGrpSpPr/>
        <p:nvPr/>
      </p:nvGrpSpPr>
      <p:grpSpPr>
        <a:xfrm>
          <a:off x="0" y="0"/>
          <a:ext cx="0" cy="0"/>
          <a:chOff x="0" y="0"/>
          <a:chExt cx="0" cy="0"/>
        </a:xfrm>
      </p:grpSpPr>
      <p:grpSp>
        <p:nvGrpSpPr>
          <p:cNvPr id="1173" name="Google Shape;1173;p21"/>
          <p:cNvGrpSpPr/>
          <p:nvPr/>
        </p:nvGrpSpPr>
        <p:grpSpPr>
          <a:xfrm>
            <a:off x="222600" y="99600"/>
            <a:ext cx="8700223" cy="4944302"/>
            <a:chOff x="222600" y="99600"/>
            <a:chExt cx="8700223" cy="4944302"/>
          </a:xfrm>
        </p:grpSpPr>
        <p:sp>
          <p:nvSpPr>
            <p:cNvPr id="1174" name="Google Shape;1174;p21"/>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1"/>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 name="Google Shape;1176;p21"/>
            <p:cNvGrpSpPr/>
            <p:nvPr/>
          </p:nvGrpSpPr>
          <p:grpSpPr>
            <a:xfrm>
              <a:off x="507375" y="298500"/>
              <a:ext cx="8132100" cy="4535100"/>
              <a:chOff x="507375" y="298500"/>
              <a:chExt cx="8132100" cy="4535100"/>
            </a:xfrm>
          </p:grpSpPr>
          <p:cxnSp>
            <p:nvCxnSpPr>
              <p:cNvPr id="1177" name="Google Shape;1177;p21"/>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78" name="Google Shape;1178;p21"/>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79" name="Google Shape;1179;p21"/>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0" name="Google Shape;1180;p21"/>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1" name="Google Shape;1181;p21"/>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2" name="Google Shape;1182;p21"/>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3" name="Google Shape;1183;p21"/>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4" name="Google Shape;1184;p21"/>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5" name="Google Shape;1185;p21"/>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6" name="Google Shape;1186;p21"/>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7" name="Google Shape;1187;p21"/>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8" name="Google Shape;1188;p21"/>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89" name="Google Shape;1189;p21"/>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90" name="Google Shape;1190;p21"/>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91" name="Google Shape;1191;p21"/>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192" name="Google Shape;1192;p21"/>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3" name="Google Shape;1193;p21"/>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4" name="Google Shape;1194;p21"/>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5" name="Google Shape;1195;p21"/>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6" name="Google Shape;1196;p21"/>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7" name="Google Shape;1197;p21"/>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8" name="Google Shape;1198;p21"/>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199" name="Google Shape;1199;p21"/>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00" name="Google Shape;1200;p21"/>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01" name="Google Shape;1201;p21"/>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202" name="Google Shape;1202;p21"/>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1203" name="Google Shape;1203;p21"/>
          <p:cNvSpPr/>
          <p:nvPr/>
        </p:nvSpPr>
        <p:spPr>
          <a:xfrm>
            <a:off x="475073" y="9833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 name="Google Shape;1204;p21"/>
          <p:cNvGrpSpPr/>
          <p:nvPr/>
        </p:nvGrpSpPr>
        <p:grpSpPr>
          <a:xfrm>
            <a:off x="2669719" y="1384824"/>
            <a:ext cx="5944279" cy="3488469"/>
            <a:chOff x="2212519" y="4187579"/>
            <a:chExt cx="5944279" cy="3488469"/>
          </a:xfrm>
        </p:grpSpPr>
        <p:sp>
          <p:nvSpPr>
            <p:cNvPr id="1205" name="Google Shape;1205;p21"/>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1"/>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1"/>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1"/>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1"/>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1"/>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1"/>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1"/>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1"/>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1"/>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1"/>
            <p:cNvSpPr/>
            <p:nvPr/>
          </p:nvSpPr>
          <p:spPr>
            <a:xfrm>
              <a:off x="5092420" y="4274763"/>
              <a:ext cx="261296" cy="154426"/>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1"/>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1"/>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1"/>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1"/>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1"/>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1"/>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1"/>
            <p:cNvSpPr/>
            <p:nvPr/>
          </p:nvSpPr>
          <p:spPr>
            <a:xfrm>
              <a:off x="5644016" y="4197384"/>
              <a:ext cx="161473" cy="62671"/>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1"/>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1"/>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1"/>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1"/>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1"/>
            <p:cNvSpPr/>
            <p:nvPr/>
          </p:nvSpPr>
          <p:spPr>
            <a:xfrm>
              <a:off x="4916658" y="4194945"/>
              <a:ext cx="112002" cy="44836"/>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1"/>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1"/>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1"/>
            <p:cNvSpPr/>
            <p:nvPr/>
          </p:nvSpPr>
          <p:spPr>
            <a:xfrm>
              <a:off x="5050332" y="4187579"/>
              <a:ext cx="87618" cy="47512"/>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1"/>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1"/>
            <p:cNvSpPr/>
            <p:nvPr/>
          </p:nvSpPr>
          <p:spPr>
            <a:xfrm>
              <a:off x="5816012" y="4232509"/>
              <a:ext cx="81917" cy="44504"/>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1"/>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1"/>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1"/>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1"/>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1"/>
            <p:cNvSpPr/>
            <p:nvPr/>
          </p:nvSpPr>
          <p:spPr>
            <a:xfrm>
              <a:off x="2212519" y="5629332"/>
              <a:ext cx="264761" cy="107151"/>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1"/>
            <p:cNvSpPr/>
            <p:nvPr/>
          </p:nvSpPr>
          <p:spPr>
            <a:xfrm>
              <a:off x="2449480" y="5718814"/>
              <a:ext cx="165793" cy="7006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1"/>
            <p:cNvSpPr/>
            <p:nvPr/>
          </p:nvSpPr>
          <p:spPr>
            <a:xfrm>
              <a:off x="2631747" y="5752754"/>
              <a:ext cx="59492" cy="41994"/>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1"/>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1"/>
            <p:cNvSpPr/>
            <p:nvPr/>
          </p:nvSpPr>
          <p:spPr>
            <a:xfrm>
              <a:off x="2364424" y="5758510"/>
              <a:ext cx="56428" cy="36262"/>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1"/>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1"/>
            <p:cNvSpPr/>
            <p:nvPr/>
          </p:nvSpPr>
          <p:spPr>
            <a:xfrm>
              <a:off x="5063792" y="4436934"/>
              <a:ext cx="55147" cy="35906"/>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1"/>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1"/>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1"/>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1"/>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1"/>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1"/>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 name="Google Shape;1250;p21"/>
          <p:cNvSpPr txBox="1">
            <a:spLocks noGrp="1"/>
          </p:cNvSpPr>
          <p:nvPr>
            <p:ph type="subTitle" idx="1"/>
          </p:nvPr>
        </p:nvSpPr>
        <p:spPr>
          <a:xfrm>
            <a:off x="872375" y="22864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1" name="Google Shape;1251;p21"/>
          <p:cNvSpPr txBox="1">
            <a:spLocks noGrp="1"/>
          </p:cNvSpPr>
          <p:nvPr>
            <p:ph type="subTitle" idx="2"/>
          </p:nvPr>
        </p:nvSpPr>
        <p:spPr>
          <a:xfrm>
            <a:off x="3419244" y="22864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2" name="Google Shape;1252;p21"/>
          <p:cNvSpPr txBox="1">
            <a:spLocks noGrp="1"/>
          </p:cNvSpPr>
          <p:nvPr>
            <p:ph type="subTitle" idx="3"/>
          </p:nvPr>
        </p:nvSpPr>
        <p:spPr>
          <a:xfrm>
            <a:off x="872375" y="40246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3" name="Google Shape;1253;p21"/>
          <p:cNvSpPr txBox="1">
            <a:spLocks noGrp="1"/>
          </p:cNvSpPr>
          <p:nvPr>
            <p:ph type="subTitle" idx="4"/>
          </p:nvPr>
        </p:nvSpPr>
        <p:spPr>
          <a:xfrm>
            <a:off x="3419244" y="40246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4" name="Google Shape;1254;p21"/>
          <p:cNvSpPr txBox="1">
            <a:spLocks noGrp="1"/>
          </p:cNvSpPr>
          <p:nvPr>
            <p:ph type="subTitle" idx="5"/>
          </p:nvPr>
        </p:nvSpPr>
        <p:spPr>
          <a:xfrm>
            <a:off x="5966120" y="22864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5" name="Google Shape;1255;p21"/>
          <p:cNvSpPr txBox="1">
            <a:spLocks noGrp="1"/>
          </p:cNvSpPr>
          <p:nvPr>
            <p:ph type="subTitle" idx="6"/>
          </p:nvPr>
        </p:nvSpPr>
        <p:spPr>
          <a:xfrm>
            <a:off x="5966120" y="40246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6" name="Google Shape;1256;p21"/>
          <p:cNvSpPr txBox="1">
            <a:spLocks noGrp="1"/>
          </p:cNvSpPr>
          <p:nvPr>
            <p:ph type="subTitle" idx="7"/>
          </p:nvPr>
        </p:nvSpPr>
        <p:spPr>
          <a:xfrm>
            <a:off x="872375" y="2047025"/>
            <a:ext cx="2305500" cy="3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57" name="Google Shape;1257;p21"/>
          <p:cNvSpPr txBox="1">
            <a:spLocks noGrp="1"/>
          </p:cNvSpPr>
          <p:nvPr>
            <p:ph type="subTitle" idx="8"/>
          </p:nvPr>
        </p:nvSpPr>
        <p:spPr>
          <a:xfrm>
            <a:off x="3419244" y="2047025"/>
            <a:ext cx="2305500" cy="3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58" name="Google Shape;1258;p21"/>
          <p:cNvSpPr txBox="1">
            <a:spLocks noGrp="1"/>
          </p:cNvSpPr>
          <p:nvPr>
            <p:ph type="subTitle" idx="9"/>
          </p:nvPr>
        </p:nvSpPr>
        <p:spPr>
          <a:xfrm>
            <a:off x="5966120" y="2047025"/>
            <a:ext cx="2305500" cy="3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59" name="Google Shape;1259;p21"/>
          <p:cNvSpPr txBox="1">
            <a:spLocks noGrp="1"/>
          </p:cNvSpPr>
          <p:nvPr>
            <p:ph type="subTitle" idx="13"/>
          </p:nvPr>
        </p:nvSpPr>
        <p:spPr>
          <a:xfrm>
            <a:off x="872375" y="3785275"/>
            <a:ext cx="2305500" cy="3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60" name="Google Shape;1260;p21"/>
          <p:cNvSpPr txBox="1">
            <a:spLocks noGrp="1"/>
          </p:cNvSpPr>
          <p:nvPr>
            <p:ph type="subTitle" idx="14"/>
          </p:nvPr>
        </p:nvSpPr>
        <p:spPr>
          <a:xfrm>
            <a:off x="3419250" y="3785275"/>
            <a:ext cx="2305500" cy="3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61" name="Google Shape;1261;p21"/>
          <p:cNvSpPr txBox="1">
            <a:spLocks noGrp="1"/>
          </p:cNvSpPr>
          <p:nvPr>
            <p:ph type="subTitle" idx="15"/>
          </p:nvPr>
        </p:nvSpPr>
        <p:spPr>
          <a:xfrm>
            <a:off x="5966125" y="3785275"/>
            <a:ext cx="2305500" cy="391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62" name="Google Shape;1262;p21"/>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263"/>
        <p:cNvGrpSpPr/>
        <p:nvPr/>
      </p:nvGrpSpPr>
      <p:grpSpPr>
        <a:xfrm>
          <a:off x="0" y="0"/>
          <a:ext cx="0" cy="0"/>
          <a:chOff x="0" y="0"/>
          <a:chExt cx="0" cy="0"/>
        </a:xfrm>
      </p:grpSpPr>
      <p:grpSp>
        <p:nvGrpSpPr>
          <p:cNvPr id="1264" name="Google Shape;1264;p22"/>
          <p:cNvGrpSpPr/>
          <p:nvPr/>
        </p:nvGrpSpPr>
        <p:grpSpPr>
          <a:xfrm>
            <a:off x="222600" y="99600"/>
            <a:ext cx="8700223" cy="4944302"/>
            <a:chOff x="222600" y="99600"/>
            <a:chExt cx="8700223" cy="4944302"/>
          </a:xfrm>
        </p:grpSpPr>
        <p:sp>
          <p:nvSpPr>
            <p:cNvPr id="1265" name="Google Shape;1265;p22"/>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 name="Google Shape;1267;p22"/>
            <p:cNvGrpSpPr/>
            <p:nvPr/>
          </p:nvGrpSpPr>
          <p:grpSpPr>
            <a:xfrm>
              <a:off x="507375" y="298500"/>
              <a:ext cx="8132100" cy="4535100"/>
              <a:chOff x="507375" y="298500"/>
              <a:chExt cx="8132100" cy="4535100"/>
            </a:xfrm>
          </p:grpSpPr>
          <p:cxnSp>
            <p:nvCxnSpPr>
              <p:cNvPr id="1268" name="Google Shape;1268;p22"/>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69" name="Google Shape;1269;p22"/>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0" name="Google Shape;1270;p22"/>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1" name="Google Shape;1271;p22"/>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2" name="Google Shape;1272;p22"/>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3" name="Google Shape;1273;p22"/>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4" name="Google Shape;1274;p22"/>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5" name="Google Shape;1275;p22"/>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6" name="Google Shape;1276;p22"/>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7" name="Google Shape;1277;p22"/>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8" name="Google Shape;1278;p22"/>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79" name="Google Shape;1279;p22"/>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80" name="Google Shape;1280;p22"/>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81" name="Google Shape;1281;p22"/>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82" name="Google Shape;1282;p22"/>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283" name="Google Shape;1283;p22"/>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84" name="Google Shape;1284;p22"/>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85" name="Google Shape;1285;p22"/>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86" name="Google Shape;1286;p22"/>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87" name="Google Shape;1287;p22"/>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88" name="Google Shape;1288;p22"/>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89" name="Google Shape;1289;p22"/>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90" name="Google Shape;1290;p22"/>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91" name="Google Shape;1291;p22"/>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292" name="Google Shape;1292;p22"/>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293" name="Google Shape;1293;p22"/>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1294" name="Google Shape;1294;p22"/>
          <p:cNvSpPr/>
          <p:nvPr/>
        </p:nvSpPr>
        <p:spPr>
          <a:xfrm flipH="1">
            <a:off x="529800" y="307556"/>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flipH="1">
            <a:off x="4520212" y="18977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 name="Google Shape;1296;p22"/>
          <p:cNvGrpSpPr/>
          <p:nvPr/>
        </p:nvGrpSpPr>
        <p:grpSpPr>
          <a:xfrm>
            <a:off x="48552" y="1436736"/>
            <a:ext cx="5293740" cy="3390342"/>
            <a:chOff x="2863058" y="4196579"/>
            <a:chExt cx="5293740" cy="3390342"/>
          </a:xfrm>
        </p:grpSpPr>
        <p:sp>
          <p:nvSpPr>
            <p:cNvPr id="1297" name="Google Shape;1297;p22"/>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 name="Google Shape;1331;p22"/>
          <p:cNvSpPr txBox="1">
            <a:spLocks noGrp="1"/>
          </p:cNvSpPr>
          <p:nvPr>
            <p:ph type="title" hasCustomPrompt="1"/>
          </p:nvPr>
        </p:nvSpPr>
        <p:spPr>
          <a:xfrm>
            <a:off x="4786175" y="1267460"/>
            <a:ext cx="3508500" cy="7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000" b="1"/>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32" name="Google Shape;1332;p22"/>
          <p:cNvSpPr txBox="1">
            <a:spLocks noGrp="1"/>
          </p:cNvSpPr>
          <p:nvPr>
            <p:ph type="subTitle" idx="1"/>
          </p:nvPr>
        </p:nvSpPr>
        <p:spPr>
          <a:xfrm>
            <a:off x="4786175" y="1946136"/>
            <a:ext cx="3508500" cy="309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3" name="Google Shape;1333;p22"/>
          <p:cNvSpPr txBox="1">
            <a:spLocks noGrp="1"/>
          </p:cNvSpPr>
          <p:nvPr>
            <p:ph type="title" idx="2" hasCustomPrompt="1"/>
          </p:nvPr>
        </p:nvSpPr>
        <p:spPr>
          <a:xfrm>
            <a:off x="849313" y="2888140"/>
            <a:ext cx="3508500" cy="7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000" b="1"/>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34" name="Google Shape;1334;p22"/>
          <p:cNvSpPr txBox="1">
            <a:spLocks noGrp="1"/>
          </p:cNvSpPr>
          <p:nvPr>
            <p:ph type="subTitle" idx="3"/>
          </p:nvPr>
        </p:nvSpPr>
        <p:spPr>
          <a:xfrm>
            <a:off x="849313" y="3566738"/>
            <a:ext cx="3508500" cy="309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5" name="Google Shape;1335;p22"/>
          <p:cNvSpPr txBox="1">
            <a:spLocks noGrp="1"/>
          </p:cNvSpPr>
          <p:nvPr>
            <p:ph type="title" idx="4" hasCustomPrompt="1"/>
          </p:nvPr>
        </p:nvSpPr>
        <p:spPr>
          <a:xfrm>
            <a:off x="4786188" y="2888150"/>
            <a:ext cx="3508500" cy="7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000" b="1"/>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36" name="Google Shape;1336;p22"/>
          <p:cNvSpPr txBox="1">
            <a:spLocks noGrp="1"/>
          </p:cNvSpPr>
          <p:nvPr>
            <p:ph type="subTitle" idx="5"/>
          </p:nvPr>
        </p:nvSpPr>
        <p:spPr>
          <a:xfrm>
            <a:off x="4786188" y="3566727"/>
            <a:ext cx="3508500" cy="309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7" name="Google Shape;1337;p22"/>
          <p:cNvSpPr txBox="1">
            <a:spLocks noGrp="1"/>
          </p:cNvSpPr>
          <p:nvPr>
            <p:ph type="title" idx="6" hasCustomPrompt="1"/>
          </p:nvPr>
        </p:nvSpPr>
        <p:spPr>
          <a:xfrm>
            <a:off x="849300" y="1267513"/>
            <a:ext cx="3508500" cy="75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000" b="1"/>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38" name="Google Shape;1338;p22"/>
          <p:cNvSpPr txBox="1">
            <a:spLocks noGrp="1"/>
          </p:cNvSpPr>
          <p:nvPr>
            <p:ph type="subTitle" idx="7"/>
          </p:nvPr>
        </p:nvSpPr>
        <p:spPr>
          <a:xfrm>
            <a:off x="849300" y="1946110"/>
            <a:ext cx="3508500" cy="309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339"/>
        <p:cNvGrpSpPr/>
        <p:nvPr/>
      </p:nvGrpSpPr>
      <p:grpSpPr>
        <a:xfrm>
          <a:off x="0" y="0"/>
          <a:ext cx="0" cy="0"/>
          <a:chOff x="0" y="0"/>
          <a:chExt cx="0" cy="0"/>
        </a:xfrm>
      </p:grpSpPr>
      <p:grpSp>
        <p:nvGrpSpPr>
          <p:cNvPr id="1340" name="Google Shape;1340;p23"/>
          <p:cNvGrpSpPr/>
          <p:nvPr/>
        </p:nvGrpSpPr>
        <p:grpSpPr>
          <a:xfrm>
            <a:off x="222600" y="99600"/>
            <a:ext cx="8700223" cy="4944302"/>
            <a:chOff x="222600" y="99600"/>
            <a:chExt cx="8700223" cy="4944302"/>
          </a:xfrm>
        </p:grpSpPr>
        <p:sp>
          <p:nvSpPr>
            <p:cNvPr id="1341" name="Google Shape;1341;p23"/>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3"/>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 name="Google Shape;1343;p23"/>
            <p:cNvGrpSpPr/>
            <p:nvPr/>
          </p:nvGrpSpPr>
          <p:grpSpPr>
            <a:xfrm>
              <a:off x="507375" y="298500"/>
              <a:ext cx="8132100" cy="4535100"/>
              <a:chOff x="507375" y="298500"/>
              <a:chExt cx="8132100" cy="4535100"/>
            </a:xfrm>
          </p:grpSpPr>
          <p:cxnSp>
            <p:nvCxnSpPr>
              <p:cNvPr id="1344" name="Google Shape;1344;p23"/>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45" name="Google Shape;1345;p23"/>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46" name="Google Shape;1346;p23"/>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47" name="Google Shape;1347;p23"/>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48" name="Google Shape;1348;p23"/>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49" name="Google Shape;1349;p23"/>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0" name="Google Shape;1350;p23"/>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1" name="Google Shape;1351;p23"/>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2" name="Google Shape;1352;p23"/>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3" name="Google Shape;1353;p23"/>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4" name="Google Shape;1354;p23"/>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5" name="Google Shape;1355;p23"/>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6" name="Google Shape;1356;p23"/>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7" name="Google Shape;1357;p23"/>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8" name="Google Shape;1358;p23"/>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359" name="Google Shape;1359;p23"/>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0" name="Google Shape;1360;p23"/>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1" name="Google Shape;1361;p23"/>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2" name="Google Shape;1362;p23"/>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3" name="Google Shape;1363;p23"/>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4" name="Google Shape;1364;p23"/>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5" name="Google Shape;1365;p23"/>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6" name="Google Shape;1366;p23"/>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7" name="Google Shape;1367;p23"/>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368" name="Google Shape;1368;p23"/>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369" name="Google Shape;1369;p23"/>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1370" name="Google Shape;1370;p23"/>
          <p:cNvGrpSpPr/>
          <p:nvPr/>
        </p:nvGrpSpPr>
        <p:grpSpPr>
          <a:xfrm>
            <a:off x="987380" y="863150"/>
            <a:ext cx="7169418" cy="3602299"/>
            <a:chOff x="233350" y="949250"/>
            <a:chExt cx="7137300" cy="3802300"/>
          </a:xfrm>
        </p:grpSpPr>
        <p:sp>
          <p:nvSpPr>
            <p:cNvPr id="1371" name="Google Shape;1371;p2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 name="Google Shape;1422;p23"/>
          <p:cNvSpPr txBox="1">
            <a:spLocks noGrp="1"/>
          </p:cNvSpPr>
          <p:nvPr>
            <p:ph type="title"/>
          </p:nvPr>
        </p:nvSpPr>
        <p:spPr>
          <a:xfrm>
            <a:off x="2347913" y="577600"/>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8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23" name="Google Shape;1423;p23"/>
          <p:cNvSpPr txBox="1">
            <a:spLocks noGrp="1"/>
          </p:cNvSpPr>
          <p:nvPr>
            <p:ph type="subTitle" idx="1"/>
          </p:nvPr>
        </p:nvSpPr>
        <p:spPr>
          <a:xfrm>
            <a:off x="2478450" y="1727150"/>
            <a:ext cx="4187100" cy="109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4" name="Google Shape;1424;p23"/>
          <p:cNvSpPr txBox="1"/>
          <p:nvPr/>
        </p:nvSpPr>
        <p:spPr>
          <a:xfrm>
            <a:off x="2347950" y="3658450"/>
            <a:ext cx="44481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dk1"/>
                </a:solidFill>
                <a:latin typeface="Oxygen"/>
                <a:ea typeface="Oxygen"/>
                <a:cs typeface="Oxygen"/>
                <a:sym typeface="Oxygen"/>
              </a:rPr>
              <a:t>CREDITS:</a:t>
            </a:r>
            <a:r>
              <a:rPr lang="en" sz="1100">
                <a:solidFill>
                  <a:schemeClr val="dk1"/>
                </a:solidFill>
                <a:latin typeface="Oxygen"/>
                <a:ea typeface="Oxygen"/>
                <a:cs typeface="Oxygen"/>
                <a:sym typeface="Oxygen"/>
              </a:rPr>
              <a:t> This presentation template was created by </a:t>
            </a:r>
            <a:r>
              <a:rPr lang="en" sz="1100" b="1" u="sng">
                <a:solidFill>
                  <a:schemeClr val="hlink"/>
                </a:solidFill>
                <a:latin typeface="Oxygen"/>
                <a:ea typeface="Oxygen"/>
                <a:cs typeface="Oxygen"/>
                <a:sym typeface="Oxygen"/>
                <a:hlinkClick r:id="rId3"/>
              </a:rPr>
              <a:t>Slidesgo</a:t>
            </a:r>
            <a:r>
              <a:rPr lang="en" sz="1100">
                <a:solidFill>
                  <a:schemeClr val="dk1"/>
                </a:solidFill>
                <a:latin typeface="Oxygen"/>
                <a:ea typeface="Oxygen"/>
                <a:cs typeface="Oxygen"/>
                <a:sym typeface="Oxygen"/>
              </a:rPr>
              <a:t>, and includes icons by </a:t>
            </a:r>
            <a:r>
              <a:rPr lang="en" sz="1100" b="1" u="sng">
                <a:solidFill>
                  <a:schemeClr val="dk1"/>
                </a:solidFill>
                <a:latin typeface="Oxygen"/>
                <a:ea typeface="Oxygen"/>
                <a:cs typeface="Oxygen"/>
                <a:sym typeface="Oxygen"/>
                <a:hlinkClick r:id="rId4">
                  <a:extLst>
                    <a:ext uri="{A12FA001-AC4F-418D-AE19-62706E023703}">
                      <ahyp:hlinkClr xmlns:ahyp="http://schemas.microsoft.com/office/drawing/2018/hyperlinkcolor" val="tx"/>
                    </a:ext>
                  </a:extLst>
                </a:hlinkClick>
              </a:rPr>
              <a:t>Flaticon</a:t>
            </a:r>
            <a:r>
              <a:rPr lang="en" sz="1100">
                <a:solidFill>
                  <a:schemeClr val="dk1"/>
                </a:solidFill>
                <a:latin typeface="Oxygen"/>
                <a:ea typeface="Oxygen"/>
                <a:cs typeface="Oxygen"/>
                <a:sym typeface="Oxygen"/>
              </a:rPr>
              <a:t>, and infographics &amp; images by </a:t>
            </a:r>
            <a:r>
              <a:rPr lang="en" sz="1100" b="1" u="sng">
                <a:solidFill>
                  <a:schemeClr val="dk1"/>
                </a:solidFill>
                <a:latin typeface="Oxygen"/>
                <a:ea typeface="Oxygen"/>
                <a:cs typeface="Oxygen"/>
                <a:sym typeface="Oxygen"/>
                <a:hlinkClick r:id="rId5">
                  <a:extLst>
                    <a:ext uri="{A12FA001-AC4F-418D-AE19-62706E023703}">
                      <ahyp:hlinkClr xmlns:ahyp="http://schemas.microsoft.com/office/drawing/2018/hyperlinkcolor" val="tx"/>
                    </a:ext>
                  </a:extLst>
                </a:hlinkClick>
              </a:rPr>
              <a:t>Freepik</a:t>
            </a:r>
            <a:r>
              <a:rPr lang="en" sz="1100" u="sng">
                <a:solidFill>
                  <a:schemeClr val="dk1"/>
                </a:solidFill>
                <a:latin typeface="Oxygen"/>
                <a:ea typeface="Oxygen"/>
                <a:cs typeface="Oxygen"/>
                <a:sym typeface="Oxygen"/>
              </a:rPr>
              <a:t> </a:t>
            </a:r>
            <a:endParaRPr sz="1100" b="1" u="sng">
              <a:solidFill>
                <a:schemeClr val="dk1"/>
              </a:solidFill>
              <a:latin typeface="Oxygen"/>
              <a:ea typeface="Oxygen"/>
              <a:cs typeface="Oxygen"/>
              <a:sym typeface="Oxygen"/>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425"/>
        <p:cNvGrpSpPr/>
        <p:nvPr/>
      </p:nvGrpSpPr>
      <p:grpSpPr>
        <a:xfrm>
          <a:off x="0" y="0"/>
          <a:ext cx="0" cy="0"/>
          <a:chOff x="0" y="0"/>
          <a:chExt cx="0" cy="0"/>
        </a:xfrm>
      </p:grpSpPr>
      <p:grpSp>
        <p:nvGrpSpPr>
          <p:cNvPr id="1426" name="Google Shape;1426;p24"/>
          <p:cNvGrpSpPr/>
          <p:nvPr/>
        </p:nvGrpSpPr>
        <p:grpSpPr>
          <a:xfrm>
            <a:off x="222600" y="99600"/>
            <a:ext cx="8700223" cy="4944302"/>
            <a:chOff x="222600" y="99600"/>
            <a:chExt cx="8700223" cy="4944302"/>
          </a:xfrm>
        </p:grpSpPr>
        <p:sp>
          <p:nvSpPr>
            <p:cNvPr id="1427" name="Google Shape;1427;p24"/>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4"/>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 name="Google Shape;1429;p24"/>
            <p:cNvGrpSpPr/>
            <p:nvPr/>
          </p:nvGrpSpPr>
          <p:grpSpPr>
            <a:xfrm>
              <a:off x="507375" y="298500"/>
              <a:ext cx="8132100" cy="4535100"/>
              <a:chOff x="507375" y="298500"/>
              <a:chExt cx="8132100" cy="4535100"/>
            </a:xfrm>
          </p:grpSpPr>
          <p:cxnSp>
            <p:nvCxnSpPr>
              <p:cNvPr id="1430" name="Google Shape;1430;p24"/>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1" name="Google Shape;1431;p24"/>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2" name="Google Shape;1432;p24"/>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3" name="Google Shape;1433;p24"/>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4" name="Google Shape;1434;p24"/>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5" name="Google Shape;1435;p24"/>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6" name="Google Shape;1436;p24"/>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7" name="Google Shape;1437;p24"/>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8" name="Google Shape;1438;p24"/>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39" name="Google Shape;1439;p24"/>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40" name="Google Shape;1440;p24"/>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41" name="Google Shape;1441;p24"/>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42" name="Google Shape;1442;p24"/>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43" name="Google Shape;1443;p24"/>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44" name="Google Shape;1444;p24"/>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445" name="Google Shape;1445;p24"/>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46" name="Google Shape;1446;p24"/>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47" name="Google Shape;1447;p24"/>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48" name="Google Shape;1448;p24"/>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49" name="Google Shape;1449;p24"/>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50" name="Google Shape;1450;p24"/>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51" name="Google Shape;1451;p24"/>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52" name="Google Shape;1452;p24"/>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53" name="Google Shape;1453;p24"/>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1454" name="Google Shape;1454;p24"/>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1455" name="Google Shape;1455;p24"/>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1456" name="Google Shape;1456;p24"/>
          <p:cNvSpPr/>
          <p:nvPr/>
        </p:nvSpPr>
        <p:spPr>
          <a:xfrm>
            <a:off x="4515598" y="1890626"/>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4"/>
          <p:cNvSpPr/>
          <p:nvPr/>
        </p:nvSpPr>
        <p:spPr>
          <a:xfrm>
            <a:off x="488155" y="539500"/>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 name="Google Shape;1458;p24"/>
          <p:cNvGrpSpPr/>
          <p:nvPr/>
        </p:nvGrpSpPr>
        <p:grpSpPr>
          <a:xfrm rot="10800000" flipH="1">
            <a:off x="1664309" y="205804"/>
            <a:ext cx="5815377" cy="3488469"/>
            <a:chOff x="2341421" y="4187579"/>
            <a:chExt cx="5815377" cy="3488469"/>
          </a:xfrm>
        </p:grpSpPr>
        <p:sp>
          <p:nvSpPr>
            <p:cNvPr id="1459" name="Google Shape;1459;p24"/>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4"/>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4"/>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4"/>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4"/>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4"/>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4"/>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4"/>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4"/>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4"/>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4"/>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4"/>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4"/>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4"/>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4"/>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4"/>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4"/>
            <p:cNvSpPr/>
            <p:nvPr/>
          </p:nvSpPr>
          <p:spPr>
            <a:xfrm>
              <a:off x="4916658" y="4194945"/>
              <a:ext cx="112002" cy="44836"/>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4"/>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4"/>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4"/>
            <p:cNvSpPr/>
            <p:nvPr/>
          </p:nvSpPr>
          <p:spPr>
            <a:xfrm>
              <a:off x="5050332" y="4187579"/>
              <a:ext cx="87618" cy="47512"/>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4"/>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4"/>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4"/>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4"/>
            <p:cNvSpPr/>
            <p:nvPr/>
          </p:nvSpPr>
          <p:spPr>
            <a:xfrm>
              <a:off x="2341421" y="4248141"/>
              <a:ext cx="284274" cy="86853"/>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4"/>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4"/>
            <p:cNvSpPr/>
            <p:nvPr/>
          </p:nvSpPr>
          <p:spPr>
            <a:xfrm>
              <a:off x="2449480" y="5718814"/>
              <a:ext cx="165793" cy="7006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4"/>
            <p:cNvSpPr/>
            <p:nvPr/>
          </p:nvSpPr>
          <p:spPr>
            <a:xfrm>
              <a:off x="2548851" y="4228648"/>
              <a:ext cx="94674" cy="42467"/>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4"/>
            <p:cNvSpPr/>
            <p:nvPr/>
          </p:nvSpPr>
          <p:spPr>
            <a:xfrm>
              <a:off x="2631747" y="5752754"/>
              <a:ext cx="59492" cy="41994"/>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4"/>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4"/>
            <p:cNvSpPr/>
            <p:nvPr/>
          </p:nvSpPr>
          <p:spPr>
            <a:xfrm>
              <a:off x="2364424" y="5758510"/>
              <a:ext cx="56428" cy="36262"/>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4"/>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4"/>
            <p:cNvSpPr/>
            <p:nvPr/>
          </p:nvSpPr>
          <p:spPr>
            <a:xfrm>
              <a:off x="5063792" y="4436934"/>
              <a:ext cx="55147" cy="35906"/>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4"/>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4"/>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4"/>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4"/>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4"/>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3">
  <p:cSld name="BLANK_1_1_1_1_1_1_1_2">
    <p:bg>
      <p:bgPr>
        <a:solidFill>
          <a:schemeClr val="accent1"/>
        </a:solidFill>
        <a:effectLst/>
      </p:bgPr>
    </p:bg>
    <p:spTree>
      <p:nvGrpSpPr>
        <p:cNvPr id="1" name="Shape 1496"/>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497"/>
        <p:cNvGrpSpPr/>
        <p:nvPr/>
      </p:nvGrpSpPr>
      <p:grpSpPr>
        <a:xfrm>
          <a:off x="0" y="0"/>
          <a:ext cx="0" cy="0"/>
          <a:chOff x="0" y="0"/>
          <a:chExt cx="0" cy="0"/>
        </a:xfrm>
      </p:grpSpPr>
      <p:sp>
        <p:nvSpPr>
          <p:cNvPr id="1498" name="Google Shape;1498;p26"/>
          <p:cNvSpPr/>
          <p:nvPr/>
        </p:nvSpPr>
        <p:spPr>
          <a:xfrm>
            <a:off x="222600" y="99600"/>
            <a:ext cx="8698800" cy="4944300"/>
          </a:xfrm>
          <a:prstGeom prst="rect">
            <a:avLst/>
          </a:prstGeom>
          <a:solidFill>
            <a:schemeClr val="accen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6"/>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 name="Google Shape;1500;p26"/>
          <p:cNvGrpSpPr/>
          <p:nvPr/>
        </p:nvGrpSpPr>
        <p:grpSpPr>
          <a:xfrm>
            <a:off x="507375" y="298500"/>
            <a:ext cx="8132100" cy="4535100"/>
            <a:chOff x="507375" y="298500"/>
            <a:chExt cx="8132100" cy="4535100"/>
          </a:xfrm>
        </p:grpSpPr>
        <p:cxnSp>
          <p:nvCxnSpPr>
            <p:cNvPr id="1501" name="Google Shape;1501;p26"/>
            <p:cNvCxnSpPr/>
            <p:nvPr/>
          </p:nvCxnSpPr>
          <p:spPr>
            <a:xfrm>
              <a:off x="79451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2" name="Google Shape;1502;p26"/>
            <p:cNvCxnSpPr/>
            <p:nvPr/>
          </p:nvCxnSpPr>
          <p:spPr>
            <a:xfrm>
              <a:off x="1334138"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3" name="Google Shape;1503;p26"/>
            <p:cNvCxnSpPr/>
            <p:nvPr/>
          </p:nvCxnSpPr>
          <p:spPr>
            <a:xfrm>
              <a:off x="1873838"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4" name="Google Shape;1504;p26"/>
            <p:cNvCxnSpPr/>
            <p:nvPr/>
          </p:nvCxnSpPr>
          <p:spPr>
            <a:xfrm>
              <a:off x="295316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5" name="Google Shape;1505;p26"/>
            <p:cNvCxnSpPr/>
            <p:nvPr/>
          </p:nvCxnSpPr>
          <p:spPr>
            <a:xfrm>
              <a:off x="241346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6" name="Google Shape;1506;p26"/>
            <p:cNvCxnSpPr/>
            <p:nvPr/>
          </p:nvCxnSpPr>
          <p:spPr>
            <a:xfrm>
              <a:off x="3492788"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7" name="Google Shape;1507;p26"/>
            <p:cNvCxnSpPr/>
            <p:nvPr/>
          </p:nvCxnSpPr>
          <p:spPr>
            <a:xfrm>
              <a:off x="403256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8" name="Google Shape;1508;p26"/>
            <p:cNvCxnSpPr/>
            <p:nvPr/>
          </p:nvCxnSpPr>
          <p:spPr>
            <a:xfrm>
              <a:off x="457211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09" name="Google Shape;1509;p26"/>
            <p:cNvCxnSpPr/>
            <p:nvPr/>
          </p:nvCxnSpPr>
          <p:spPr>
            <a:xfrm>
              <a:off x="511196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0" name="Google Shape;1510;p26"/>
            <p:cNvCxnSpPr/>
            <p:nvPr/>
          </p:nvCxnSpPr>
          <p:spPr>
            <a:xfrm>
              <a:off x="5651438"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1" name="Google Shape;1511;p26"/>
            <p:cNvCxnSpPr/>
            <p:nvPr/>
          </p:nvCxnSpPr>
          <p:spPr>
            <a:xfrm>
              <a:off x="6191138"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2" name="Google Shape;1512;p26"/>
            <p:cNvCxnSpPr/>
            <p:nvPr/>
          </p:nvCxnSpPr>
          <p:spPr>
            <a:xfrm>
              <a:off x="673076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3" name="Google Shape;1513;p26"/>
            <p:cNvCxnSpPr/>
            <p:nvPr/>
          </p:nvCxnSpPr>
          <p:spPr>
            <a:xfrm>
              <a:off x="727031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4" name="Google Shape;1514;p26"/>
            <p:cNvCxnSpPr/>
            <p:nvPr/>
          </p:nvCxnSpPr>
          <p:spPr>
            <a:xfrm>
              <a:off x="7810013"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5" name="Google Shape;1515;p26"/>
            <p:cNvCxnSpPr/>
            <p:nvPr/>
          </p:nvCxnSpPr>
          <p:spPr>
            <a:xfrm>
              <a:off x="8349488" y="298500"/>
              <a:ext cx="0" cy="4535100"/>
            </a:xfrm>
            <a:prstGeom prst="straightConnector1">
              <a:avLst/>
            </a:prstGeom>
            <a:noFill/>
            <a:ln w="9525" cap="flat" cmpd="sng">
              <a:solidFill>
                <a:srgbClr val="8F877F"/>
              </a:solidFill>
              <a:prstDash val="dash"/>
              <a:round/>
              <a:headEnd type="none" w="med" len="med"/>
              <a:tailEnd type="none" w="med" len="med"/>
            </a:ln>
          </p:spPr>
        </p:cxnSp>
        <p:cxnSp>
          <p:nvCxnSpPr>
            <p:cNvPr id="1516" name="Google Shape;1516;p26"/>
            <p:cNvCxnSpPr/>
            <p:nvPr/>
          </p:nvCxnSpPr>
          <p:spPr>
            <a:xfrm rot="10800000">
              <a:off x="507375" y="6156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17" name="Google Shape;1517;p26"/>
            <p:cNvCxnSpPr/>
            <p:nvPr/>
          </p:nvCxnSpPr>
          <p:spPr>
            <a:xfrm rot="10800000">
              <a:off x="507375" y="10503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18" name="Google Shape;1518;p26"/>
            <p:cNvCxnSpPr/>
            <p:nvPr/>
          </p:nvCxnSpPr>
          <p:spPr>
            <a:xfrm rot="10800000">
              <a:off x="507375" y="14850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19" name="Google Shape;1519;p26"/>
            <p:cNvCxnSpPr/>
            <p:nvPr/>
          </p:nvCxnSpPr>
          <p:spPr>
            <a:xfrm rot="10800000">
              <a:off x="507375" y="19197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20" name="Google Shape;1520;p26"/>
            <p:cNvCxnSpPr/>
            <p:nvPr/>
          </p:nvCxnSpPr>
          <p:spPr>
            <a:xfrm rot="10800000">
              <a:off x="507375" y="23544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21" name="Google Shape;1521;p26"/>
            <p:cNvCxnSpPr/>
            <p:nvPr/>
          </p:nvCxnSpPr>
          <p:spPr>
            <a:xfrm rot="10800000">
              <a:off x="507375" y="27891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22" name="Google Shape;1522;p26"/>
            <p:cNvCxnSpPr/>
            <p:nvPr/>
          </p:nvCxnSpPr>
          <p:spPr>
            <a:xfrm rot="10800000">
              <a:off x="507375" y="32238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23" name="Google Shape;1523;p26"/>
            <p:cNvCxnSpPr/>
            <p:nvPr/>
          </p:nvCxnSpPr>
          <p:spPr>
            <a:xfrm rot="10800000">
              <a:off x="507375" y="36585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24" name="Google Shape;1524;p26"/>
            <p:cNvCxnSpPr/>
            <p:nvPr/>
          </p:nvCxnSpPr>
          <p:spPr>
            <a:xfrm rot="10800000">
              <a:off x="507375" y="4093200"/>
              <a:ext cx="8132100" cy="0"/>
            </a:xfrm>
            <a:prstGeom prst="straightConnector1">
              <a:avLst/>
            </a:prstGeom>
            <a:noFill/>
            <a:ln w="9525" cap="flat" cmpd="sng">
              <a:solidFill>
                <a:srgbClr val="8F877F"/>
              </a:solidFill>
              <a:prstDash val="dash"/>
              <a:round/>
              <a:headEnd type="none" w="med" len="med"/>
              <a:tailEnd type="none" w="med" len="med"/>
            </a:ln>
          </p:spPr>
        </p:cxnSp>
        <p:cxnSp>
          <p:nvCxnSpPr>
            <p:cNvPr id="1525" name="Google Shape;1525;p26"/>
            <p:cNvCxnSpPr/>
            <p:nvPr/>
          </p:nvCxnSpPr>
          <p:spPr>
            <a:xfrm rot="10800000">
              <a:off x="507375" y="4527900"/>
              <a:ext cx="8132100" cy="0"/>
            </a:xfrm>
            <a:prstGeom prst="straightConnector1">
              <a:avLst/>
            </a:prstGeom>
            <a:noFill/>
            <a:ln w="9525" cap="flat" cmpd="sng">
              <a:solidFill>
                <a:srgbClr val="8F877F"/>
              </a:solidFill>
              <a:prstDash val="dash"/>
              <a:round/>
              <a:headEnd type="none" w="med" len="med"/>
              <a:tailEnd type="none" w="med" len="med"/>
            </a:ln>
          </p:spPr>
        </p:cxnSp>
      </p:grpSp>
      <p:pic>
        <p:nvPicPr>
          <p:cNvPr id="1526" name="Google Shape;1526;p26"/>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CUSTOM_9">
    <p:spTree>
      <p:nvGrpSpPr>
        <p:cNvPr id="1" name="Shape 1527"/>
        <p:cNvGrpSpPr/>
        <p:nvPr/>
      </p:nvGrpSpPr>
      <p:grpSpPr>
        <a:xfrm>
          <a:off x="0" y="0"/>
          <a:ext cx="0" cy="0"/>
          <a:chOff x="0" y="0"/>
          <a:chExt cx="0" cy="0"/>
        </a:xfrm>
      </p:grpSpPr>
      <p:pic>
        <p:nvPicPr>
          <p:cNvPr id="1528" name="Google Shape;1528;p27"/>
          <p:cNvPicPr preferRelativeResize="0"/>
          <p:nvPr/>
        </p:nvPicPr>
        <p:blipFill rotWithShape="1">
          <a:blip r:embed="rId2">
            <a:alphaModFix/>
          </a:blip>
          <a:srcRect l="14821" t="14818" b="2673"/>
          <a:stretch/>
        </p:blipFill>
        <p:spPr>
          <a:xfrm>
            <a:off x="0" y="0"/>
            <a:ext cx="9144000" cy="5143501"/>
          </a:xfrm>
          <a:prstGeom prst="rect">
            <a:avLst/>
          </a:prstGeom>
          <a:noFill/>
          <a:ln>
            <a:noFill/>
          </a:ln>
        </p:spPr>
      </p:pic>
      <p:sp>
        <p:nvSpPr>
          <p:cNvPr id="1529" name="Google Shape;1529;p27"/>
          <p:cNvSpPr/>
          <p:nvPr/>
        </p:nvSpPr>
        <p:spPr>
          <a:xfrm>
            <a:off x="179925" y="180600"/>
            <a:ext cx="8784300" cy="4778100"/>
          </a:xfrm>
          <a:prstGeom prst="rect">
            <a:avLst/>
          </a:prstGeom>
          <a:noFill/>
          <a:ln w="19050" cap="flat" cmpd="dbl">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530" name="Google Shape;1530;p27"/>
          <p:cNvGrpSpPr/>
          <p:nvPr/>
        </p:nvGrpSpPr>
        <p:grpSpPr>
          <a:xfrm>
            <a:off x="-687118" y="-1744782"/>
            <a:ext cx="10508733" cy="8071818"/>
            <a:chOff x="-687118" y="-1744782"/>
            <a:chExt cx="10508733" cy="8071818"/>
          </a:xfrm>
        </p:grpSpPr>
        <p:sp>
          <p:nvSpPr>
            <p:cNvPr id="1531" name="Google Shape;1531;p27"/>
            <p:cNvSpPr/>
            <p:nvPr/>
          </p:nvSpPr>
          <p:spPr>
            <a:xfrm rot="7375367">
              <a:off x="4317551" y="2174959"/>
              <a:ext cx="5972181" cy="2132335"/>
            </a:xfrm>
            <a:custGeom>
              <a:avLst/>
              <a:gdLst/>
              <a:ahLst/>
              <a:cxnLst/>
              <a:rect l="l" t="t" r="r" b="b"/>
              <a:pathLst>
                <a:path w="238803" h="85249" extrusionOk="0">
                  <a:moveTo>
                    <a:pt x="24328" y="0"/>
                  </a:moveTo>
                  <a:lnTo>
                    <a:pt x="23710" y="29"/>
                  </a:lnTo>
                  <a:lnTo>
                    <a:pt x="23063" y="59"/>
                  </a:lnTo>
                  <a:lnTo>
                    <a:pt x="23004" y="118"/>
                  </a:lnTo>
                  <a:lnTo>
                    <a:pt x="22975" y="176"/>
                  </a:lnTo>
                  <a:lnTo>
                    <a:pt x="23004" y="265"/>
                  </a:lnTo>
                  <a:lnTo>
                    <a:pt x="23092" y="294"/>
                  </a:lnTo>
                  <a:lnTo>
                    <a:pt x="23092" y="265"/>
                  </a:lnTo>
                  <a:lnTo>
                    <a:pt x="23710" y="235"/>
                  </a:lnTo>
                  <a:lnTo>
                    <a:pt x="24328" y="206"/>
                  </a:lnTo>
                  <a:lnTo>
                    <a:pt x="24416" y="176"/>
                  </a:lnTo>
                  <a:lnTo>
                    <a:pt x="24445" y="118"/>
                  </a:lnTo>
                  <a:lnTo>
                    <a:pt x="24416" y="29"/>
                  </a:lnTo>
                  <a:lnTo>
                    <a:pt x="24328" y="0"/>
                  </a:lnTo>
                  <a:close/>
                  <a:moveTo>
                    <a:pt x="25593" y="0"/>
                  </a:moveTo>
                  <a:lnTo>
                    <a:pt x="25504" y="29"/>
                  </a:lnTo>
                  <a:lnTo>
                    <a:pt x="25475" y="118"/>
                  </a:lnTo>
                  <a:lnTo>
                    <a:pt x="25504" y="176"/>
                  </a:lnTo>
                  <a:lnTo>
                    <a:pt x="25593" y="206"/>
                  </a:lnTo>
                  <a:lnTo>
                    <a:pt x="26828" y="294"/>
                  </a:lnTo>
                  <a:lnTo>
                    <a:pt x="26916" y="265"/>
                  </a:lnTo>
                  <a:lnTo>
                    <a:pt x="26946" y="206"/>
                  </a:lnTo>
                  <a:lnTo>
                    <a:pt x="26916" y="118"/>
                  </a:lnTo>
                  <a:lnTo>
                    <a:pt x="26858" y="88"/>
                  </a:lnTo>
                  <a:lnTo>
                    <a:pt x="25593" y="0"/>
                  </a:lnTo>
                  <a:close/>
                  <a:moveTo>
                    <a:pt x="1354" y="265"/>
                  </a:moveTo>
                  <a:lnTo>
                    <a:pt x="706" y="294"/>
                  </a:lnTo>
                  <a:lnTo>
                    <a:pt x="89" y="353"/>
                  </a:lnTo>
                  <a:lnTo>
                    <a:pt x="30" y="412"/>
                  </a:lnTo>
                  <a:lnTo>
                    <a:pt x="0" y="471"/>
                  </a:lnTo>
                  <a:lnTo>
                    <a:pt x="30" y="529"/>
                  </a:lnTo>
                  <a:lnTo>
                    <a:pt x="89" y="559"/>
                  </a:lnTo>
                  <a:lnTo>
                    <a:pt x="118" y="559"/>
                  </a:lnTo>
                  <a:lnTo>
                    <a:pt x="736" y="500"/>
                  </a:lnTo>
                  <a:lnTo>
                    <a:pt x="1354" y="471"/>
                  </a:lnTo>
                  <a:lnTo>
                    <a:pt x="1412" y="441"/>
                  </a:lnTo>
                  <a:lnTo>
                    <a:pt x="1442" y="353"/>
                  </a:lnTo>
                  <a:lnTo>
                    <a:pt x="1412" y="294"/>
                  </a:lnTo>
                  <a:lnTo>
                    <a:pt x="1354" y="265"/>
                  </a:lnTo>
                  <a:close/>
                  <a:moveTo>
                    <a:pt x="2618" y="265"/>
                  </a:moveTo>
                  <a:lnTo>
                    <a:pt x="2530" y="294"/>
                  </a:lnTo>
                  <a:lnTo>
                    <a:pt x="2501" y="382"/>
                  </a:lnTo>
                  <a:lnTo>
                    <a:pt x="2530" y="441"/>
                  </a:lnTo>
                  <a:lnTo>
                    <a:pt x="2589" y="471"/>
                  </a:lnTo>
                  <a:lnTo>
                    <a:pt x="3207" y="529"/>
                  </a:lnTo>
                  <a:lnTo>
                    <a:pt x="3825" y="618"/>
                  </a:lnTo>
                  <a:lnTo>
                    <a:pt x="3854" y="618"/>
                  </a:lnTo>
                  <a:lnTo>
                    <a:pt x="3913" y="588"/>
                  </a:lnTo>
                  <a:lnTo>
                    <a:pt x="3942" y="529"/>
                  </a:lnTo>
                  <a:lnTo>
                    <a:pt x="3942" y="471"/>
                  </a:lnTo>
                  <a:lnTo>
                    <a:pt x="3854" y="412"/>
                  </a:lnTo>
                  <a:lnTo>
                    <a:pt x="3236" y="324"/>
                  </a:lnTo>
                  <a:lnTo>
                    <a:pt x="2618" y="265"/>
                  </a:lnTo>
                  <a:close/>
                  <a:moveTo>
                    <a:pt x="21827" y="206"/>
                  </a:moveTo>
                  <a:lnTo>
                    <a:pt x="21210" y="324"/>
                  </a:lnTo>
                  <a:lnTo>
                    <a:pt x="20592" y="441"/>
                  </a:lnTo>
                  <a:lnTo>
                    <a:pt x="20533" y="500"/>
                  </a:lnTo>
                  <a:lnTo>
                    <a:pt x="20504" y="559"/>
                  </a:lnTo>
                  <a:lnTo>
                    <a:pt x="20533" y="618"/>
                  </a:lnTo>
                  <a:lnTo>
                    <a:pt x="20621" y="647"/>
                  </a:lnTo>
                  <a:lnTo>
                    <a:pt x="21239" y="529"/>
                  </a:lnTo>
                  <a:lnTo>
                    <a:pt x="21857" y="412"/>
                  </a:lnTo>
                  <a:lnTo>
                    <a:pt x="21916" y="382"/>
                  </a:lnTo>
                  <a:lnTo>
                    <a:pt x="21945" y="294"/>
                  </a:lnTo>
                  <a:lnTo>
                    <a:pt x="21916" y="235"/>
                  </a:lnTo>
                  <a:lnTo>
                    <a:pt x="21827" y="206"/>
                  </a:lnTo>
                  <a:close/>
                  <a:moveTo>
                    <a:pt x="28005" y="235"/>
                  </a:moveTo>
                  <a:lnTo>
                    <a:pt x="27975" y="324"/>
                  </a:lnTo>
                  <a:lnTo>
                    <a:pt x="28005" y="382"/>
                  </a:lnTo>
                  <a:lnTo>
                    <a:pt x="28064" y="441"/>
                  </a:lnTo>
                  <a:lnTo>
                    <a:pt x="29299" y="647"/>
                  </a:lnTo>
                  <a:lnTo>
                    <a:pt x="29328" y="647"/>
                  </a:lnTo>
                  <a:lnTo>
                    <a:pt x="29387" y="618"/>
                  </a:lnTo>
                  <a:lnTo>
                    <a:pt x="29417" y="559"/>
                  </a:lnTo>
                  <a:lnTo>
                    <a:pt x="29417" y="471"/>
                  </a:lnTo>
                  <a:lnTo>
                    <a:pt x="29328" y="441"/>
                  </a:lnTo>
                  <a:lnTo>
                    <a:pt x="28093" y="235"/>
                  </a:lnTo>
                  <a:close/>
                  <a:moveTo>
                    <a:pt x="30476" y="706"/>
                  </a:moveTo>
                  <a:lnTo>
                    <a:pt x="30446" y="765"/>
                  </a:lnTo>
                  <a:lnTo>
                    <a:pt x="30446" y="853"/>
                  </a:lnTo>
                  <a:lnTo>
                    <a:pt x="30505" y="912"/>
                  </a:lnTo>
                  <a:lnTo>
                    <a:pt x="31711" y="1235"/>
                  </a:lnTo>
                  <a:lnTo>
                    <a:pt x="31741" y="1235"/>
                  </a:lnTo>
                  <a:lnTo>
                    <a:pt x="31799" y="1206"/>
                  </a:lnTo>
                  <a:lnTo>
                    <a:pt x="31858" y="1147"/>
                  </a:lnTo>
                  <a:lnTo>
                    <a:pt x="31829" y="1088"/>
                  </a:lnTo>
                  <a:lnTo>
                    <a:pt x="31770" y="1030"/>
                  </a:lnTo>
                  <a:lnTo>
                    <a:pt x="30564" y="706"/>
                  </a:lnTo>
                  <a:close/>
                  <a:moveTo>
                    <a:pt x="5089" y="677"/>
                  </a:moveTo>
                  <a:lnTo>
                    <a:pt x="5001" y="706"/>
                  </a:lnTo>
                  <a:lnTo>
                    <a:pt x="4972" y="765"/>
                  </a:lnTo>
                  <a:lnTo>
                    <a:pt x="4972" y="853"/>
                  </a:lnTo>
                  <a:lnTo>
                    <a:pt x="5031" y="882"/>
                  </a:lnTo>
                  <a:lnTo>
                    <a:pt x="5648" y="1059"/>
                  </a:lnTo>
                  <a:lnTo>
                    <a:pt x="6207" y="1265"/>
                  </a:lnTo>
                  <a:lnTo>
                    <a:pt x="6325" y="1265"/>
                  </a:lnTo>
                  <a:lnTo>
                    <a:pt x="6354" y="1206"/>
                  </a:lnTo>
                  <a:lnTo>
                    <a:pt x="6354" y="1118"/>
                  </a:lnTo>
                  <a:lnTo>
                    <a:pt x="6296" y="1088"/>
                  </a:lnTo>
                  <a:lnTo>
                    <a:pt x="5707" y="882"/>
                  </a:lnTo>
                  <a:lnTo>
                    <a:pt x="5089" y="677"/>
                  </a:lnTo>
                  <a:close/>
                  <a:moveTo>
                    <a:pt x="19356" y="735"/>
                  </a:moveTo>
                  <a:lnTo>
                    <a:pt x="18768" y="941"/>
                  </a:lnTo>
                  <a:lnTo>
                    <a:pt x="18180" y="1147"/>
                  </a:lnTo>
                  <a:lnTo>
                    <a:pt x="18121" y="1177"/>
                  </a:lnTo>
                  <a:lnTo>
                    <a:pt x="18121" y="1265"/>
                  </a:lnTo>
                  <a:lnTo>
                    <a:pt x="18150" y="1324"/>
                  </a:lnTo>
                  <a:lnTo>
                    <a:pt x="18239" y="1324"/>
                  </a:lnTo>
                  <a:lnTo>
                    <a:pt x="18827" y="1118"/>
                  </a:lnTo>
                  <a:lnTo>
                    <a:pt x="19415" y="941"/>
                  </a:lnTo>
                  <a:lnTo>
                    <a:pt x="19474" y="882"/>
                  </a:lnTo>
                  <a:lnTo>
                    <a:pt x="19503" y="824"/>
                  </a:lnTo>
                  <a:lnTo>
                    <a:pt x="19445" y="765"/>
                  </a:lnTo>
                  <a:lnTo>
                    <a:pt x="19356" y="735"/>
                  </a:lnTo>
                  <a:close/>
                  <a:moveTo>
                    <a:pt x="32888" y="1412"/>
                  </a:moveTo>
                  <a:lnTo>
                    <a:pt x="32829" y="1471"/>
                  </a:lnTo>
                  <a:lnTo>
                    <a:pt x="32858" y="1559"/>
                  </a:lnTo>
                  <a:lnTo>
                    <a:pt x="32917" y="1618"/>
                  </a:lnTo>
                  <a:lnTo>
                    <a:pt x="34065" y="2059"/>
                  </a:lnTo>
                  <a:lnTo>
                    <a:pt x="34123" y="2059"/>
                  </a:lnTo>
                  <a:lnTo>
                    <a:pt x="34182" y="2030"/>
                  </a:lnTo>
                  <a:lnTo>
                    <a:pt x="34212" y="2000"/>
                  </a:lnTo>
                  <a:lnTo>
                    <a:pt x="34212" y="1912"/>
                  </a:lnTo>
                  <a:lnTo>
                    <a:pt x="34153" y="1853"/>
                  </a:lnTo>
                  <a:lnTo>
                    <a:pt x="32976" y="1412"/>
                  </a:lnTo>
                  <a:close/>
                  <a:moveTo>
                    <a:pt x="17003" y="1618"/>
                  </a:moveTo>
                  <a:lnTo>
                    <a:pt x="16444" y="1883"/>
                  </a:lnTo>
                  <a:lnTo>
                    <a:pt x="15885" y="2177"/>
                  </a:lnTo>
                  <a:lnTo>
                    <a:pt x="15826" y="2236"/>
                  </a:lnTo>
                  <a:lnTo>
                    <a:pt x="15826" y="2324"/>
                  </a:lnTo>
                  <a:lnTo>
                    <a:pt x="15885" y="2353"/>
                  </a:lnTo>
                  <a:lnTo>
                    <a:pt x="15973" y="2353"/>
                  </a:lnTo>
                  <a:lnTo>
                    <a:pt x="16532" y="2059"/>
                  </a:lnTo>
                  <a:lnTo>
                    <a:pt x="17091" y="1794"/>
                  </a:lnTo>
                  <a:lnTo>
                    <a:pt x="17150" y="1736"/>
                  </a:lnTo>
                  <a:lnTo>
                    <a:pt x="17150" y="1677"/>
                  </a:lnTo>
                  <a:lnTo>
                    <a:pt x="17091" y="1618"/>
                  </a:lnTo>
                  <a:close/>
                  <a:moveTo>
                    <a:pt x="7384" y="1588"/>
                  </a:moveTo>
                  <a:lnTo>
                    <a:pt x="7325" y="1618"/>
                  </a:lnTo>
                  <a:lnTo>
                    <a:pt x="7296" y="1706"/>
                  </a:lnTo>
                  <a:lnTo>
                    <a:pt x="7355" y="1765"/>
                  </a:lnTo>
                  <a:lnTo>
                    <a:pt x="7913" y="2059"/>
                  </a:lnTo>
                  <a:lnTo>
                    <a:pt x="8443" y="2383"/>
                  </a:lnTo>
                  <a:lnTo>
                    <a:pt x="8531" y="2383"/>
                  </a:lnTo>
                  <a:lnTo>
                    <a:pt x="8590" y="2353"/>
                  </a:lnTo>
                  <a:lnTo>
                    <a:pt x="8590" y="2265"/>
                  </a:lnTo>
                  <a:lnTo>
                    <a:pt x="8561" y="2206"/>
                  </a:lnTo>
                  <a:lnTo>
                    <a:pt x="8002" y="1883"/>
                  </a:lnTo>
                  <a:lnTo>
                    <a:pt x="7443" y="1588"/>
                  </a:lnTo>
                  <a:close/>
                  <a:moveTo>
                    <a:pt x="35241" y="2353"/>
                  </a:moveTo>
                  <a:lnTo>
                    <a:pt x="35182" y="2412"/>
                  </a:lnTo>
                  <a:lnTo>
                    <a:pt x="35153" y="2471"/>
                  </a:lnTo>
                  <a:lnTo>
                    <a:pt x="35212" y="2530"/>
                  </a:lnTo>
                  <a:lnTo>
                    <a:pt x="36330" y="3089"/>
                  </a:lnTo>
                  <a:lnTo>
                    <a:pt x="36447" y="3089"/>
                  </a:lnTo>
                  <a:lnTo>
                    <a:pt x="36477" y="3030"/>
                  </a:lnTo>
                  <a:lnTo>
                    <a:pt x="36477" y="2971"/>
                  </a:lnTo>
                  <a:lnTo>
                    <a:pt x="36447" y="2912"/>
                  </a:lnTo>
                  <a:lnTo>
                    <a:pt x="35300" y="2353"/>
                  </a:lnTo>
                  <a:close/>
                  <a:moveTo>
                    <a:pt x="14885" y="2795"/>
                  </a:moveTo>
                  <a:lnTo>
                    <a:pt x="14797" y="2824"/>
                  </a:lnTo>
                  <a:lnTo>
                    <a:pt x="14267" y="3177"/>
                  </a:lnTo>
                  <a:lnTo>
                    <a:pt x="13767" y="3559"/>
                  </a:lnTo>
                  <a:lnTo>
                    <a:pt x="13738" y="3618"/>
                  </a:lnTo>
                  <a:lnTo>
                    <a:pt x="13738" y="3706"/>
                  </a:lnTo>
                  <a:lnTo>
                    <a:pt x="13797" y="3736"/>
                  </a:lnTo>
                  <a:lnTo>
                    <a:pt x="13826" y="3736"/>
                  </a:lnTo>
                  <a:lnTo>
                    <a:pt x="13885" y="3706"/>
                  </a:lnTo>
                  <a:lnTo>
                    <a:pt x="14385" y="3353"/>
                  </a:lnTo>
                  <a:lnTo>
                    <a:pt x="14914" y="3000"/>
                  </a:lnTo>
                  <a:lnTo>
                    <a:pt x="14944" y="2912"/>
                  </a:lnTo>
                  <a:lnTo>
                    <a:pt x="14944" y="2853"/>
                  </a:lnTo>
                  <a:lnTo>
                    <a:pt x="14885" y="2795"/>
                  </a:lnTo>
                  <a:close/>
                  <a:moveTo>
                    <a:pt x="9502" y="2912"/>
                  </a:moveTo>
                  <a:lnTo>
                    <a:pt x="9443" y="2942"/>
                  </a:lnTo>
                  <a:lnTo>
                    <a:pt x="9414" y="3030"/>
                  </a:lnTo>
                  <a:lnTo>
                    <a:pt x="9443" y="3089"/>
                  </a:lnTo>
                  <a:lnTo>
                    <a:pt x="9943" y="3501"/>
                  </a:lnTo>
                  <a:lnTo>
                    <a:pt x="10384" y="3912"/>
                  </a:lnTo>
                  <a:lnTo>
                    <a:pt x="10473" y="3942"/>
                  </a:lnTo>
                  <a:lnTo>
                    <a:pt x="10531" y="3912"/>
                  </a:lnTo>
                  <a:lnTo>
                    <a:pt x="10561" y="3824"/>
                  </a:lnTo>
                  <a:lnTo>
                    <a:pt x="10531" y="3765"/>
                  </a:lnTo>
                  <a:lnTo>
                    <a:pt x="10061" y="3324"/>
                  </a:lnTo>
                  <a:lnTo>
                    <a:pt x="9590" y="2942"/>
                  </a:lnTo>
                  <a:lnTo>
                    <a:pt x="9502" y="2912"/>
                  </a:lnTo>
                  <a:close/>
                  <a:moveTo>
                    <a:pt x="37477" y="3501"/>
                  </a:moveTo>
                  <a:lnTo>
                    <a:pt x="37389" y="3530"/>
                  </a:lnTo>
                  <a:lnTo>
                    <a:pt x="37389" y="3618"/>
                  </a:lnTo>
                  <a:lnTo>
                    <a:pt x="37447" y="3677"/>
                  </a:lnTo>
                  <a:lnTo>
                    <a:pt x="38506" y="4324"/>
                  </a:lnTo>
                  <a:lnTo>
                    <a:pt x="38565" y="4354"/>
                  </a:lnTo>
                  <a:lnTo>
                    <a:pt x="38624" y="4324"/>
                  </a:lnTo>
                  <a:lnTo>
                    <a:pt x="38653" y="4295"/>
                  </a:lnTo>
                  <a:lnTo>
                    <a:pt x="38653" y="4207"/>
                  </a:lnTo>
                  <a:lnTo>
                    <a:pt x="38624" y="4148"/>
                  </a:lnTo>
                  <a:lnTo>
                    <a:pt x="37536" y="3501"/>
                  </a:lnTo>
                  <a:close/>
                  <a:moveTo>
                    <a:pt x="167320" y="4265"/>
                  </a:moveTo>
                  <a:lnTo>
                    <a:pt x="167232" y="4295"/>
                  </a:lnTo>
                  <a:lnTo>
                    <a:pt x="167203" y="4383"/>
                  </a:lnTo>
                  <a:lnTo>
                    <a:pt x="167232" y="4442"/>
                  </a:lnTo>
                  <a:lnTo>
                    <a:pt x="167320" y="4471"/>
                  </a:lnTo>
                  <a:lnTo>
                    <a:pt x="168556" y="4530"/>
                  </a:lnTo>
                  <a:lnTo>
                    <a:pt x="168644" y="4501"/>
                  </a:lnTo>
                  <a:lnTo>
                    <a:pt x="168674" y="4412"/>
                  </a:lnTo>
                  <a:lnTo>
                    <a:pt x="168644" y="4354"/>
                  </a:lnTo>
                  <a:lnTo>
                    <a:pt x="168556" y="4295"/>
                  </a:lnTo>
                  <a:lnTo>
                    <a:pt x="167320" y="4265"/>
                  </a:lnTo>
                  <a:close/>
                  <a:moveTo>
                    <a:pt x="166055" y="4295"/>
                  </a:moveTo>
                  <a:lnTo>
                    <a:pt x="164791" y="4383"/>
                  </a:lnTo>
                  <a:lnTo>
                    <a:pt x="164732" y="4412"/>
                  </a:lnTo>
                  <a:lnTo>
                    <a:pt x="164702" y="4501"/>
                  </a:lnTo>
                  <a:lnTo>
                    <a:pt x="164732" y="4560"/>
                  </a:lnTo>
                  <a:lnTo>
                    <a:pt x="164820" y="4589"/>
                  </a:lnTo>
                  <a:lnTo>
                    <a:pt x="166055" y="4501"/>
                  </a:lnTo>
                  <a:lnTo>
                    <a:pt x="166144" y="4471"/>
                  </a:lnTo>
                  <a:lnTo>
                    <a:pt x="166173" y="4383"/>
                  </a:lnTo>
                  <a:lnTo>
                    <a:pt x="166114" y="4324"/>
                  </a:lnTo>
                  <a:lnTo>
                    <a:pt x="166055" y="4295"/>
                  </a:lnTo>
                  <a:close/>
                  <a:moveTo>
                    <a:pt x="169821" y="4412"/>
                  </a:moveTo>
                  <a:lnTo>
                    <a:pt x="169733" y="4442"/>
                  </a:lnTo>
                  <a:lnTo>
                    <a:pt x="169703" y="4501"/>
                  </a:lnTo>
                  <a:lnTo>
                    <a:pt x="169733" y="4560"/>
                  </a:lnTo>
                  <a:lnTo>
                    <a:pt x="169791" y="4618"/>
                  </a:lnTo>
                  <a:lnTo>
                    <a:pt x="171027" y="4765"/>
                  </a:lnTo>
                  <a:lnTo>
                    <a:pt x="171056" y="4765"/>
                  </a:lnTo>
                  <a:lnTo>
                    <a:pt x="171115" y="4736"/>
                  </a:lnTo>
                  <a:lnTo>
                    <a:pt x="171145" y="4677"/>
                  </a:lnTo>
                  <a:lnTo>
                    <a:pt x="171145" y="4589"/>
                  </a:lnTo>
                  <a:lnTo>
                    <a:pt x="171056" y="4560"/>
                  </a:lnTo>
                  <a:lnTo>
                    <a:pt x="169821" y="4412"/>
                  </a:lnTo>
                  <a:close/>
                  <a:moveTo>
                    <a:pt x="163555" y="4501"/>
                  </a:moveTo>
                  <a:lnTo>
                    <a:pt x="162320" y="4707"/>
                  </a:lnTo>
                  <a:lnTo>
                    <a:pt x="162231" y="4736"/>
                  </a:lnTo>
                  <a:lnTo>
                    <a:pt x="162231" y="4824"/>
                  </a:lnTo>
                  <a:lnTo>
                    <a:pt x="162261" y="4883"/>
                  </a:lnTo>
                  <a:lnTo>
                    <a:pt x="162320" y="4913"/>
                  </a:lnTo>
                  <a:lnTo>
                    <a:pt x="162349" y="4913"/>
                  </a:lnTo>
                  <a:lnTo>
                    <a:pt x="163585" y="4707"/>
                  </a:lnTo>
                  <a:lnTo>
                    <a:pt x="163643" y="4677"/>
                  </a:lnTo>
                  <a:lnTo>
                    <a:pt x="163673" y="4589"/>
                  </a:lnTo>
                  <a:lnTo>
                    <a:pt x="163614" y="4530"/>
                  </a:lnTo>
                  <a:lnTo>
                    <a:pt x="163555" y="4501"/>
                  </a:lnTo>
                  <a:close/>
                  <a:moveTo>
                    <a:pt x="172321" y="4765"/>
                  </a:moveTo>
                  <a:lnTo>
                    <a:pt x="172233" y="4795"/>
                  </a:lnTo>
                  <a:lnTo>
                    <a:pt x="172174" y="4854"/>
                  </a:lnTo>
                  <a:lnTo>
                    <a:pt x="172203" y="4942"/>
                  </a:lnTo>
                  <a:lnTo>
                    <a:pt x="172262" y="4971"/>
                  </a:lnTo>
                  <a:lnTo>
                    <a:pt x="173468" y="5266"/>
                  </a:lnTo>
                  <a:lnTo>
                    <a:pt x="173498" y="5266"/>
                  </a:lnTo>
                  <a:lnTo>
                    <a:pt x="173557" y="5236"/>
                  </a:lnTo>
                  <a:lnTo>
                    <a:pt x="173615" y="5177"/>
                  </a:lnTo>
                  <a:lnTo>
                    <a:pt x="173586" y="5118"/>
                  </a:lnTo>
                  <a:lnTo>
                    <a:pt x="173527" y="5060"/>
                  </a:lnTo>
                  <a:lnTo>
                    <a:pt x="172321" y="4765"/>
                  </a:lnTo>
                  <a:close/>
                  <a:moveTo>
                    <a:pt x="161084" y="4942"/>
                  </a:moveTo>
                  <a:lnTo>
                    <a:pt x="159849" y="5266"/>
                  </a:lnTo>
                  <a:lnTo>
                    <a:pt x="159790" y="5324"/>
                  </a:lnTo>
                  <a:lnTo>
                    <a:pt x="159790" y="5383"/>
                  </a:lnTo>
                  <a:lnTo>
                    <a:pt x="159819" y="5442"/>
                  </a:lnTo>
                  <a:lnTo>
                    <a:pt x="159878" y="5471"/>
                  </a:lnTo>
                  <a:lnTo>
                    <a:pt x="159907" y="5471"/>
                  </a:lnTo>
                  <a:lnTo>
                    <a:pt x="161114" y="5148"/>
                  </a:lnTo>
                  <a:lnTo>
                    <a:pt x="161202" y="5118"/>
                  </a:lnTo>
                  <a:lnTo>
                    <a:pt x="161202" y="5030"/>
                  </a:lnTo>
                  <a:lnTo>
                    <a:pt x="161143" y="4971"/>
                  </a:lnTo>
                  <a:lnTo>
                    <a:pt x="161084" y="4942"/>
                  </a:lnTo>
                  <a:close/>
                  <a:moveTo>
                    <a:pt x="39595" y="4854"/>
                  </a:moveTo>
                  <a:lnTo>
                    <a:pt x="39507" y="4883"/>
                  </a:lnTo>
                  <a:lnTo>
                    <a:pt x="39507" y="4971"/>
                  </a:lnTo>
                  <a:lnTo>
                    <a:pt x="39536" y="5030"/>
                  </a:lnTo>
                  <a:lnTo>
                    <a:pt x="40536" y="5766"/>
                  </a:lnTo>
                  <a:lnTo>
                    <a:pt x="40595" y="5795"/>
                  </a:lnTo>
                  <a:lnTo>
                    <a:pt x="40654" y="5795"/>
                  </a:lnTo>
                  <a:lnTo>
                    <a:pt x="40683" y="5766"/>
                  </a:lnTo>
                  <a:lnTo>
                    <a:pt x="40713" y="5677"/>
                  </a:lnTo>
                  <a:lnTo>
                    <a:pt x="40654" y="5619"/>
                  </a:lnTo>
                  <a:lnTo>
                    <a:pt x="39654" y="4854"/>
                  </a:lnTo>
                  <a:close/>
                  <a:moveTo>
                    <a:pt x="12885" y="4324"/>
                  </a:moveTo>
                  <a:lnTo>
                    <a:pt x="12797" y="4354"/>
                  </a:lnTo>
                  <a:lnTo>
                    <a:pt x="12326" y="4795"/>
                  </a:lnTo>
                  <a:lnTo>
                    <a:pt x="11885" y="5236"/>
                  </a:lnTo>
                  <a:lnTo>
                    <a:pt x="11885" y="5295"/>
                  </a:lnTo>
                  <a:lnTo>
                    <a:pt x="11385" y="4677"/>
                  </a:lnTo>
                  <a:lnTo>
                    <a:pt x="11326" y="4648"/>
                  </a:lnTo>
                  <a:lnTo>
                    <a:pt x="11237" y="4677"/>
                  </a:lnTo>
                  <a:lnTo>
                    <a:pt x="11208" y="4736"/>
                  </a:lnTo>
                  <a:lnTo>
                    <a:pt x="11237" y="4824"/>
                  </a:lnTo>
                  <a:lnTo>
                    <a:pt x="11620" y="5295"/>
                  </a:lnTo>
                  <a:lnTo>
                    <a:pt x="11973" y="5795"/>
                  </a:lnTo>
                  <a:lnTo>
                    <a:pt x="12032" y="5854"/>
                  </a:lnTo>
                  <a:lnTo>
                    <a:pt x="12061" y="5854"/>
                  </a:lnTo>
                  <a:lnTo>
                    <a:pt x="12120" y="5824"/>
                  </a:lnTo>
                  <a:lnTo>
                    <a:pt x="12179" y="5766"/>
                  </a:lnTo>
                  <a:lnTo>
                    <a:pt x="12149" y="5677"/>
                  </a:lnTo>
                  <a:lnTo>
                    <a:pt x="11973" y="5413"/>
                  </a:lnTo>
                  <a:lnTo>
                    <a:pt x="12002" y="5413"/>
                  </a:lnTo>
                  <a:lnTo>
                    <a:pt x="12061" y="5383"/>
                  </a:lnTo>
                  <a:lnTo>
                    <a:pt x="12473" y="4942"/>
                  </a:lnTo>
                  <a:lnTo>
                    <a:pt x="12944" y="4501"/>
                  </a:lnTo>
                  <a:lnTo>
                    <a:pt x="12973" y="4442"/>
                  </a:lnTo>
                  <a:lnTo>
                    <a:pt x="12944" y="4354"/>
                  </a:lnTo>
                  <a:lnTo>
                    <a:pt x="12885" y="4324"/>
                  </a:lnTo>
                  <a:close/>
                  <a:moveTo>
                    <a:pt x="174674" y="5413"/>
                  </a:moveTo>
                  <a:lnTo>
                    <a:pt x="174616" y="5471"/>
                  </a:lnTo>
                  <a:lnTo>
                    <a:pt x="174616" y="5560"/>
                  </a:lnTo>
                  <a:lnTo>
                    <a:pt x="174674" y="5589"/>
                  </a:lnTo>
                  <a:lnTo>
                    <a:pt x="175851" y="6001"/>
                  </a:lnTo>
                  <a:lnTo>
                    <a:pt x="175969" y="6001"/>
                  </a:lnTo>
                  <a:lnTo>
                    <a:pt x="175998" y="5942"/>
                  </a:lnTo>
                  <a:lnTo>
                    <a:pt x="175998" y="5854"/>
                  </a:lnTo>
                  <a:lnTo>
                    <a:pt x="175939" y="5795"/>
                  </a:lnTo>
                  <a:lnTo>
                    <a:pt x="174733" y="5413"/>
                  </a:lnTo>
                  <a:close/>
                  <a:moveTo>
                    <a:pt x="158643" y="5619"/>
                  </a:moveTo>
                  <a:lnTo>
                    <a:pt x="157466" y="6060"/>
                  </a:lnTo>
                  <a:lnTo>
                    <a:pt x="157407" y="6119"/>
                  </a:lnTo>
                  <a:lnTo>
                    <a:pt x="157407" y="6177"/>
                  </a:lnTo>
                  <a:lnTo>
                    <a:pt x="157437" y="6236"/>
                  </a:lnTo>
                  <a:lnTo>
                    <a:pt x="157495" y="6266"/>
                  </a:lnTo>
                  <a:lnTo>
                    <a:pt x="157554" y="6236"/>
                  </a:lnTo>
                  <a:lnTo>
                    <a:pt x="158731" y="5824"/>
                  </a:lnTo>
                  <a:lnTo>
                    <a:pt x="158790" y="5766"/>
                  </a:lnTo>
                  <a:lnTo>
                    <a:pt x="158790" y="5707"/>
                  </a:lnTo>
                  <a:lnTo>
                    <a:pt x="158731" y="5648"/>
                  </a:lnTo>
                  <a:lnTo>
                    <a:pt x="158643" y="5619"/>
                  </a:lnTo>
                  <a:close/>
                  <a:moveTo>
                    <a:pt x="177028" y="6266"/>
                  </a:moveTo>
                  <a:lnTo>
                    <a:pt x="176969" y="6324"/>
                  </a:lnTo>
                  <a:lnTo>
                    <a:pt x="176969" y="6413"/>
                  </a:lnTo>
                  <a:lnTo>
                    <a:pt x="177028" y="6472"/>
                  </a:lnTo>
                  <a:lnTo>
                    <a:pt x="177587" y="6736"/>
                  </a:lnTo>
                  <a:lnTo>
                    <a:pt x="178146" y="7001"/>
                  </a:lnTo>
                  <a:lnTo>
                    <a:pt x="178234" y="7001"/>
                  </a:lnTo>
                  <a:lnTo>
                    <a:pt x="178293" y="6942"/>
                  </a:lnTo>
                  <a:lnTo>
                    <a:pt x="178293" y="6854"/>
                  </a:lnTo>
                  <a:lnTo>
                    <a:pt x="178234" y="6795"/>
                  </a:lnTo>
                  <a:lnTo>
                    <a:pt x="177675" y="6530"/>
                  </a:lnTo>
                  <a:lnTo>
                    <a:pt x="177087" y="6266"/>
                  </a:lnTo>
                  <a:close/>
                  <a:moveTo>
                    <a:pt x="156319" y="6530"/>
                  </a:moveTo>
                  <a:lnTo>
                    <a:pt x="155171" y="7060"/>
                  </a:lnTo>
                  <a:lnTo>
                    <a:pt x="155113" y="7119"/>
                  </a:lnTo>
                  <a:lnTo>
                    <a:pt x="155113" y="7207"/>
                  </a:lnTo>
                  <a:lnTo>
                    <a:pt x="155171" y="7236"/>
                  </a:lnTo>
                  <a:lnTo>
                    <a:pt x="155230" y="7266"/>
                  </a:lnTo>
                  <a:lnTo>
                    <a:pt x="155260" y="7266"/>
                  </a:lnTo>
                  <a:lnTo>
                    <a:pt x="156378" y="6707"/>
                  </a:lnTo>
                  <a:lnTo>
                    <a:pt x="156436" y="6648"/>
                  </a:lnTo>
                  <a:lnTo>
                    <a:pt x="156436" y="6589"/>
                  </a:lnTo>
                  <a:lnTo>
                    <a:pt x="156378" y="6530"/>
                  </a:lnTo>
                  <a:close/>
                  <a:moveTo>
                    <a:pt x="11149" y="6148"/>
                  </a:moveTo>
                  <a:lnTo>
                    <a:pt x="11061" y="6177"/>
                  </a:lnTo>
                  <a:lnTo>
                    <a:pt x="10679" y="6677"/>
                  </a:lnTo>
                  <a:lnTo>
                    <a:pt x="10326" y="7207"/>
                  </a:lnTo>
                  <a:lnTo>
                    <a:pt x="10296" y="7266"/>
                  </a:lnTo>
                  <a:lnTo>
                    <a:pt x="10355" y="7354"/>
                  </a:lnTo>
                  <a:lnTo>
                    <a:pt x="10443" y="7354"/>
                  </a:lnTo>
                  <a:lnTo>
                    <a:pt x="10473" y="7325"/>
                  </a:lnTo>
                  <a:lnTo>
                    <a:pt x="10855" y="6795"/>
                  </a:lnTo>
                  <a:lnTo>
                    <a:pt x="11237" y="6324"/>
                  </a:lnTo>
                  <a:lnTo>
                    <a:pt x="11267" y="6236"/>
                  </a:lnTo>
                  <a:lnTo>
                    <a:pt x="11208" y="6177"/>
                  </a:lnTo>
                  <a:lnTo>
                    <a:pt x="11149" y="6148"/>
                  </a:lnTo>
                  <a:close/>
                  <a:moveTo>
                    <a:pt x="41566" y="6383"/>
                  </a:moveTo>
                  <a:lnTo>
                    <a:pt x="41477" y="6442"/>
                  </a:lnTo>
                  <a:lnTo>
                    <a:pt x="41448" y="6501"/>
                  </a:lnTo>
                  <a:lnTo>
                    <a:pt x="41507" y="6589"/>
                  </a:lnTo>
                  <a:lnTo>
                    <a:pt x="42419" y="7413"/>
                  </a:lnTo>
                  <a:lnTo>
                    <a:pt x="42478" y="7442"/>
                  </a:lnTo>
                  <a:lnTo>
                    <a:pt x="42566" y="7413"/>
                  </a:lnTo>
                  <a:lnTo>
                    <a:pt x="42595" y="7354"/>
                  </a:lnTo>
                  <a:lnTo>
                    <a:pt x="42566" y="7266"/>
                  </a:lnTo>
                  <a:lnTo>
                    <a:pt x="41625" y="6413"/>
                  </a:lnTo>
                  <a:lnTo>
                    <a:pt x="41566" y="6383"/>
                  </a:lnTo>
                  <a:close/>
                  <a:moveTo>
                    <a:pt x="12767" y="6707"/>
                  </a:moveTo>
                  <a:lnTo>
                    <a:pt x="12679" y="6736"/>
                  </a:lnTo>
                  <a:lnTo>
                    <a:pt x="12620" y="6795"/>
                  </a:lnTo>
                  <a:lnTo>
                    <a:pt x="12620" y="6854"/>
                  </a:lnTo>
                  <a:lnTo>
                    <a:pt x="12914" y="7413"/>
                  </a:lnTo>
                  <a:lnTo>
                    <a:pt x="13179" y="7972"/>
                  </a:lnTo>
                  <a:lnTo>
                    <a:pt x="13208" y="8031"/>
                  </a:lnTo>
                  <a:lnTo>
                    <a:pt x="13267" y="8060"/>
                  </a:lnTo>
                  <a:lnTo>
                    <a:pt x="13326" y="8031"/>
                  </a:lnTo>
                  <a:lnTo>
                    <a:pt x="13355" y="7972"/>
                  </a:lnTo>
                  <a:lnTo>
                    <a:pt x="13355" y="7913"/>
                  </a:lnTo>
                  <a:lnTo>
                    <a:pt x="13120" y="7325"/>
                  </a:lnTo>
                  <a:lnTo>
                    <a:pt x="12826" y="6766"/>
                  </a:lnTo>
                  <a:lnTo>
                    <a:pt x="12767" y="6707"/>
                  </a:lnTo>
                  <a:close/>
                  <a:moveTo>
                    <a:pt x="179263" y="7383"/>
                  </a:moveTo>
                  <a:lnTo>
                    <a:pt x="179205" y="7442"/>
                  </a:lnTo>
                  <a:lnTo>
                    <a:pt x="179205" y="7531"/>
                  </a:lnTo>
                  <a:lnTo>
                    <a:pt x="179234" y="7589"/>
                  </a:lnTo>
                  <a:lnTo>
                    <a:pt x="179793" y="7913"/>
                  </a:lnTo>
                  <a:lnTo>
                    <a:pt x="180293" y="8237"/>
                  </a:lnTo>
                  <a:lnTo>
                    <a:pt x="180352" y="8266"/>
                  </a:lnTo>
                  <a:lnTo>
                    <a:pt x="180411" y="8237"/>
                  </a:lnTo>
                  <a:lnTo>
                    <a:pt x="180440" y="8207"/>
                  </a:lnTo>
                  <a:lnTo>
                    <a:pt x="180469" y="8148"/>
                  </a:lnTo>
                  <a:lnTo>
                    <a:pt x="180411" y="8060"/>
                  </a:lnTo>
                  <a:lnTo>
                    <a:pt x="179881" y="7736"/>
                  </a:lnTo>
                  <a:lnTo>
                    <a:pt x="179352" y="7413"/>
                  </a:lnTo>
                  <a:lnTo>
                    <a:pt x="179263" y="7383"/>
                  </a:lnTo>
                  <a:close/>
                  <a:moveTo>
                    <a:pt x="154054" y="7648"/>
                  </a:moveTo>
                  <a:lnTo>
                    <a:pt x="152995" y="8295"/>
                  </a:lnTo>
                  <a:lnTo>
                    <a:pt x="152936" y="8384"/>
                  </a:lnTo>
                  <a:lnTo>
                    <a:pt x="152965" y="8442"/>
                  </a:lnTo>
                  <a:lnTo>
                    <a:pt x="152995" y="8501"/>
                  </a:lnTo>
                  <a:lnTo>
                    <a:pt x="153053" y="8501"/>
                  </a:lnTo>
                  <a:lnTo>
                    <a:pt x="153083" y="8472"/>
                  </a:lnTo>
                  <a:lnTo>
                    <a:pt x="154171" y="7825"/>
                  </a:lnTo>
                  <a:lnTo>
                    <a:pt x="154201" y="7766"/>
                  </a:lnTo>
                  <a:lnTo>
                    <a:pt x="154201" y="7707"/>
                  </a:lnTo>
                  <a:lnTo>
                    <a:pt x="154142" y="7648"/>
                  </a:lnTo>
                  <a:close/>
                  <a:moveTo>
                    <a:pt x="43360" y="8148"/>
                  </a:moveTo>
                  <a:lnTo>
                    <a:pt x="43272" y="8178"/>
                  </a:lnTo>
                  <a:lnTo>
                    <a:pt x="43242" y="8237"/>
                  </a:lnTo>
                  <a:lnTo>
                    <a:pt x="43272" y="8325"/>
                  </a:lnTo>
                  <a:lnTo>
                    <a:pt x="43684" y="8795"/>
                  </a:lnTo>
                  <a:lnTo>
                    <a:pt x="44095" y="9266"/>
                  </a:lnTo>
                  <a:lnTo>
                    <a:pt x="44125" y="9296"/>
                  </a:lnTo>
                  <a:lnTo>
                    <a:pt x="44184" y="9296"/>
                  </a:lnTo>
                  <a:lnTo>
                    <a:pt x="44243" y="9266"/>
                  </a:lnTo>
                  <a:lnTo>
                    <a:pt x="44272" y="9207"/>
                  </a:lnTo>
                  <a:lnTo>
                    <a:pt x="44243" y="9119"/>
                  </a:lnTo>
                  <a:lnTo>
                    <a:pt x="43860" y="8648"/>
                  </a:lnTo>
                  <a:lnTo>
                    <a:pt x="43419" y="8178"/>
                  </a:lnTo>
                  <a:lnTo>
                    <a:pt x="43360" y="8148"/>
                  </a:lnTo>
                  <a:close/>
                  <a:moveTo>
                    <a:pt x="9708" y="8207"/>
                  </a:moveTo>
                  <a:lnTo>
                    <a:pt x="9649" y="8266"/>
                  </a:lnTo>
                  <a:lnTo>
                    <a:pt x="9355" y="8825"/>
                  </a:lnTo>
                  <a:lnTo>
                    <a:pt x="9061" y="9384"/>
                  </a:lnTo>
                  <a:lnTo>
                    <a:pt x="9061" y="9472"/>
                  </a:lnTo>
                  <a:lnTo>
                    <a:pt x="9119" y="9531"/>
                  </a:lnTo>
                  <a:lnTo>
                    <a:pt x="9149" y="9531"/>
                  </a:lnTo>
                  <a:lnTo>
                    <a:pt x="9208" y="9501"/>
                  </a:lnTo>
                  <a:lnTo>
                    <a:pt x="9267" y="9472"/>
                  </a:lnTo>
                  <a:lnTo>
                    <a:pt x="9531" y="8913"/>
                  </a:lnTo>
                  <a:lnTo>
                    <a:pt x="9825" y="8354"/>
                  </a:lnTo>
                  <a:lnTo>
                    <a:pt x="9825" y="8295"/>
                  </a:lnTo>
                  <a:lnTo>
                    <a:pt x="9796" y="8237"/>
                  </a:lnTo>
                  <a:lnTo>
                    <a:pt x="9708" y="8207"/>
                  </a:lnTo>
                  <a:close/>
                  <a:moveTo>
                    <a:pt x="181352" y="8795"/>
                  </a:moveTo>
                  <a:lnTo>
                    <a:pt x="181293" y="8825"/>
                  </a:lnTo>
                  <a:lnTo>
                    <a:pt x="181264" y="8884"/>
                  </a:lnTo>
                  <a:lnTo>
                    <a:pt x="181323" y="8972"/>
                  </a:lnTo>
                  <a:lnTo>
                    <a:pt x="181793" y="9354"/>
                  </a:lnTo>
                  <a:lnTo>
                    <a:pt x="182264" y="9766"/>
                  </a:lnTo>
                  <a:lnTo>
                    <a:pt x="182352" y="9796"/>
                  </a:lnTo>
                  <a:lnTo>
                    <a:pt x="182382" y="9766"/>
                  </a:lnTo>
                  <a:lnTo>
                    <a:pt x="182411" y="9737"/>
                  </a:lnTo>
                  <a:lnTo>
                    <a:pt x="182440" y="9678"/>
                  </a:lnTo>
                  <a:lnTo>
                    <a:pt x="182411" y="9590"/>
                  </a:lnTo>
                  <a:lnTo>
                    <a:pt x="181940" y="9207"/>
                  </a:lnTo>
                  <a:lnTo>
                    <a:pt x="181440" y="8795"/>
                  </a:lnTo>
                  <a:close/>
                  <a:moveTo>
                    <a:pt x="151936" y="9001"/>
                  </a:moveTo>
                  <a:lnTo>
                    <a:pt x="150936" y="9766"/>
                  </a:lnTo>
                  <a:lnTo>
                    <a:pt x="150906" y="9854"/>
                  </a:lnTo>
                  <a:lnTo>
                    <a:pt x="150936" y="9913"/>
                  </a:lnTo>
                  <a:lnTo>
                    <a:pt x="150965" y="9943"/>
                  </a:lnTo>
                  <a:lnTo>
                    <a:pt x="150994" y="9972"/>
                  </a:lnTo>
                  <a:lnTo>
                    <a:pt x="151083" y="9943"/>
                  </a:lnTo>
                  <a:lnTo>
                    <a:pt x="152053" y="9178"/>
                  </a:lnTo>
                  <a:lnTo>
                    <a:pt x="152112" y="9119"/>
                  </a:lnTo>
                  <a:lnTo>
                    <a:pt x="152083" y="9031"/>
                  </a:lnTo>
                  <a:lnTo>
                    <a:pt x="152024" y="9001"/>
                  </a:lnTo>
                  <a:close/>
                  <a:moveTo>
                    <a:pt x="13679" y="9031"/>
                  </a:moveTo>
                  <a:lnTo>
                    <a:pt x="13620" y="9060"/>
                  </a:lnTo>
                  <a:lnTo>
                    <a:pt x="13620" y="9148"/>
                  </a:lnTo>
                  <a:lnTo>
                    <a:pt x="13767" y="9737"/>
                  </a:lnTo>
                  <a:lnTo>
                    <a:pt x="13914" y="10355"/>
                  </a:lnTo>
                  <a:lnTo>
                    <a:pt x="13944" y="10413"/>
                  </a:lnTo>
                  <a:lnTo>
                    <a:pt x="14032" y="10443"/>
                  </a:lnTo>
                  <a:lnTo>
                    <a:pt x="14120" y="10384"/>
                  </a:lnTo>
                  <a:lnTo>
                    <a:pt x="14120" y="10296"/>
                  </a:lnTo>
                  <a:lnTo>
                    <a:pt x="13973" y="9678"/>
                  </a:lnTo>
                  <a:lnTo>
                    <a:pt x="13797" y="9090"/>
                  </a:lnTo>
                  <a:lnTo>
                    <a:pt x="13767" y="9031"/>
                  </a:lnTo>
                  <a:close/>
                  <a:moveTo>
                    <a:pt x="44949" y="10090"/>
                  </a:moveTo>
                  <a:lnTo>
                    <a:pt x="44860" y="10119"/>
                  </a:lnTo>
                  <a:lnTo>
                    <a:pt x="44831" y="10178"/>
                  </a:lnTo>
                  <a:lnTo>
                    <a:pt x="44831" y="10266"/>
                  </a:lnTo>
                  <a:lnTo>
                    <a:pt x="45537" y="11296"/>
                  </a:lnTo>
                  <a:lnTo>
                    <a:pt x="45566" y="11325"/>
                  </a:lnTo>
                  <a:lnTo>
                    <a:pt x="45684" y="11325"/>
                  </a:lnTo>
                  <a:lnTo>
                    <a:pt x="45743" y="11266"/>
                  </a:lnTo>
                  <a:lnTo>
                    <a:pt x="45713" y="11178"/>
                  </a:lnTo>
                  <a:lnTo>
                    <a:pt x="45007" y="10149"/>
                  </a:lnTo>
                  <a:lnTo>
                    <a:pt x="44949" y="10090"/>
                  </a:lnTo>
                  <a:close/>
                  <a:moveTo>
                    <a:pt x="183264" y="10443"/>
                  </a:moveTo>
                  <a:lnTo>
                    <a:pt x="183176" y="10472"/>
                  </a:lnTo>
                  <a:lnTo>
                    <a:pt x="183146" y="10531"/>
                  </a:lnTo>
                  <a:lnTo>
                    <a:pt x="183176" y="10619"/>
                  </a:lnTo>
                  <a:lnTo>
                    <a:pt x="183617" y="11061"/>
                  </a:lnTo>
                  <a:lnTo>
                    <a:pt x="184029" y="11531"/>
                  </a:lnTo>
                  <a:lnTo>
                    <a:pt x="184058" y="11561"/>
                  </a:lnTo>
                  <a:lnTo>
                    <a:pt x="184088" y="11561"/>
                  </a:lnTo>
                  <a:lnTo>
                    <a:pt x="184176" y="11531"/>
                  </a:lnTo>
                  <a:lnTo>
                    <a:pt x="184205" y="11472"/>
                  </a:lnTo>
                  <a:lnTo>
                    <a:pt x="184176" y="11384"/>
                  </a:lnTo>
                  <a:lnTo>
                    <a:pt x="183764" y="10913"/>
                  </a:lnTo>
                  <a:lnTo>
                    <a:pt x="183323" y="10472"/>
                  </a:lnTo>
                  <a:lnTo>
                    <a:pt x="183264" y="10443"/>
                  </a:lnTo>
                  <a:close/>
                  <a:moveTo>
                    <a:pt x="150053" y="10560"/>
                  </a:moveTo>
                  <a:lnTo>
                    <a:pt x="149994" y="10590"/>
                  </a:lnTo>
                  <a:lnTo>
                    <a:pt x="149288" y="11237"/>
                  </a:lnTo>
                  <a:lnTo>
                    <a:pt x="149082" y="11443"/>
                  </a:lnTo>
                  <a:lnTo>
                    <a:pt x="149053" y="11531"/>
                  </a:lnTo>
                  <a:lnTo>
                    <a:pt x="149082" y="11619"/>
                  </a:lnTo>
                  <a:lnTo>
                    <a:pt x="149141" y="11649"/>
                  </a:lnTo>
                  <a:lnTo>
                    <a:pt x="149229" y="11590"/>
                  </a:lnTo>
                  <a:lnTo>
                    <a:pt x="149435" y="11384"/>
                  </a:lnTo>
                  <a:lnTo>
                    <a:pt x="150112" y="10737"/>
                  </a:lnTo>
                  <a:lnTo>
                    <a:pt x="150171" y="10678"/>
                  </a:lnTo>
                  <a:lnTo>
                    <a:pt x="150141" y="10590"/>
                  </a:lnTo>
                  <a:lnTo>
                    <a:pt x="150053" y="10560"/>
                  </a:lnTo>
                  <a:close/>
                  <a:moveTo>
                    <a:pt x="8708" y="10472"/>
                  </a:moveTo>
                  <a:lnTo>
                    <a:pt x="8649" y="10502"/>
                  </a:lnTo>
                  <a:lnTo>
                    <a:pt x="8590" y="10560"/>
                  </a:lnTo>
                  <a:lnTo>
                    <a:pt x="8384" y="11149"/>
                  </a:lnTo>
                  <a:lnTo>
                    <a:pt x="8208" y="11737"/>
                  </a:lnTo>
                  <a:lnTo>
                    <a:pt x="8208" y="11825"/>
                  </a:lnTo>
                  <a:lnTo>
                    <a:pt x="8266" y="11884"/>
                  </a:lnTo>
                  <a:lnTo>
                    <a:pt x="8296" y="11884"/>
                  </a:lnTo>
                  <a:lnTo>
                    <a:pt x="8355" y="11855"/>
                  </a:lnTo>
                  <a:lnTo>
                    <a:pt x="8413" y="11796"/>
                  </a:lnTo>
                  <a:lnTo>
                    <a:pt x="8590" y="11208"/>
                  </a:lnTo>
                  <a:lnTo>
                    <a:pt x="8766" y="10619"/>
                  </a:lnTo>
                  <a:lnTo>
                    <a:pt x="8766" y="10531"/>
                  </a:lnTo>
                  <a:lnTo>
                    <a:pt x="8708" y="10472"/>
                  </a:lnTo>
                  <a:close/>
                  <a:moveTo>
                    <a:pt x="14209" y="11472"/>
                  </a:moveTo>
                  <a:lnTo>
                    <a:pt x="14120" y="11502"/>
                  </a:lnTo>
                  <a:lnTo>
                    <a:pt x="14091" y="11590"/>
                  </a:lnTo>
                  <a:lnTo>
                    <a:pt x="14150" y="12031"/>
                  </a:lnTo>
                  <a:lnTo>
                    <a:pt x="14150" y="12472"/>
                  </a:lnTo>
                  <a:lnTo>
                    <a:pt x="14150" y="12825"/>
                  </a:lnTo>
                  <a:lnTo>
                    <a:pt x="14179" y="12884"/>
                  </a:lnTo>
                  <a:lnTo>
                    <a:pt x="14238" y="12914"/>
                  </a:lnTo>
                  <a:lnTo>
                    <a:pt x="14326" y="12884"/>
                  </a:lnTo>
                  <a:lnTo>
                    <a:pt x="14356" y="12825"/>
                  </a:lnTo>
                  <a:lnTo>
                    <a:pt x="14356" y="12472"/>
                  </a:lnTo>
                  <a:lnTo>
                    <a:pt x="14356" y="12031"/>
                  </a:lnTo>
                  <a:lnTo>
                    <a:pt x="14326" y="11561"/>
                  </a:lnTo>
                  <a:lnTo>
                    <a:pt x="14267" y="11472"/>
                  </a:lnTo>
                  <a:close/>
                  <a:moveTo>
                    <a:pt x="46213" y="12208"/>
                  </a:moveTo>
                  <a:lnTo>
                    <a:pt x="46184" y="12267"/>
                  </a:lnTo>
                  <a:lnTo>
                    <a:pt x="46184" y="12355"/>
                  </a:lnTo>
                  <a:lnTo>
                    <a:pt x="46772" y="13473"/>
                  </a:lnTo>
                  <a:lnTo>
                    <a:pt x="46802" y="13502"/>
                  </a:lnTo>
                  <a:lnTo>
                    <a:pt x="46861" y="13531"/>
                  </a:lnTo>
                  <a:lnTo>
                    <a:pt x="46890" y="13502"/>
                  </a:lnTo>
                  <a:lnTo>
                    <a:pt x="46949" y="13443"/>
                  </a:lnTo>
                  <a:lnTo>
                    <a:pt x="46949" y="13384"/>
                  </a:lnTo>
                  <a:lnTo>
                    <a:pt x="46361" y="12267"/>
                  </a:lnTo>
                  <a:lnTo>
                    <a:pt x="46302" y="12208"/>
                  </a:lnTo>
                  <a:close/>
                  <a:moveTo>
                    <a:pt x="148288" y="12355"/>
                  </a:moveTo>
                  <a:lnTo>
                    <a:pt x="148229" y="12384"/>
                  </a:lnTo>
                  <a:lnTo>
                    <a:pt x="147817" y="12855"/>
                  </a:lnTo>
                  <a:lnTo>
                    <a:pt x="147406" y="13355"/>
                  </a:lnTo>
                  <a:lnTo>
                    <a:pt x="147406" y="13414"/>
                  </a:lnTo>
                  <a:lnTo>
                    <a:pt x="147435" y="13502"/>
                  </a:lnTo>
                  <a:lnTo>
                    <a:pt x="147494" y="13531"/>
                  </a:lnTo>
                  <a:lnTo>
                    <a:pt x="147553" y="13502"/>
                  </a:lnTo>
                  <a:lnTo>
                    <a:pt x="147582" y="13473"/>
                  </a:lnTo>
                  <a:lnTo>
                    <a:pt x="147964" y="13002"/>
                  </a:lnTo>
                  <a:lnTo>
                    <a:pt x="148376" y="12502"/>
                  </a:lnTo>
                  <a:lnTo>
                    <a:pt x="148406" y="12443"/>
                  </a:lnTo>
                  <a:lnTo>
                    <a:pt x="148376" y="12355"/>
                  </a:lnTo>
                  <a:close/>
                  <a:moveTo>
                    <a:pt x="184794" y="12355"/>
                  </a:moveTo>
                  <a:lnTo>
                    <a:pt x="184764" y="12443"/>
                  </a:lnTo>
                  <a:lnTo>
                    <a:pt x="184794" y="12502"/>
                  </a:lnTo>
                  <a:lnTo>
                    <a:pt x="185147" y="13031"/>
                  </a:lnTo>
                  <a:lnTo>
                    <a:pt x="185470" y="13561"/>
                  </a:lnTo>
                  <a:lnTo>
                    <a:pt x="185500" y="13590"/>
                  </a:lnTo>
                  <a:lnTo>
                    <a:pt x="185617" y="13590"/>
                  </a:lnTo>
                  <a:lnTo>
                    <a:pt x="185647" y="13531"/>
                  </a:lnTo>
                  <a:lnTo>
                    <a:pt x="185647" y="13443"/>
                  </a:lnTo>
                  <a:lnTo>
                    <a:pt x="185323" y="12914"/>
                  </a:lnTo>
                  <a:lnTo>
                    <a:pt x="184941" y="12384"/>
                  </a:lnTo>
                  <a:lnTo>
                    <a:pt x="184882" y="12355"/>
                  </a:lnTo>
                  <a:close/>
                  <a:moveTo>
                    <a:pt x="8060" y="12884"/>
                  </a:moveTo>
                  <a:lnTo>
                    <a:pt x="7972" y="12914"/>
                  </a:lnTo>
                  <a:lnTo>
                    <a:pt x="7943" y="12973"/>
                  </a:lnTo>
                  <a:lnTo>
                    <a:pt x="7825" y="13767"/>
                  </a:lnTo>
                  <a:lnTo>
                    <a:pt x="7796" y="14237"/>
                  </a:lnTo>
                  <a:lnTo>
                    <a:pt x="7825" y="14326"/>
                  </a:lnTo>
                  <a:lnTo>
                    <a:pt x="7884" y="14355"/>
                  </a:lnTo>
                  <a:lnTo>
                    <a:pt x="7972" y="14326"/>
                  </a:lnTo>
                  <a:lnTo>
                    <a:pt x="8002" y="14237"/>
                  </a:lnTo>
                  <a:lnTo>
                    <a:pt x="8031" y="13796"/>
                  </a:lnTo>
                  <a:lnTo>
                    <a:pt x="8149" y="13031"/>
                  </a:lnTo>
                  <a:lnTo>
                    <a:pt x="8119" y="12943"/>
                  </a:lnTo>
                  <a:lnTo>
                    <a:pt x="8060" y="12884"/>
                  </a:lnTo>
                  <a:close/>
                  <a:moveTo>
                    <a:pt x="14120" y="13943"/>
                  </a:moveTo>
                  <a:lnTo>
                    <a:pt x="14032" y="13973"/>
                  </a:lnTo>
                  <a:lnTo>
                    <a:pt x="14003" y="14032"/>
                  </a:lnTo>
                  <a:lnTo>
                    <a:pt x="13826" y="14649"/>
                  </a:lnTo>
                  <a:lnTo>
                    <a:pt x="13738" y="14914"/>
                  </a:lnTo>
                  <a:lnTo>
                    <a:pt x="13620" y="15208"/>
                  </a:lnTo>
                  <a:lnTo>
                    <a:pt x="13620" y="15267"/>
                  </a:lnTo>
                  <a:lnTo>
                    <a:pt x="13650" y="15326"/>
                  </a:lnTo>
                  <a:lnTo>
                    <a:pt x="13708" y="15355"/>
                  </a:lnTo>
                  <a:lnTo>
                    <a:pt x="13767" y="15326"/>
                  </a:lnTo>
                  <a:lnTo>
                    <a:pt x="13797" y="15296"/>
                  </a:lnTo>
                  <a:lnTo>
                    <a:pt x="13914" y="15002"/>
                  </a:lnTo>
                  <a:lnTo>
                    <a:pt x="14032" y="14708"/>
                  </a:lnTo>
                  <a:lnTo>
                    <a:pt x="14120" y="14414"/>
                  </a:lnTo>
                  <a:lnTo>
                    <a:pt x="14209" y="14090"/>
                  </a:lnTo>
                  <a:lnTo>
                    <a:pt x="14179" y="14002"/>
                  </a:lnTo>
                  <a:lnTo>
                    <a:pt x="14120" y="13943"/>
                  </a:lnTo>
                  <a:close/>
                  <a:moveTo>
                    <a:pt x="146729" y="14326"/>
                  </a:moveTo>
                  <a:lnTo>
                    <a:pt x="146670" y="14355"/>
                  </a:lnTo>
                  <a:lnTo>
                    <a:pt x="146317" y="14885"/>
                  </a:lnTo>
                  <a:lnTo>
                    <a:pt x="145994" y="15414"/>
                  </a:lnTo>
                  <a:lnTo>
                    <a:pt x="145964" y="15502"/>
                  </a:lnTo>
                  <a:lnTo>
                    <a:pt x="146023" y="15561"/>
                  </a:lnTo>
                  <a:lnTo>
                    <a:pt x="146082" y="15591"/>
                  </a:lnTo>
                  <a:lnTo>
                    <a:pt x="146141" y="15561"/>
                  </a:lnTo>
                  <a:lnTo>
                    <a:pt x="146170" y="15532"/>
                  </a:lnTo>
                  <a:lnTo>
                    <a:pt x="146494" y="15002"/>
                  </a:lnTo>
                  <a:lnTo>
                    <a:pt x="146847" y="14473"/>
                  </a:lnTo>
                  <a:lnTo>
                    <a:pt x="146847" y="14414"/>
                  </a:lnTo>
                  <a:lnTo>
                    <a:pt x="146817" y="14326"/>
                  </a:lnTo>
                  <a:close/>
                  <a:moveTo>
                    <a:pt x="47331" y="14443"/>
                  </a:moveTo>
                  <a:lnTo>
                    <a:pt x="47272" y="14502"/>
                  </a:lnTo>
                  <a:lnTo>
                    <a:pt x="47272" y="14590"/>
                  </a:lnTo>
                  <a:lnTo>
                    <a:pt x="47743" y="15767"/>
                  </a:lnTo>
                  <a:lnTo>
                    <a:pt x="47773" y="15797"/>
                  </a:lnTo>
                  <a:lnTo>
                    <a:pt x="47831" y="15826"/>
                  </a:lnTo>
                  <a:lnTo>
                    <a:pt x="47890" y="15826"/>
                  </a:lnTo>
                  <a:lnTo>
                    <a:pt x="47949" y="15767"/>
                  </a:lnTo>
                  <a:lnTo>
                    <a:pt x="47949" y="15679"/>
                  </a:lnTo>
                  <a:lnTo>
                    <a:pt x="47478" y="14502"/>
                  </a:lnTo>
                  <a:lnTo>
                    <a:pt x="47420" y="14443"/>
                  </a:lnTo>
                  <a:close/>
                  <a:moveTo>
                    <a:pt x="186117" y="14502"/>
                  </a:moveTo>
                  <a:lnTo>
                    <a:pt x="186059" y="14561"/>
                  </a:lnTo>
                  <a:lnTo>
                    <a:pt x="186059" y="14649"/>
                  </a:lnTo>
                  <a:lnTo>
                    <a:pt x="186323" y="15208"/>
                  </a:lnTo>
                  <a:lnTo>
                    <a:pt x="186559" y="15797"/>
                  </a:lnTo>
                  <a:lnTo>
                    <a:pt x="186588" y="15826"/>
                  </a:lnTo>
                  <a:lnTo>
                    <a:pt x="186647" y="15855"/>
                  </a:lnTo>
                  <a:lnTo>
                    <a:pt x="186676" y="15855"/>
                  </a:lnTo>
                  <a:lnTo>
                    <a:pt x="186735" y="15797"/>
                  </a:lnTo>
                  <a:lnTo>
                    <a:pt x="186735" y="15708"/>
                  </a:lnTo>
                  <a:lnTo>
                    <a:pt x="186500" y="15120"/>
                  </a:lnTo>
                  <a:lnTo>
                    <a:pt x="186235" y="14561"/>
                  </a:lnTo>
                  <a:lnTo>
                    <a:pt x="186176" y="14502"/>
                  </a:lnTo>
                  <a:close/>
                  <a:moveTo>
                    <a:pt x="7943" y="15385"/>
                  </a:moveTo>
                  <a:lnTo>
                    <a:pt x="7884" y="15444"/>
                  </a:lnTo>
                  <a:lnTo>
                    <a:pt x="7884" y="15502"/>
                  </a:lnTo>
                  <a:lnTo>
                    <a:pt x="8002" y="15914"/>
                  </a:lnTo>
                  <a:lnTo>
                    <a:pt x="8178" y="16267"/>
                  </a:lnTo>
                  <a:lnTo>
                    <a:pt x="8296" y="16473"/>
                  </a:lnTo>
                  <a:lnTo>
                    <a:pt x="8443" y="16679"/>
                  </a:lnTo>
                  <a:lnTo>
                    <a:pt x="8502" y="16679"/>
                  </a:lnTo>
                  <a:lnTo>
                    <a:pt x="8531" y="16708"/>
                  </a:lnTo>
                  <a:lnTo>
                    <a:pt x="8590" y="16679"/>
                  </a:lnTo>
                  <a:lnTo>
                    <a:pt x="8649" y="16591"/>
                  </a:lnTo>
                  <a:lnTo>
                    <a:pt x="8619" y="16532"/>
                  </a:lnTo>
                  <a:lnTo>
                    <a:pt x="8472" y="16355"/>
                  </a:lnTo>
                  <a:lnTo>
                    <a:pt x="8355" y="16179"/>
                  </a:lnTo>
                  <a:lnTo>
                    <a:pt x="8178" y="15826"/>
                  </a:lnTo>
                  <a:lnTo>
                    <a:pt x="8090" y="15473"/>
                  </a:lnTo>
                  <a:lnTo>
                    <a:pt x="8031" y="15414"/>
                  </a:lnTo>
                  <a:lnTo>
                    <a:pt x="7943" y="15385"/>
                  </a:lnTo>
                  <a:close/>
                  <a:moveTo>
                    <a:pt x="13002" y="16179"/>
                  </a:moveTo>
                  <a:lnTo>
                    <a:pt x="12944" y="16208"/>
                  </a:lnTo>
                  <a:lnTo>
                    <a:pt x="12797" y="16385"/>
                  </a:lnTo>
                  <a:lnTo>
                    <a:pt x="12620" y="16532"/>
                  </a:lnTo>
                  <a:lnTo>
                    <a:pt x="12414" y="16679"/>
                  </a:lnTo>
                  <a:lnTo>
                    <a:pt x="12208" y="16826"/>
                  </a:lnTo>
                  <a:lnTo>
                    <a:pt x="11973" y="16944"/>
                  </a:lnTo>
                  <a:lnTo>
                    <a:pt x="11914" y="17003"/>
                  </a:lnTo>
                  <a:lnTo>
                    <a:pt x="11943" y="17091"/>
                  </a:lnTo>
                  <a:lnTo>
                    <a:pt x="11973" y="17120"/>
                  </a:lnTo>
                  <a:lnTo>
                    <a:pt x="12032" y="17150"/>
                  </a:lnTo>
                  <a:lnTo>
                    <a:pt x="12061" y="17120"/>
                  </a:lnTo>
                  <a:lnTo>
                    <a:pt x="12326" y="17003"/>
                  </a:lnTo>
                  <a:lnTo>
                    <a:pt x="12532" y="16856"/>
                  </a:lnTo>
                  <a:lnTo>
                    <a:pt x="12738" y="16708"/>
                  </a:lnTo>
                  <a:lnTo>
                    <a:pt x="12944" y="16532"/>
                  </a:lnTo>
                  <a:lnTo>
                    <a:pt x="13091" y="16355"/>
                  </a:lnTo>
                  <a:lnTo>
                    <a:pt x="13120" y="16267"/>
                  </a:lnTo>
                  <a:lnTo>
                    <a:pt x="13091" y="16208"/>
                  </a:lnTo>
                  <a:lnTo>
                    <a:pt x="13002" y="16179"/>
                  </a:lnTo>
                  <a:close/>
                  <a:moveTo>
                    <a:pt x="9531" y="17150"/>
                  </a:moveTo>
                  <a:lnTo>
                    <a:pt x="9472" y="17208"/>
                  </a:lnTo>
                  <a:lnTo>
                    <a:pt x="9502" y="17297"/>
                  </a:lnTo>
                  <a:lnTo>
                    <a:pt x="9561" y="17356"/>
                  </a:lnTo>
                  <a:lnTo>
                    <a:pt x="9796" y="17414"/>
                  </a:lnTo>
                  <a:lnTo>
                    <a:pt x="10031" y="17444"/>
                  </a:lnTo>
                  <a:lnTo>
                    <a:pt x="10267" y="17473"/>
                  </a:lnTo>
                  <a:lnTo>
                    <a:pt x="10826" y="17473"/>
                  </a:lnTo>
                  <a:lnTo>
                    <a:pt x="10914" y="17444"/>
                  </a:lnTo>
                  <a:lnTo>
                    <a:pt x="10943" y="17356"/>
                  </a:lnTo>
                  <a:lnTo>
                    <a:pt x="10884" y="17297"/>
                  </a:lnTo>
                  <a:lnTo>
                    <a:pt x="10826" y="17267"/>
                  </a:lnTo>
                  <a:lnTo>
                    <a:pt x="10208" y="17267"/>
                  </a:lnTo>
                  <a:lnTo>
                    <a:pt x="9914" y="17208"/>
                  </a:lnTo>
                  <a:lnTo>
                    <a:pt x="9620" y="17150"/>
                  </a:lnTo>
                  <a:close/>
                  <a:moveTo>
                    <a:pt x="145435" y="16473"/>
                  </a:moveTo>
                  <a:lnTo>
                    <a:pt x="145376" y="16532"/>
                  </a:lnTo>
                  <a:lnTo>
                    <a:pt x="145082" y="17091"/>
                  </a:lnTo>
                  <a:lnTo>
                    <a:pt x="144817" y="17650"/>
                  </a:lnTo>
                  <a:lnTo>
                    <a:pt x="144817" y="17738"/>
                  </a:lnTo>
                  <a:lnTo>
                    <a:pt x="144876" y="17797"/>
                  </a:lnTo>
                  <a:lnTo>
                    <a:pt x="144905" y="17797"/>
                  </a:lnTo>
                  <a:lnTo>
                    <a:pt x="144964" y="17767"/>
                  </a:lnTo>
                  <a:lnTo>
                    <a:pt x="144993" y="17738"/>
                  </a:lnTo>
                  <a:lnTo>
                    <a:pt x="145258" y="17179"/>
                  </a:lnTo>
                  <a:lnTo>
                    <a:pt x="145552" y="16620"/>
                  </a:lnTo>
                  <a:lnTo>
                    <a:pt x="145552" y="16532"/>
                  </a:lnTo>
                  <a:lnTo>
                    <a:pt x="145523" y="16473"/>
                  </a:lnTo>
                  <a:close/>
                  <a:moveTo>
                    <a:pt x="48214" y="16797"/>
                  </a:moveTo>
                  <a:lnTo>
                    <a:pt x="48155" y="16856"/>
                  </a:lnTo>
                  <a:lnTo>
                    <a:pt x="48155" y="16944"/>
                  </a:lnTo>
                  <a:lnTo>
                    <a:pt x="48479" y="18120"/>
                  </a:lnTo>
                  <a:lnTo>
                    <a:pt x="48508" y="18179"/>
                  </a:lnTo>
                  <a:lnTo>
                    <a:pt x="48567" y="18209"/>
                  </a:lnTo>
                  <a:lnTo>
                    <a:pt x="48596" y="18209"/>
                  </a:lnTo>
                  <a:lnTo>
                    <a:pt x="48684" y="18150"/>
                  </a:lnTo>
                  <a:lnTo>
                    <a:pt x="48684" y="18091"/>
                  </a:lnTo>
                  <a:lnTo>
                    <a:pt x="48331" y="16885"/>
                  </a:lnTo>
                  <a:lnTo>
                    <a:pt x="48302" y="16797"/>
                  </a:lnTo>
                  <a:close/>
                  <a:moveTo>
                    <a:pt x="187000" y="16826"/>
                  </a:moveTo>
                  <a:lnTo>
                    <a:pt x="186941" y="16885"/>
                  </a:lnTo>
                  <a:lnTo>
                    <a:pt x="186941" y="16973"/>
                  </a:lnTo>
                  <a:lnTo>
                    <a:pt x="187088" y="17561"/>
                  </a:lnTo>
                  <a:lnTo>
                    <a:pt x="187235" y="18179"/>
                  </a:lnTo>
                  <a:lnTo>
                    <a:pt x="187294" y="18238"/>
                  </a:lnTo>
                  <a:lnTo>
                    <a:pt x="187382" y="18238"/>
                  </a:lnTo>
                  <a:lnTo>
                    <a:pt x="187441" y="18209"/>
                  </a:lnTo>
                  <a:lnTo>
                    <a:pt x="187441" y="18120"/>
                  </a:lnTo>
                  <a:lnTo>
                    <a:pt x="187294" y="17503"/>
                  </a:lnTo>
                  <a:lnTo>
                    <a:pt x="187147" y="16914"/>
                  </a:lnTo>
                  <a:lnTo>
                    <a:pt x="187088" y="16856"/>
                  </a:lnTo>
                  <a:lnTo>
                    <a:pt x="187000" y="16826"/>
                  </a:lnTo>
                  <a:close/>
                  <a:moveTo>
                    <a:pt x="144376" y="18738"/>
                  </a:moveTo>
                  <a:lnTo>
                    <a:pt x="144317" y="18797"/>
                  </a:lnTo>
                  <a:lnTo>
                    <a:pt x="144111" y="19385"/>
                  </a:lnTo>
                  <a:lnTo>
                    <a:pt x="143905" y="20003"/>
                  </a:lnTo>
                  <a:lnTo>
                    <a:pt x="143905" y="20062"/>
                  </a:lnTo>
                  <a:lnTo>
                    <a:pt x="143964" y="20121"/>
                  </a:lnTo>
                  <a:lnTo>
                    <a:pt x="144052" y="20121"/>
                  </a:lnTo>
                  <a:lnTo>
                    <a:pt x="144111" y="20062"/>
                  </a:lnTo>
                  <a:lnTo>
                    <a:pt x="144287" y="19474"/>
                  </a:lnTo>
                  <a:lnTo>
                    <a:pt x="144523" y="18885"/>
                  </a:lnTo>
                  <a:lnTo>
                    <a:pt x="144523" y="18797"/>
                  </a:lnTo>
                  <a:lnTo>
                    <a:pt x="144464" y="18738"/>
                  </a:lnTo>
                  <a:close/>
                  <a:moveTo>
                    <a:pt x="48831" y="19238"/>
                  </a:moveTo>
                  <a:lnTo>
                    <a:pt x="48773" y="19268"/>
                  </a:lnTo>
                  <a:lnTo>
                    <a:pt x="48743" y="19356"/>
                  </a:lnTo>
                  <a:lnTo>
                    <a:pt x="48979" y="20591"/>
                  </a:lnTo>
                  <a:lnTo>
                    <a:pt x="49008" y="20650"/>
                  </a:lnTo>
                  <a:lnTo>
                    <a:pt x="49067" y="20680"/>
                  </a:lnTo>
                  <a:lnTo>
                    <a:pt x="49096" y="20680"/>
                  </a:lnTo>
                  <a:lnTo>
                    <a:pt x="49155" y="20621"/>
                  </a:lnTo>
                  <a:lnTo>
                    <a:pt x="49184" y="20562"/>
                  </a:lnTo>
                  <a:lnTo>
                    <a:pt x="48949" y="19297"/>
                  </a:lnTo>
                  <a:lnTo>
                    <a:pt x="48920" y="19238"/>
                  </a:lnTo>
                  <a:close/>
                  <a:moveTo>
                    <a:pt x="187588" y="19268"/>
                  </a:moveTo>
                  <a:lnTo>
                    <a:pt x="187529" y="19326"/>
                  </a:lnTo>
                  <a:lnTo>
                    <a:pt x="187500" y="19385"/>
                  </a:lnTo>
                  <a:lnTo>
                    <a:pt x="187706" y="20621"/>
                  </a:lnTo>
                  <a:lnTo>
                    <a:pt x="187765" y="20680"/>
                  </a:lnTo>
                  <a:lnTo>
                    <a:pt x="187824" y="20709"/>
                  </a:lnTo>
                  <a:lnTo>
                    <a:pt x="187853" y="20709"/>
                  </a:lnTo>
                  <a:lnTo>
                    <a:pt x="187912" y="20680"/>
                  </a:lnTo>
                  <a:lnTo>
                    <a:pt x="187912" y="20591"/>
                  </a:lnTo>
                  <a:lnTo>
                    <a:pt x="187706" y="19356"/>
                  </a:lnTo>
                  <a:lnTo>
                    <a:pt x="187676" y="19297"/>
                  </a:lnTo>
                  <a:lnTo>
                    <a:pt x="187588" y="19268"/>
                  </a:lnTo>
                  <a:close/>
                  <a:moveTo>
                    <a:pt x="143581" y="21121"/>
                  </a:moveTo>
                  <a:lnTo>
                    <a:pt x="143552" y="21209"/>
                  </a:lnTo>
                  <a:lnTo>
                    <a:pt x="143405" y="21797"/>
                  </a:lnTo>
                  <a:lnTo>
                    <a:pt x="143258" y="22415"/>
                  </a:lnTo>
                  <a:lnTo>
                    <a:pt x="143287" y="22503"/>
                  </a:lnTo>
                  <a:lnTo>
                    <a:pt x="143346" y="22533"/>
                  </a:lnTo>
                  <a:lnTo>
                    <a:pt x="143376" y="22562"/>
                  </a:lnTo>
                  <a:lnTo>
                    <a:pt x="143434" y="22533"/>
                  </a:lnTo>
                  <a:lnTo>
                    <a:pt x="143464" y="22474"/>
                  </a:lnTo>
                  <a:lnTo>
                    <a:pt x="143611" y="21856"/>
                  </a:lnTo>
                  <a:lnTo>
                    <a:pt x="143758" y="21239"/>
                  </a:lnTo>
                  <a:lnTo>
                    <a:pt x="143729" y="21180"/>
                  </a:lnTo>
                  <a:lnTo>
                    <a:pt x="143670" y="21121"/>
                  </a:lnTo>
                  <a:close/>
                  <a:moveTo>
                    <a:pt x="49214" y="21709"/>
                  </a:moveTo>
                  <a:lnTo>
                    <a:pt x="49155" y="21739"/>
                  </a:lnTo>
                  <a:lnTo>
                    <a:pt x="49126" y="21827"/>
                  </a:lnTo>
                  <a:lnTo>
                    <a:pt x="49214" y="23062"/>
                  </a:lnTo>
                  <a:lnTo>
                    <a:pt x="49243" y="23121"/>
                  </a:lnTo>
                  <a:lnTo>
                    <a:pt x="49302" y="23151"/>
                  </a:lnTo>
                  <a:lnTo>
                    <a:pt x="49390" y="23121"/>
                  </a:lnTo>
                  <a:lnTo>
                    <a:pt x="49420" y="23062"/>
                  </a:lnTo>
                  <a:lnTo>
                    <a:pt x="49332" y="21797"/>
                  </a:lnTo>
                  <a:lnTo>
                    <a:pt x="49273" y="21739"/>
                  </a:lnTo>
                  <a:lnTo>
                    <a:pt x="49214" y="21709"/>
                  </a:lnTo>
                  <a:close/>
                  <a:moveTo>
                    <a:pt x="188000" y="21739"/>
                  </a:moveTo>
                  <a:lnTo>
                    <a:pt x="187941" y="21797"/>
                  </a:lnTo>
                  <a:lnTo>
                    <a:pt x="187912" y="21856"/>
                  </a:lnTo>
                  <a:lnTo>
                    <a:pt x="187912" y="21886"/>
                  </a:lnTo>
                  <a:lnTo>
                    <a:pt x="188118" y="23092"/>
                  </a:lnTo>
                  <a:lnTo>
                    <a:pt x="188147" y="23151"/>
                  </a:lnTo>
                  <a:lnTo>
                    <a:pt x="188206" y="23180"/>
                  </a:lnTo>
                  <a:lnTo>
                    <a:pt x="188235" y="23180"/>
                  </a:lnTo>
                  <a:lnTo>
                    <a:pt x="188294" y="23151"/>
                  </a:lnTo>
                  <a:lnTo>
                    <a:pt x="188324" y="23062"/>
                  </a:lnTo>
                  <a:lnTo>
                    <a:pt x="188118" y="21856"/>
                  </a:lnTo>
                  <a:lnTo>
                    <a:pt x="188118" y="21827"/>
                  </a:lnTo>
                  <a:lnTo>
                    <a:pt x="188088" y="21768"/>
                  </a:lnTo>
                  <a:lnTo>
                    <a:pt x="188000" y="21739"/>
                  </a:lnTo>
                  <a:close/>
                  <a:moveTo>
                    <a:pt x="143170" y="23562"/>
                  </a:moveTo>
                  <a:lnTo>
                    <a:pt x="143111" y="23592"/>
                  </a:lnTo>
                  <a:lnTo>
                    <a:pt x="143052" y="23651"/>
                  </a:lnTo>
                  <a:lnTo>
                    <a:pt x="142993" y="24298"/>
                  </a:lnTo>
                  <a:lnTo>
                    <a:pt x="142934" y="24916"/>
                  </a:lnTo>
                  <a:lnTo>
                    <a:pt x="142964" y="25004"/>
                  </a:lnTo>
                  <a:lnTo>
                    <a:pt x="143023" y="25033"/>
                  </a:lnTo>
                  <a:lnTo>
                    <a:pt x="143111" y="25004"/>
                  </a:lnTo>
                  <a:lnTo>
                    <a:pt x="143140" y="24945"/>
                  </a:lnTo>
                  <a:lnTo>
                    <a:pt x="143199" y="24327"/>
                  </a:lnTo>
                  <a:lnTo>
                    <a:pt x="143258" y="23680"/>
                  </a:lnTo>
                  <a:lnTo>
                    <a:pt x="143258" y="23621"/>
                  </a:lnTo>
                  <a:lnTo>
                    <a:pt x="143170" y="23562"/>
                  </a:lnTo>
                  <a:close/>
                  <a:moveTo>
                    <a:pt x="49332" y="24210"/>
                  </a:moveTo>
                  <a:lnTo>
                    <a:pt x="49243" y="24239"/>
                  </a:lnTo>
                  <a:lnTo>
                    <a:pt x="49214" y="24298"/>
                  </a:lnTo>
                  <a:lnTo>
                    <a:pt x="49184" y="25563"/>
                  </a:lnTo>
                  <a:lnTo>
                    <a:pt x="49184" y="25622"/>
                  </a:lnTo>
                  <a:lnTo>
                    <a:pt x="49273" y="25651"/>
                  </a:lnTo>
                  <a:lnTo>
                    <a:pt x="49361" y="25651"/>
                  </a:lnTo>
                  <a:lnTo>
                    <a:pt x="49390" y="25563"/>
                  </a:lnTo>
                  <a:lnTo>
                    <a:pt x="49420" y="24298"/>
                  </a:lnTo>
                  <a:lnTo>
                    <a:pt x="49390" y="24239"/>
                  </a:lnTo>
                  <a:lnTo>
                    <a:pt x="49332" y="24210"/>
                  </a:lnTo>
                  <a:close/>
                  <a:moveTo>
                    <a:pt x="188412" y="24210"/>
                  </a:moveTo>
                  <a:lnTo>
                    <a:pt x="188353" y="24268"/>
                  </a:lnTo>
                  <a:lnTo>
                    <a:pt x="188324" y="24327"/>
                  </a:lnTo>
                  <a:lnTo>
                    <a:pt x="188588" y="25563"/>
                  </a:lnTo>
                  <a:lnTo>
                    <a:pt x="188618" y="25622"/>
                  </a:lnTo>
                  <a:lnTo>
                    <a:pt x="188677" y="25651"/>
                  </a:lnTo>
                  <a:lnTo>
                    <a:pt x="188706" y="25651"/>
                  </a:lnTo>
                  <a:lnTo>
                    <a:pt x="188765" y="25592"/>
                  </a:lnTo>
                  <a:lnTo>
                    <a:pt x="188794" y="25504"/>
                  </a:lnTo>
                  <a:lnTo>
                    <a:pt x="188530" y="24298"/>
                  </a:lnTo>
                  <a:lnTo>
                    <a:pt x="188500" y="24239"/>
                  </a:lnTo>
                  <a:lnTo>
                    <a:pt x="188412" y="24210"/>
                  </a:lnTo>
                  <a:close/>
                  <a:moveTo>
                    <a:pt x="207650" y="26681"/>
                  </a:moveTo>
                  <a:lnTo>
                    <a:pt x="207591" y="26710"/>
                  </a:lnTo>
                  <a:lnTo>
                    <a:pt x="207562" y="26798"/>
                  </a:lnTo>
                  <a:lnTo>
                    <a:pt x="207591" y="26857"/>
                  </a:lnTo>
                  <a:lnTo>
                    <a:pt x="207680" y="26886"/>
                  </a:lnTo>
                  <a:lnTo>
                    <a:pt x="207974" y="26886"/>
                  </a:lnTo>
                  <a:lnTo>
                    <a:pt x="207974" y="26769"/>
                  </a:lnTo>
                  <a:lnTo>
                    <a:pt x="208003" y="26886"/>
                  </a:lnTo>
                  <a:lnTo>
                    <a:pt x="208474" y="26916"/>
                  </a:lnTo>
                  <a:lnTo>
                    <a:pt x="208886" y="27004"/>
                  </a:lnTo>
                  <a:lnTo>
                    <a:pt x="208974" y="27004"/>
                  </a:lnTo>
                  <a:lnTo>
                    <a:pt x="209003" y="26945"/>
                  </a:lnTo>
                  <a:lnTo>
                    <a:pt x="209003" y="26857"/>
                  </a:lnTo>
                  <a:lnTo>
                    <a:pt x="208944" y="26798"/>
                  </a:lnTo>
                  <a:lnTo>
                    <a:pt x="208709" y="26739"/>
                  </a:lnTo>
                  <a:lnTo>
                    <a:pt x="208503" y="26710"/>
                  </a:lnTo>
                  <a:lnTo>
                    <a:pt x="208003" y="26681"/>
                  </a:lnTo>
                  <a:close/>
                  <a:moveTo>
                    <a:pt x="142993" y="26063"/>
                  </a:moveTo>
                  <a:lnTo>
                    <a:pt x="142905" y="26092"/>
                  </a:lnTo>
                  <a:lnTo>
                    <a:pt x="142875" y="26180"/>
                  </a:lnTo>
                  <a:lnTo>
                    <a:pt x="142875" y="26328"/>
                  </a:lnTo>
                  <a:lnTo>
                    <a:pt x="142905" y="27445"/>
                  </a:lnTo>
                  <a:lnTo>
                    <a:pt x="142934" y="27504"/>
                  </a:lnTo>
                  <a:lnTo>
                    <a:pt x="143023" y="27534"/>
                  </a:lnTo>
                  <a:lnTo>
                    <a:pt x="143081" y="27504"/>
                  </a:lnTo>
                  <a:lnTo>
                    <a:pt x="143111" y="27416"/>
                  </a:lnTo>
                  <a:lnTo>
                    <a:pt x="143081" y="26328"/>
                  </a:lnTo>
                  <a:lnTo>
                    <a:pt x="143081" y="26180"/>
                  </a:lnTo>
                  <a:lnTo>
                    <a:pt x="143052" y="26092"/>
                  </a:lnTo>
                  <a:lnTo>
                    <a:pt x="142993" y="26063"/>
                  </a:lnTo>
                  <a:close/>
                  <a:moveTo>
                    <a:pt x="206415" y="27004"/>
                  </a:moveTo>
                  <a:lnTo>
                    <a:pt x="206120" y="27151"/>
                  </a:lnTo>
                  <a:lnTo>
                    <a:pt x="205856" y="27298"/>
                  </a:lnTo>
                  <a:lnTo>
                    <a:pt x="205591" y="27475"/>
                  </a:lnTo>
                  <a:lnTo>
                    <a:pt x="205326" y="27681"/>
                  </a:lnTo>
                  <a:lnTo>
                    <a:pt x="205297" y="27740"/>
                  </a:lnTo>
                  <a:lnTo>
                    <a:pt x="205326" y="27828"/>
                  </a:lnTo>
                  <a:lnTo>
                    <a:pt x="205356" y="27857"/>
                  </a:lnTo>
                  <a:lnTo>
                    <a:pt x="205385" y="27857"/>
                  </a:lnTo>
                  <a:lnTo>
                    <a:pt x="205473" y="27828"/>
                  </a:lnTo>
                  <a:lnTo>
                    <a:pt x="205709" y="27651"/>
                  </a:lnTo>
                  <a:lnTo>
                    <a:pt x="205944" y="27475"/>
                  </a:lnTo>
                  <a:lnTo>
                    <a:pt x="206209" y="27328"/>
                  </a:lnTo>
                  <a:lnTo>
                    <a:pt x="206503" y="27181"/>
                  </a:lnTo>
                  <a:lnTo>
                    <a:pt x="206562" y="27122"/>
                  </a:lnTo>
                  <a:lnTo>
                    <a:pt x="206562" y="27063"/>
                  </a:lnTo>
                  <a:lnTo>
                    <a:pt x="206503" y="27004"/>
                  </a:lnTo>
                  <a:close/>
                  <a:moveTo>
                    <a:pt x="188971" y="26651"/>
                  </a:moveTo>
                  <a:lnTo>
                    <a:pt x="188912" y="26710"/>
                  </a:lnTo>
                  <a:lnTo>
                    <a:pt x="188912" y="26769"/>
                  </a:lnTo>
                  <a:lnTo>
                    <a:pt x="189088" y="27387"/>
                  </a:lnTo>
                  <a:lnTo>
                    <a:pt x="189294" y="27975"/>
                  </a:lnTo>
                  <a:lnTo>
                    <a:pt x="189324" y="28034"/>
                  </a:lnTo>
                  <a:lnTo>
                    <a:pt x="189441" y="28034"/>
                  </a:lnTo>
                  <a:lnTo>
                    <a:pt x="189500" y="27975"/>
                  </a:lnTo>
                  <a:lnTo>
                    <a:pt x="189500" y="27916"/>
                  </a:lnTo>
                  <a:lnTo>
                    <a:pt x="189294" y="27328"/>
                  </a:lnTo>
                  <a:lnTo>
                    <a:pt x="189088" y="26710"/>
                  </a:lnTo>
                  <a:lnTo>
                    <a:pt x="189059" y="26651"/>
                  </a:lnTo>
                  <a:close/>
                  <a:moveTo>
                    <a:pt x="49184" y="26710"/>
                  </a:moveTo>
                  <a:lnTo>
                    <a:pt x="49096" y="26739"/>
                  </a:lnTo>
                  <a:lnTo>
                    <a:pt x="49067" y="26798"/>
                  </a:lnTo>
                  <a:lnTo>
                    <a:pt x="48949" y="27504"/>
                  </a:lnTo>
                  <a:lnTo>
                    <a:pt x="48890" y="28034"/>
                  </a:lnTo>
                  <a:lnTo>
                    <a:pt x="48920" y="28122"/>
                  </a:lnTo>
                  <a:lnTo>
                    <a:pt x="48979" y="28151"/>
                  </a:lnTo>
                  <a:lnTo>
                    <a:pt x="49008" y="28151"/>
                  </a:lnTo>
                  <a:lnTo>
                    <a:pt x="49067" y="28122"/>
                  </a:lnTo>
                  <a:lnTo>
                    <a:pt x="49096" y="28063"/>
                  </a:lnTo>
                  <a:lnTo>
                    <a:pt x="49155" y="27534"/>
                  </a:lnTo>
                  <a:lnTo>
                    <a:pt x="49273" y="26828"/>
                  </a:lnTo>
                  <a:lnTo>
                    <a:pt x="49243" y="26739"/>
                  </a:lnTo>
                  <a:lnTo>
                    <a:pt x="49184" y="26710"/>
                  </a:lnTo>
                  <a:close/>
                  <a:moveTo>
                    <a:pt x="209915" y="27504"/>
                  </a:moveTo>
                  <a:lnTo>
                    <a:pt x="209856" y="27534"/>
                  </a:lnTo>
                  <a:lnTo>
                    <a:pt x="209798" y="27592"/>
                  </a:lnTo>
                  <a:lnTo>
                    <a:pt x="209827" y="27681"/>
                  </a:lnTo>
                  <a:lnTo>
                    <a:pt x="210003" y="27916"/>
                  </a:lnTo>
                  <a:lnTo>
                    <a:pt x="210121" y="28181"/>
                  </a:lnTo>
                  <a:lnTo>
                    <a:pt x="210239" y="28445"/>
                  </a:lnTo>
                  <a:lnTo>
                    <a:pt x="210327" y="28769"/>
                  </a:lnTo>
                  <a:lnTo>
                    <a:pt x="210356" y="28828"/>
                  </a:lnTo>
                  <a:lnTo>
                    <a:pt x="210415" y="28857"/>
                  </a:lnTo>
                  <a:lnTo>
                    <a:pt x="210445" y="28857"/>
                  </a:lnTo>
                  <a:lnTo>
                    <a:pt x="210504" y="28798"/>
                  </a:lnTo>
                  <a:lnTo>
                    <a:pt x="210533" y="28710"/>
                  </a:lnTo>
                  <a:lnTo>
                    <a:pt x="210445" y="28387"/>
                  </a:lnTo>
                  <a:lnTo>
                    <a:pt x="210327" y="28093"/>
                  </a:lnTo>
                  <a:lnTo>
                    <a:pt x="210180" y="27798"/>
                  </a:lnTo>
                  <a:lnTo>
                    <a:pt x="210003" y="27534"/>
                  </a:lnTo>
                  <a:lnTo>
                    <a:pt x="209915" y="27504"/>
                  </a:lnTo>
                  <a:close/>
                  <a:moveTo>
                    <a:pt x="204532" y="28593"/>
                  </a:moveTo>
                  <a:lnTo>
                    <a:pt x="204473" y="28622"/>
                  </a:lnTo>
                  <a:lnTo>
                    <a:pt x="204326" y="28887"/>
                  </a:lnTo>
                  <a:lnTo>
                    <a:pt x="204208" y="29122"/>
                  </a:lnTo>
                  <a:lnTo>
                    <a:pt x="204091" y="29387"/>
                  </a:lnTo>
                  <a:lnTo>
                    <a:pt x="204003" y="29652"/>
                  </a:lnTo>
                  <a:lnTo>
                    <a:pt x="203973" y="29799"/>
                  </a:lnTo>
                  <a:lnTo>
                    <a:pt x="203973" y="29887"/>
                  </a:lnTo>
                  <a:lnTo>
                    <a:pt x="204032" y="29916"/>
                  </a:lnTo>
                  <a:lnTo>
                    <a:pt x="204120" y="29916"/>
                  </a:lnTo>
                  <a:lnTo>
                    <a:pt x="204150" y="29857"/>
                  </a:lnTo>
                  <a:lnTo>
                    <a:pt x="204208" y="29710"/>
                  </a:lnTo>
                  <a:lnTo>
                    <a:pt x="204297" y="29475"/>
                  </a:lnTo>
                  <a:lnTo>
                    <a:pt x="204385" y="29210"/>
                  </a:lnTo>
                  <a:lnTo>
                    <a:pt x="204503" y="28975"/>
                  </a:lnTo>
                  <a:lnTo>
                    <a:pt x="204650" y="28740"/>
                  </a:lnTo>
                  <a:lnTo>
                    <a:pt x="204650" y="28651"/>
                  </a:lnTo>
                  <a:lnTo>
                    <a:pt x="204620" y="28593"/>
                  </a:lnTo>
                  <a:close/>
                  <a:moveTo>
                    <a:pt x="143111" y="28563"/>
                  </a:moveTo>
                  <a:lnTo>
                    <a:pt x="143052" y="28622"/>
                  </a:lnTo>
                  <a:lnTo>
                    <a:pt x="143023" y="28681"/>
                  </a:lnTo>
                  <a:lnTo>
                    <a:pt x="143111" y="29299"/>
                  </a:lnTo>
                  <a:lnTo>
                    <a:pt x="143228" y="29916"/>
                  </a:lnTo>
                  <a:lnTo>
                    <a:pt x="143258" y="30005"/>
                  </a:lnTo>
                  <a:lnTo>
                    <a:pt x="143346" y="30005"/>
                  </a:lnTo>
                  <a:lnTo>
                    <a:pt x="143405" y="29975"/>
                  </a:lnTo>
                  <a:lnTo>
                    <a:pt x="143434" y="29887"/>
                  </a:lnTo>
                  <a:lnTo>
                    <a:pt x="143317" y="29269"/>
                  </a:lnTo>
                  <a:lnTo>
                    <a:pt x="143228" y="28651"/>
                  </a:lnTo>
                  <a:lnTo>
                    <a:pt x="143199" y="28593"/>
                  </a:lnTo>
                  <a:lnTo>
                    <a:pt x="143111" y="28563"/>
                  </a:lnTo>
                  <a:close/>
                  <a:moveTo>
                    <a:pt x="189942" y="28975"/>
                  </a:moveTo>
                  <a:lnTo>
                    <a:pt x="189853" y="29004"/>
                  </a:lnTo>
                  <a:lnTo>
                    <a:pt x="189794" y="29063"/>
                  </a:lnTo>
                  <a:lnTo>
                    <a:pt x="189794" y="29122"/>
                  </a:lnTo>
                  <a:lnTo>
                    <a:pt x="190089" y="29710"/>
                  </a:lnTo>
                  <a:lnTo>
                    <a:pt x="190412" y="30240"/>
                  </a:lnTo>
                  <a:lnTo>
                    <a:pt x="190442" y="30269"/>
                  </a:lnTo>
                  <a:lnTo>
                    <a:pt x="190559" y="30269"/>
                  </a:lnTo>
                  <a:lnTo>
                    <a:pt x="190618" y="30210"/>
                  </a:lnTo>
                  <a:lnTo>
                    <a:pt x="190589" y="30122"/>
                  </a:lnTo>
                  <a:lnTo>
                    <a:pt x="190265" y="29593"/>
                  </a:lnTo>
                  <a:lnTo>
                    <a:pt x="190000" y="29034"/>
                  </a:lnTo>
                  <a:lnTo>
                    <a:pt x="189942" y="28975"/>
                  </a:lnTo>
                  <a:close/>
                  <a:moveTo>
                    <a:pt x="48890" y="29181"/>
                  </a:moveTo>
                  <a:lnTo>
                    <a:pt x="48802" y="29210"/>
                  </a:lnTo>
                  <a:lnTo>
                    <a:pt x="48773" y="29299"/>
                  </a:lnTo>
                  <a:lnTo>
                    <a:pt x="48684" y="30446"/>
                  </a:lnTo>
                  <a:lnTo>
                    <a:pt x="48684" y="30534"/>
                  </a:lnTo>
                  <a:lnTo>
                    <a:pt x="48714" y="30622"/>
                  </a:lnTo>
                  <a:lnTo>
                    <a:pt x="48773" y="30652"/>
                  </a:lnTo>
                  <a:lnTo>
                    <a:pt x="48802" y="30652"/>
                  </a:lnTo>
                  <a:lnTo>
                    <a:pt x="48861" y="30622"/>
                  </a:lnTo>
                  <a:lnTo>
                    <a:pt x="48890" y="30563"/>
                  </a:lnTo>
                  <a:lnTo>
                    <a:pt x="48890" y="30475"/>
                  </a:lnTo>
                  <a:lnTo>
                    <a:pt x="48979" y="29299"/>
                  </a:lnTo>
                  <a:lnTo>
                    <a:pt x="48949" y="29240"/>
                  </a:lnTo>
                  <a:lnTo>
                    <a:pt x="48890" y="29181"/>
                  </a:lnTo>
                  <a:close/>
                  <a:moveTo>
                    <a:pt x="210504" y="29887"/>
                  </a:moveTo>
                  <a:lnTo>
                    <a:pt x="210415" y="29916"/>
                  </a:lnTo>
                  <a:lnTo>
                    <a:pt x="210386" y="29975"/>
                  </a:lnTo>
                  <a:lnTo>
                    <a:pt x="210298" y="30593"/>
                  </a:lnTo>
                  <a:lnTo>
                    <a:pt x="210151" y="31181"/>
                  </a:lnTo>
                  <a:lnTo>
                    <a:pt x="210151" y="31269"/>
                  </a:lnTo>
                  <a:lnTo>
                    <a:pt x="210209" y="31299"/>
                  </a:lnTo>
                  <a:lnTo>
                    <a:pt x="210239" y="31328"/>
                  </a:lnTo>
                  <a:lnTo>
                    <a:pt x="210298" y="31299"/>
                  </a:lnTo>
                  <a:lnTo>
                    <a:pt x="210327" y="31240"/>
                  </a:lnTo>
                  <a:lnTo>
                    <a:pt x="210445" y="30946"/>
                  </a:lnTo>
                  <a:lnTo>
                    <a:pt x="210504" y="30622"/>
                  </a:lnTo>
                  <a:lnTo>
                    <a:pt x="210562" y="30299"/>
                  </a:lnTo>
                  <a:lnTo>
                    <a:pt x="210592" y="30005"/>
                  </a:lnTo>
                  <a:lnTo>
                    <a:pt x="210562" y="29916"/>
                  </a:lnTo>
                  <a:lnTo>
                    <a:pt x="210504" y="29887"/>
                  </a:lnTo>
                  <a:close/>
                  <a:moveTo>
                    <a:pt x="191236" y="31093"/>
                  </a:moveTo>
                  <a:lnTo>
                    <a:pt x="191177" y="31122"/>
                  </a:lnTo>
                  <a:lnTo>
                    <a:pt x="191118" y="31181"/>
                  </a:lnTo>
                  <a:lnTo>
                    <a:pt x="191148" y="31269"/>
                  </a:lnTo>
                  <a:lnTo>
                    <a:pt x="191559" y="31740"/>
                  </a:lnTo>
                  <a:lnTo>
                    <a:pt x="192001" y="32181"/>
                  </a:lnTo>
                  <a:lnTo>
                    <a:pt x="192059" y="32240"/>
                  </a:lnTo>
                  <a:lnTo>
                    <a:pt x="192148" y="32181"/>
                  </a:lnTo>
                  <a:lnTo>
                    <a:pt x="192177" y="32123"/>
                  </a:lnTo>
                  <a:lnTo>
                    <a:pt x="192148" y="32034"/>
                  </a:lnTo>
                  <a:lnTo>
                    <a:pt x="191707" y="31593"/>
                  </a:lnTo>
                  <a:lnTo>
                    <a:pt x="191324" y="31122"/>
                  </a:lnTo>
                  <a:lnTo>
                    <a:pt x="191236" y="31093"/>
                  </a:lnTo>
                  <a:close/>
                  <a:moveTo>
                    <a:pt x="203944" y="30975"/>
                  </a:moveTo>
                  <a:lnTo>
                    <a:pt x="203855" y="31005"/>
                  </a:lnTo>
                  <a:lnTo>
                    <a:pt x="203855" y="31064"/>
                  </a:lnTo>
                  <a:lnTo>
                    <a:pt x="203885" y="31387"/>
                  </a:lnTo>
                  <a:lnTo>
                    <a:pt x="203914" y="31711"/>
                  </a:lnTo>
                  <a:lnTo>
                    <a:pt x="204003" y="32005"/>
                  </a:lnTo>
                  <a:lnTo>
                    <a:pt x="204091" y="32328"/>
                  </a:lnTo>
                  <a:lnTo>
                    <a:pt x="204150" y="32387"/>
                  </a:lnTo>
                  <a:lnTo>
                    <a:pt x="204238" y="32387"/>
                  </a:lnTo>
                  <a:lnTo>
                    <a:pt x="204297" y="32328"/>
                  </a:lnTo>
                  <a:lnTo>
                    <a:pt x="204297" y="32240"/>
                  </a:lnTo>
                  <a:lnTo>
                    <a:pt x="204208" y="31946"/>
                  </a:lnTo>
                  <a:lnTo>
                    <a:pt x="204120" y="31652"/>
                  </a:lnTo>
                  <a:lnTo>
                    <a:pt x="204091" y="31358"/>
                  </a:lnTo>
                  <a:lnTo>
                    <a:pt x="204061" y="31064"/>
                  </a:lnTo>
                  <a:lnTo>
                    <a:pt x="204003" y="30975"/>
                  </a:lnTo>
                  <a:close/>
                  <a:moveTo>
                    <a:pt x="143581" y="31034"/>
                  </a:moveTo>
                  <a:lnTo>
                    <a:pt x="143523" y="31064"/>
                  </a:lnTo>
                  <a:lnTo>
                    <a:pt x="143493" y="31152"/>
                  </a:lnTo>
                  <a:lnTo>
                    <a:pt x="143670" y="31740"/>
                  </a:lnTo>
                  <a:lnTo>
                    <a:pt x="143876" y="32358"/>
                  </a:lnTo>
                  <a:lnTo>
                    <a:pt x="143905" y="32417"/>
                  </a:lnTo>
                  <a:lnTo>
                    <a:pt x="143964" y="32446"/>
                  </a:lnTo>
                  <a:lnTo>
                    <a:pt x="143993" y="32417"/>
                  </a:lnTo>
                  <a:lnTo>
                    <a:pt x="144052" y="32387"/>
                  </a:lnTo>
                  <a:lnTo>
                    <a:pt x="144082" y="32299"/>
                  </a:lnTo>
                  <a:lnTo>
                    <a:pt x="143876" y="31681"/>
                  </a:lnTo>
                  <a:lnTo>
                    <a:pt x="143699" y="31093"/>
                  </a:lnTo>
                  <a:lnTo>
                    <a:pt x="143670" y="31034"/>
                  </a:lnTo>
                  <a:close/>
                  <a:moveTo>
                    <a:pt x="48714" y="31681"/>
                  </a:moveTo>
                  <a:lnTo>
                    <a:pt x="48626" y="31711"/>
                  </a:lnTo>
                  <a:lnTo>
                    <a:pt x="48596" y="31799"/>
                  </a:lnTo>
                  <a:lnTo>
                    <a:pt x="48479" y="33034"/>
                  </a:lnTo>
                  <a:lnTo>
                    <a:pt x="48508" y="33093"/>
                  </a:lnTo>
                  <a:lnTo>
                    <a:pt x="48567" y="33152"/>
                  </a:lnTo>
                  <a:lnTo>
                    <a:pt x="48655" y="33123"/>
                  </a:lnTo>
                  <a:lnTo>
                    <a:pt x="48684" y="33064"/>
                  </a:lnTo>
                  <a:lnTo>
                    <a:pt x="48802" y="31799"/>
                  </a:lnTo>
                  <a:lnTo>
                    <a:pt x="48773" y="31740"/>
                  </a:lnTo>
                  <a:lnTo>
                    <a:pt x="48714" y="31681"/>
                  </a:lnTo>
                  <a:close/>
                  <a:moveTo>
                    <a:pt x="209709" y="32270"/>
                  </a:moveTo>
                  <a:lnTo>
                    <a:pt x="209650" y="32299"/>
                  </a:lnTo>
                  <a:lnTo>
                    <a:pt x="209327" y="32829"/>
                  </a:lnTo>
                  <a:lnTo>
                    <a:pt x="208944" y="33299"/>
                  </a:lnTo>
                  <a:lnTo>
                    <a:pt x="208915" y="33387"/>
                  </a:lnTo>
                  <a:lnTo>
                    <a:pt x="208944" y="33446"/>
                  </a:lnTo>
                  <a:lnTo>
                    <a:pt x="209003" y="33476"/>
                  </a:lnTo>
                  <a:lnTo>
                    <a:pt x="209062" y="33476"/>
                  </a:lnTo>
                  <a:lnTo>
                    <a:pt x="209092" y="33446"/>
                  </a:lnTo>
                  <a:lnTo>
                    <a:pt x="209474" y="32946"/>
                  </a:lnTo>
                  <a:lnTo>
                    <a:pt x="209827" y="32417"/>
                  </a:lnTo>
                  <a:lnTo>
                    <a:pt x="209827" y="32328"/>
                  </a:lnTo>
                  <a:lnTo>
                    <a:pt x="209798" y="32270"/>
                  </a:lnTo>
                  <a:close/>
                  <a:moveTo>
                    <a:pt x="193001" y="32858"/>
                  </a:moveTo>
                  <a:lnTo>
                    <a:pt x="192913" y="32887"/>
                  </a:lnTo>
                  <a:lnTo>
                    <a:pt x="192913" y="32976"/>
                  </a:lnTo>
                  <a:lnTo>
                    <a:pt x="192942" y="33034"/>
                  </a:lnTo>
                  <a:lnTo>
                    <a:pt x="193442" y="33417"/>
                  </a:lnTo>
                  <a:lnTo>
                    <a:pt x="193972" y="33770"/>
                  </a:lnTo>
                  <a:lnTo>
                    <a:pt x="194089" y="33770"/>
                  </a:lnTo>
                  <a:lnTo>
                    <a:pt x="194119" y="33740"/>
                  </a:lnTo>
                  <a:lnTo>
                    <a:pt x="194119" y="33652"/>
                  </a:lnTo>
                  <a:lnTo>
                    <a:pt x="194089" y="33593"/>
                  </a:lnTo>
                  <a:lnTo>
                    <a:pt x="193560" y="33240"/>
                  </a:lnTo>
                  <a:lnTo>
                    <a:pt x="193060" y="32858"/>
                  </a:lnTo>
                  <a:close/>
                  <a:moveTo>
                    <a:pt x="204767" y="33299"/>
                  </a:moveTo>
                  <a:lnTo>
                    <a:pt x="204679" y="33329"/>
                  </a:lnTo>
                  <a:lnTo>
                    <a:pt x="204650" y="33387"/>
                  </a:lnTo>
                  <a:lnTo>
                    <a:pt x="204650" y="33476"/>
                  </a:lnTo>
                  <a:lnTo>
                    <a:pt x="205032" y="33976"/>
                  </a:lnTo>
                  <a:lnTo>
                    <a:pt x="205444" y="34476"/>
                  </a:lnTo>
                  <a:lnTo>
                    <a:pt x="205503" y="34505"/>
                  </a:lnTo>
                  <a:lnTo>
                    <a:pt x="205591" y="34476"/>
                  </a:lnTo>
                  <a:lnTo>
                    <a:pt x="205620" y="34388"/>
                  </a:lnTo>
                  <a:lnTo>
                    <a:pt x="205591" y="34329"/>
                  </a:lnTo>
                  <a:lnTo>
                    <a:pt x="205179" y="33858"/>
                  </a:lnTo>
                  <a:lnTo>
                    <a:pt x="204826" y="33358"/>
                  </a:lnTo>
                  <a:lnTo>
                    <a:pt x="204767" y="33299"/>
                  </a:lnTo>
                  <a:close/>
                  <a:moveTo>
                    <a:pt x="144346" y="33417"/>
                  </a:moveTo>
                  <a:lnTo>
                    <a:pt x="144287" y="33476"/>
                  </a:lnTo>
                  <a:lnTo>
                    <a:pt x="144287" y="33535"/>
                  </a:lnTo>
                  <a:lnTo>
                    <a:pt x="144758" y="34711"/>
                  </a:lnTo>
                  <a:lnTo>
                    <a:pt x="144787" y="34770"/>
                  </a:lnTo>
                  <a:lnTo>
                    <a:pt x="144905" y="34770"/>
                  </a:lnTo>
                  <a:lnTo>
                    <a:pt x="144935" y="34711"/>
                  </a:lnTo>
                  <a:lnTo>
                    <a:pt x="144935" y="34623"/>
                  </a:lnTo>
                  <a:lnTo>
                    <a:pt x="144493" y="33476"/>
                  </a:lnTo>
                  <a:lnTo>
                    <a:pt x="144434" y="33417"/>
                  </a:lnTo>
                  <a:close/>
                  <a:moveTo>
                    <a:pt x="195089" y="34182"/>
                  </a:moveTo>
                  <a:lnTo>
                    <a:pt x="195031" y="34240"/>
                  </a:lnTo>
                  <a:lnTo>
                    <a:pt x="195031" y="34329"/>
                  </a:lnTo>
                  <a:lnTo>
                    <a:pt x="195060" y="34388"/>
                  </a:lnTo>
                  <a:lnTo>
                    <a:pt x="195619" y="34652"/>
                  </a:lnTo>
                  <a:lnTo>
                    <a:pt x="196207" y="34917"/>
                  </a:lnTo>
                  <a:lnTo>
                    <a:pt x="196325" y="34917"/>
                  </a:lnTo>
                  <a:lnTo>
                    <a:pt x="196354" y="34858"/>
                  </a:lnTo>
                  <a:lnTo>
                    <a:pt x="196354" y="34770"/>
                  </a:lnTo>
                  <a:lnTo>
                    <a:pt x="196295" y="34711"/>
                  </a:lnTo>
                  <a:lnTo>
                    <a:pt x="195707" y="34476"/>
                  </a:lnTo>
                  <a:lnTo>
                    <a:pt x="195178" y="34211"/>
                  </a:lnTo>
                  <a:lnTo>
                    <a:pt x="195089" y="34182"/>
                  </a:lnTo>
                  <a:close/>
                  <a:moveTo>
                    <a:pt x="208150" y="34152"/>
                  </a:moveTo>
                  <a:lnTo>
                    <a:pt x="208062" y="34182"/>
                  </a:lnTo>
                  <a:lnTo>
                    <a:pt x="207591" y="34564"/>
                  </a:lnTo>
                  <a:lnTo>
                    <a:pt x="207062" y="34917"/>
                  </a:lnTo>
                  <a:lnTo>
                    <a:pt x="207003" y="34976"/>
                  </a:lnTo>
                  <a:lnTo>
                    <a:pt x="207032" y="35035"/>
                  </a:lnTo>
                  <a:lnTo>
                    <a:pt x="207062" y="35094"/>
                  </a:lnTo>
                  <a:lnTo>
                    <a:pt x="207179" y="35094"/>
                  </a:lnTo>
                  <a:lnTo>
                    <a:pt x="207709" y="34741"/>
                  </a:lnTo>
                  <a:lnTo>
                    <a:pt x="208209" y="34358"/>
                  </a:lnTo>
                  <a:lnTo>
                    <a:pt x="208238" y="34270"/>
                  </a:lnTo>
                  <a:lnTo>
                    <a:pt x="208209" y="34211"/>
                  </a:lnTo>
                  <a:lnTo>
                    <a:pt x="208150" y="34152"/>
                  </a:lnTo>
                  <a:close/>
                  <a:moveTo>
                    <a:pt x="48331" y="34182"/>
                  </a:moveTo>
                  <a:lnTo>
                    <a:pt x="48273" y="34240"/>
                  </a:lnTo>
                  <a:lnTo>
                    <a:pt x="48126" y="34829"/>
                  </a:lnTo>
                  <a:lnTo>
                    <a:pt x="47949" y="35447"/>
                  </a:lnTo>
                  <a:lnTo>
                    <a:pt x="47949" y="35535"/>
                  </a:lnTo>
                  <a:lnTo>
                    <a:pt x="48008" y="35564"/>
                  </a:lnTo>
                  <a:lnTo>
                    <a:pt x="48037" y="35594"/>
                  </a:lnTo>
                  <a:lnTo>
                    <a:pt x="48096" y="35564"/>
                  </a:lnTo>
                  <a:lnTo>
                    <a:pt x="48126" y="35505"/>
                  </a:lnTo>
                  <a:lnTo>
                    <a:pt x="48331" y="34888"/>
                  </a:lnTo>
                  <a:lnTo>
                    <a:pt x="48479" y="34299"/>
                  </a:lnTo>
                  <a:lnTo>
                    <a:pt x="48449" y="34211"/>
                  </a:lnTo>
                  <a:lnTo>
                    <a:pt x="48390" y="34182"/>
                  </a:lnTo>
                  <a:close/>
                  <a:moveTo>
                    <a:pt x="197384" y="35182"/>
                  </a:moveTo>
                  <a:lnTo>
                    <a:pt x="197325" y="35241"/>
                  </a:lnTo>
                  <a:lnTo>
                    <a:pt x="197325" y="35329"/>
                  </a:lnTo>
                  <a:lnTo>
                    <a:pt x="197384" y="35358"/>
                  </a:lnTo>
                  <a:lnTo>
                    <a:pt x="198002" y="35564"/>
                  </a:lnTo>
                  <a:lnTo>
                    <a:pt x="198590" y="35741"/>
                  </a:lnTo>
                  <a:lnTo>
                    <a:pt x="198678" y="35741"/>
                  </a:lnTo>
                  <a:lnTo>
                    <a:pt x="198708" y="35682"/>
                  </a:lnTo>
                  <a:lnTo>
                    <a:pt x="198708" y="35594"/>
                  </a:lnTo>
                  <a:lnTo>
                    <a:pt x="198649" y="35535"/>
                  </a:lnTo>
                  <a:lnTo>
                    <a:pt x="198060" y="35358"/>
                  </a:lnTo>
                  <a:lnTo>
                    <a:pt x="197443" y="35182"/>
                  </a:lnTo>
                  <a:close/>
                  <a:moveTo>
                    <a:pt x="206444" y="35123"/>
                  </a:moveTo>
                  <a:lnTo>
                    <a:pt x="206385" y="35152"/>
                  </a:lnTo>
                  <a:lnTo>
                    <a:pt x="206356" y="35241"/>
                  </a:lnTo>
                  <a:lnTo>
                    <a:pt x="206385" y="35299"/>
                  </a:lnTo>
                  <a:lnTo>
                    <a:pt x="206944" y="35652"/>
                  </a:lnTo>
                  <a:lnTo>
                    <a:pt x="207503" y="35947"/>
                  </a:lnTo>
                  <a:lnTo>
                    <a:pt x="207591" y="35947"/>
                  </a:lnTo>
                  <a:lnTo>
                    <a:pt x="207621" y="35888"/>
                  </a:lnTo>
                  <a:lnTo>
                    <a:pt x="207621" y="35829"/>
                  </a:lnTo>
                  <a:lnTo>
                    <a:pt x="207562" y="35770"/>
                  </a:lnTo>
                  <a:lnTo>
                    <a:pt x="207032" y="35476"/>
                  </a:lnTo>
                  <a:lnTo>
                    <a:pt x="206532" y="35123"/>
                  </a:lnTo>
                  <a:close/>
                  <a:moveTo>
                    <a:pt x="205944" y="35447"/>
                  </a:moveTo>
                  <a:lnTo>
                    <a:pt x="205385" y="35652"/>
                  </a:lnTo>
                  <a:lnTo>
                    <a:pt x="204767" y="35829"/>
                  </a:lnTo>
                  <a:lnTo>
                    <a:pt x="204709" y="35888"/>
                  </a:lnTo>
                  <a:lnTo>
                    <a:pt x="204709" y="35947"/>
                  </a:lnTo>
                  <a:lnTo>
                    <a:pt x="204738" y="36005"/>
                  </a:lnTo>
                  <a:lnTo>
                    <a:pt x="204797" y="36035"/>
                  </a:lnTo>
                  <a:lnTo>
                    <a:pt x="204826" y="36035"/>
                  </a:lnTo>
                  <a:lnTo>
                    <a:pt x="205444" y="35858"/>
                  </a:lnTo>
                  <a:lnTo>
                    <a:pt x="206032" y="35652"/>
                  </a:lnTo>
                  <a:lnTo>
                    <a:pt x="206091" y="35594"/>
                  </a:lnTo>
                  <a:lnTo>
                    <a:pt x="206091" y="35505"/>
                  </a:lnTo>
                  <a:lnTo>
                    <a:pt x="206032" y="35447"/>
                  </a:lnTo>
                  <a:close/>
                  <a:moveTo>
                    <a:pt x="199855" y="35829"/>
                  </a:moveTo>
                  <a:lnTo>
                    <a:pt x="199767" y="35858"/>
                  </a:lnTo>
                  <a:lnTo>
                    <a:pt x="199737" y="35917"/>
                  </a:lnTo>
                  <a:lnTo>
                    <a:pt x="199737" y="36005"/>
                  </a:lnTo>
                  <a:lnTo>
                    <a:pt x="199825" y="36035"/>
                  </a:lnTo>
                  <a:lnTo>
                    <a:pt x="200443" y="36153"/>
                  </a:lnTo>
                  <a:lnTo>
                    <a:pt x="201061" y="36241"/>
                  </a:lnTo>
                  <a:lnTo>
                    <a:pt x="201149" y="36211"/>
                  </a:lnTo>
                  <a:lnTo>
                    <a:pt x="201179" y="36153"/>
                  </a:lnTo>
                  <a:lnTo>
                    <a:pt x="201149" y="36064"/>
                  </a:lnTo>
                  <a:lnTo>
                    <a:pt x="201090" y="36035"/>
                  </a:lnTo>
                  <a:lnTo>
                    <a:pt x="200473" y="35947"/>
                  </a:lnTo>
                  <a:lnTo>
                    <a:pt x="199855" y="35829"/>
                  </a:lnTo>
                  <a:close/>
                  <a:moveTo>
                    <a:pt x="203561" y="36035"/>
                  </a:moveTo>
                  <a:lnTo>
                    <a:pt x="203002" y="36094"/>
                  </a:lnTo>
                  <a:lnTo>
                    <a:pt x="202326" y="36094"/>
                  </a:lnTo>
                  <a:lnTo>
                    <a:pt x="202238" y="36123"/>
                  </a:lnTo>
                  <a:lnTo>
                    <a:pt x="202208" y="36211"/>
                  </a:lnTo>
                  <a:lnTo>
                    <a:pt x="202238" y="36270"/>
                  </a:lnTo>
                  <a:lnTo>
                    <a:pt x="202326" y="36300"/>
                  </a:lnTo>
                  <a:lnTo>
                    <a:pt x="203002" y="36300"/>
                  </a:lnTo>
                  <a:lnTo>
                    <a:pt x="203591" y="36241"/>
                  </a:lnTo>
                  <a:lnTo>
                    <a:pt x="203650" y="36211"/>
                  </a:lnTo>
                  <a:lnTo>
                    <a:pt x="203679" y="36123"/>
                  </a:lnTo>
                  <a:lnTo>
                    <a:pt x="203650" y="36064"/>
                  </a:lnTo>
                  <a:lnTo>
                    <a:pt x="203561" y="36035"/>
                  </a:lnTo>
                  <a:close/>
                  <a:moveTo>
                    <a:pt x="208739" y="36182"/>
                  </a:moveTo>
                  <a:lnTo>
                    <a:pt x="208650" y="36211"/>
                  </a:lnTo>
                  <a:lnTo>
                    <a:pt x="208591" y="36270"/>
                  </a:lnTo>
                  <a:lnTo>
                    <a:pt x="208621" y="36358"/>
                  </a:lnTo>
                  <a:lnTo>
                    <a:pt x="208680" y="36388"/>
                  </a:lnTo>
                  <a:lnTo>
                    <a:pt x="209268" y="36564"/>
                  </a:lnTo>
                  <a:lnTo>
                    <a:pt x="209915" y="36682"/>
                  </a:lnTo>
                  <a:lnTo>
                    <a:pt x="210003" y="36653"/>
                  </a:lnTo>
                  <a:lnTo>
                    <a:pt x="210033" y="36594"/>
                  </a:lnTo>
                  <a:lnTo>
                    <a:pt x="210003" y="36506"/>
                  </a:lnTo>
                  <a:lnTo>
                    <a:pt x="209945" y="36476"/>
                  </a:lnTo>
                  <a:lnTo>
                    <a:pt x="209327" y="36358"/>
                  </a:lnTo>
                  <a:lnTo>
                    <a:pt x="208739" y="36182"/>
                  </a:lnTo>
                  <a:close/>
                  <a:moveTo>
                    <a:pt x="217416" y="36594"/>
                  </a:moveTo>
                  <a:lnTo>
                    <a:pt x="216181" y="36623"/>
                  </a:lnTo>
                  <a:lnTo>
                    <a:pt x="216093" y="36653"/>
                  </a:lnTo>
                  <a:lnTo>
                    <a:pt x="216063" y="36711"/>
                  </a:lnTo>
                  <a:lnTo>
                    <a:pt x="216093" y="36800"/>
                  </a:lnTo>
                  <a:lnTo>
                    <a:pt x="216181" y="36829"/>
                  </a:lnTo>
                  <a:lnTo>
                    <a:pt x="217416" y="36800"/>
                  </a:lnTo>
                  <a:lnTo>
                    <a:pt x="217505" y="36770"/>
                  </a:lnTo>
                  <a:lnTo>
                    <a:pt x="217534" y="36711"/>
                  </a:lnTo>
                  <a:lnTo>
                    <a:pt x="217505" y="36623"/>
                  </a:lnTo>
                  <a:lnTo>
                    <a:pt x="217416" y="36594"/>
                  </a:lnTo>
                  <a:close/>
                  <a:moveTo>
                    <a:pt x="214916" y="36653"/>
                  </a:moveTo>
                  <a:lnTo>
                    <a:pt x="213680" y="36682"/>
                  </a:lnTo>
                  <a:lnTo>
                    <a:pt x="213592" y="36711"/>
                  </a:lnTo>
                  <a:lnTo>
                    <a:pt x="213563" y="36800"/>
                  </a:lnTo>
                  <a:lnTo>
                    <a:pt x="213592" y="36859"/>
                  </a:lnTo>
                  <a:lnTo>
                    <a:pt x="213680" y="36888"/>
                  </a:lnTo>
                  <a:lnTo>
                    <a:pt x="214916" y="36859"/>
                  </a:lnTo>
                  <a:lnTo>
                    <a:pt x="215004" y="36829"/>
                  </a:lnTo>
                  <a:lnTo>
                    <a:pt x="215034" y="36741"/>
                  </a:lnTo>
                  <a:lnTo>
                    <a:pt x="215004" y="36682"/>
                  </a:lnTo>
                  <a:lnTo>
                    <a:pt x="214916" y="36653"/>
                  </a:lnTo>
                  <a:close/>
                  <a:moveTo>
                    <a:pt x="211180" y="36623"/>
                  </a:moveTo>
                  <a:lnTo>
                    <a:pt x="211092" y="36653"/>
                  </a:lnTo>
                  <a:lnTo>
                    <a:pt x="211062" y="36741"/>
                  </a:lnTo>
                  <a:lnTo>
                    <a:pt x="211092" y="36800"/>
                  </a:lnTo>
                  <a:lnTo>
                    <a:pt x="211151" y="36829"/>
                  </a:lnTo>
                  <a:lnTo>
                    <a:pt x="211768" y="36888"/>
                  </a:lnTo>
                  <a:lnTo>
                    <a:pt x="212416" y="36917"/>
                  </a:lnTo>
                  <a:lnTo>
                    <a:pt x="212504" y="36859"/>
                  </a:lnTo>
                  <a:lnTo>
                    <a:pt x="212533" y="36800"/>
                  </a:lnTo>
                  <a:lnTo>
                    <a:pt x="212504" y="36711"/>
                  </a:lnTo>
                  <a:lnTo>
                    <a:pt x="212416" y="36682"/>
                  </a:lnTo>
                  <a:lnTo>
                    <a:pt x="211768" y="36682"/>
                  </a:lnTo>
                  <a:lnTo>
                    <a:pt x="211180" y="36623"/>
                  </a:lnTo>
                  <a:close/>
                  <a:moveTo>
                    <a:pt x="218593" y="36653"/>
                  </a:moveTo>
                  <a:lnTo>
                    <a:pt x="218564" y="36741"/>
                  </a:lnTo>
                  <a:lnTo>
                    <a:pt x="218593" y="36800"/>
                  </a:lnTo>
                  <a:lnTo>
                    <a:pt x="218681" y="36859"/>
                  </a:lnTo>
                  <a:lnTo>
                    <a:pt x="219299" y="36917"/>
                  </a:lnTo>
                  <a:lnTo>
                    <a:pt x="219917" y="36976"/>
                  </a:lnTo>
                  <a:lnTo>
                    <a:pt x="219976" y="36947"/>
                  </a:lnTo>
                  <a:lnTo>
                    <a:pt x="220034" y="36888"/>
                  </a:lnTo>
                  <a:lnTo>
                    <a:pt x="220005" y="36829"/>
                  </a:lnTo>
                  <a:lnTo>
                    <a:pt x="219946" y="36770"/>
                  </a:lnTo>
                  <a:lnTo>
                    <a:pt x="219328" y="36682"/>
                  </a:lnTo>
                  <a:lnTo>
                    <a:pt x="218681" y="36653"/>
                  </a:lnTo>
                  <a:close/>
                  <a:moveTo>
                    <a:pt x="145288" y="35741"/>
                  </a:moveTo>
                  <a:lnTo>
                    <a:pt x="145229" y="35800"/>
                  </a:lnTo>
                  <a:lnTo>
                    <a:pt x="145229" y="35858"/>
                  </a:lnTo>
                  <a:lnTo>
                    <a:pt x="145699" y="37035"/>
                  </a:lnTo>
                  <a:lnTo>
                    <a:pt x="145758" y="37064"/>
                  </a:lnTo>
                  <a:lnTo>
                    <a:pt x="145817" y="37094"/>
                  </a:lnTo>
                  <a:lnTo>
                    <a:pt x="145846" y="37094"/>
                  </a:lnTo>
                  <a:lnTo>
                    <a:pt x="145905" y="37035"/>
                  </a:lnTo>
                  <a:lnTo>
                    <a:pt x="145905" y="36947"/>
                  </a:lnTo>
                  <a:lnTo>
                    <a:pt x="145435" y="35800"/>
                  </a:lnTo>
                  <a:lnTo>
                    <a:pt x="145376" y="35741"/>
                  </a:lnTo>
                  <a:close/>
                  <a:moveTo>
                    <a:pt x="221093" y="37035"/>
                  </a:moveTo>
                  <a:lnTo>
                    <a:pt x="221035" y="37094"/>
                  </a:lnTo>
                  <a:lnTo>
                    <a:pt x="221064" y="37182"/>
                  </a:lnTo>
                  <a:lnTo>
                    <a:pt x="221123" y="37241"/>
                  </a:lnTo>
                  <a:lnTo>
                    <a:pt x="221711" y="37417"/>
                  </a:lnTo>
                  <a:lnTo>
                    <a:pt x="222299" y="37623"/>
                  </a:lnTo>
                  <a:lnTo>
                    <a:pt x="222388" y="37623"/>
                  </a:lnTo>
                  <a:lnTo>
                    <a:pt x="222417" y="37565"/>
                  </a:lnTo>
                  <a:lnTo>
                    <a:pt x="222417" y="37506"/>
                  </a:lnTo>
                  <a:lnTo>
                    <a:pt x="222358" y="37447"/>
                  </a:lnTo>
                  <a:lnTo>
                    <a:pt x="221799" y="37212"/>
                  </a:lnTo>
                  <a:lnTo>
                    <a:pt x="221182" y="37035"/>
                  </a:lnTo>
                  <a:close/>
                  <a:moveTo>
                    <a:pt x="47508" y="36506"/>
                  </a:moveTo>
                  <a:lnTo>
                    <a:pt x="47420" y="36564"/>
                  </a:lnTo>
                  <a:lnTo>
                    <a:pt x="47125" y="37094"/>
                  </a:lnTo>
                  <a:lnTo>
                    <a:pt x="46772" y="37594"/>
                  </a:lnTo>
                  <a:lnTo>
                    <a:pt x="46743" y="37682"/>
                  </a:lnTo>
                  <a:lnTo>
                    <a:pt x="46772" y="37741"/>
                  </a:lnTo>
                  <a:lnTo>
                    <a:pt x="46831" y="37770"/>
                  </a:lnTo>
                  <a:lnTo>
                    <a:pt x="46890" y="37770"/>
                  </a:lnTo>
                  <a:lnTo>
                    <a:pt x="46919" y="37741"/>
                  </a:lnTo>
                  <a:lnTo>
                    <a:pt x="47302" y="37212"/>
                  </a:lnTo>
                  <a:lnTo>
                    <a:pt x="47625" y="36682"/>
                  </a:lnTo>
                  <a:lnTo>
                    <a:pt x="47625" y="36594"/>
                  </a:lnTo>
                  <a:lnTo>
                    <a:pt x="47567" y="36535"/>
                  </a:lnTo>
                  <a:lnTo>
                    <a:pt x="47508" y="36506"/>
                  </a:lnTo>
                  <a:close/>
                  <a:moveTo>
                    <a:pt x="223417" y="38006"/>
                  </a:moveTo>
                  <a:lnTo>
                    <a:pt x="223358" y="38035"/>
                  </a:lnTo>
                  <a:lnTo>
                    <a:pt x="223358" y="38123"/>
                  </a:lnTo>
                  <a:lnTo>
                    <a:pt x="223388" y="38182"/>
                  </a:lnTo>
                  <a:lnTo>
                    <a:pt x="223888" y="38535"/>
                  </a:lnTo>
                  <a:lnTo>
                    <a:pt x="224417" y="38888"/>
                  </a:lnTo>
                  <a:lnTo>
                    <a:pt x="224476" y="38918"/>
                  </a:lnTo>
                  <a:lnTo>
                    <a:pt x="224506" y="38918"/>
                  </a:lnTo>
                  <a:lnTo>
                    <a:pt x="224565" y="38888"/>
                  </a:lnTo>
                  <a:lnTo>
                    <a:pt x="224565" y="38800"/>
                  </a:lnTo>
                  <a:lnTo>
                    <a:pt x="224535" y="38741"/>
                  </a:lnTo>
                  <a:lnTo>
                    <a:pt x="224006" y="38359"/>
                  </a:lnTo>
                  <a:lnTo>
                    <a:pt x="223506" y="38006"/>
                  </a:lnTo>
                  <a:close/>
                  <a:moveTo>
                    <a:pt x="146229" y="38065"/>
                  </a:moveTo>
                  <a:lnTo>
                    <a:pt x="146170" y="38123"/>
                  </a:lnTo>
                  <a:lnTo>
                    <a:pt x="146170" y="38182"/>
                  </a:lnTo>
                  <a:lnTo>
                    <a:pt x="146582" y="39359"/>
                  </a:lnTo>
                  <a:lnTo>
                    <a:pt x="146611" y="39418"/>
                  </a:lnTo>
                  <a:lnTo>
                    <a:pt x="146670" y="39447"/>
                  </a:lnTo>
                  <a:lnTo>
                    <a:pt x="146700" y="39447"/>
                  </a:lnTo>
                  <a:lnTo>
                    <a:pt x="146758" y="39388"/>
                  </a:lnTo>
                  <a:lnTo>
                    <a:pt x="146758" y="39300"/>
                  </a:lnTo>
                  <a:lnTo>
                    <a:pt x="146347" y="38123"/>
                  </a:lnTo>
                  <a:lnTo>
                    <a:pt x="146288" y="38065"/>
                  </a:lnTo>
                  <a:close/>
                  <a:moveTo>
                    <a:pt x="46037" y="38506"/>
                  </a:moveTo>
                  <a:lnTo>
                    <a:pt x="45949" y="38535"/>
                  </a:lnTo>
                  <a:lnTo>
                    <a:pt x="45537" y="38977"/>
                  </a:lnTo>
                  <a:lnTo>
                    <a:pt x="45066" y="39418"/>
                  </a:lnTo>
                  <a:lnTo>
                    <a:pt x="45037" y="39477"/>
                  </a:lnTo>
                  <a:lnTo>
                    <a:pt x="45066" y="39565"/>
                  </a:lnTo>
                  <a:lnTo>
                    <a:pt x="45096" y="39594"/>
                  </a:lnTo>
                  <a:lnTo>
                    <a:pt x="45125" y="39594"/>
                  </a:lnTo>
                  <a:lnTo>
                    <a:pt x="45213" y="39565"/>
                  </a:lnTo>
                  <a:lnTo>
                    <a:pt x="45684" y="39124"/>
                  </a:lnTo>
                  <a:lnTo>
                    <a:pt x="46125" y="38682"/>
                  </a:lnTo>
                  <a:lnTo>
                    <a:pt x="46155" y="38624"/>
                  </a:lnTo>
                  <a:lnTo>
                    <a:pt x="46096" y="38535"/>
                  </a:lnTo>
                  <a:lnTo>
                    <a:pt x="46037" y="38506"/>
                  </a:lnTo>
                  <a:close/>
                  <a:moveTo>
                    <a:pt x="225418" y="39506"/>
                  </a:moveTo>
                  <a:lnTo>
                    <a:pt x="225359" y="39565"/>
                  </a:lnTo>
                  <a:lnTo>
                    <a:pt x="225329" y="39624"/>
                  </a:lnTo>
                  <a:lnTo>
                    <a:pt x="225359" y="39712"/>
                  </a:lnTo>
                  <a:lnTo>
                    <a:pt x="226271" y="40565"/>
                  </a:lnTo>
                  <a:lnTo>
                    <a:pt x="226330" y="40594"/>
                  </a:lnTo>
                  <a:lnTo>
                    <a:pt x="226418" y="40565"/>
                  </a:lnTo>
                  <a:lnTo>
                    <a:pt x="226447" y="40477"/>
                  </a:lnTo>
                  <a:lnTo>
                    <a:pt x="226418" y="40418"/>
                  </a:lnTo>
                  <a:lnTo>
                    <a:pt x="225506" y="39535"/>
                  </a:lnTo>
                  <a:lnTo>
                    <a:pt x="225418" y="39506"/>
                  </a:lnTo>
                  <a:close/>
                  <a:moveTo>
                    <a:pt x="44184" y="40183"/>
                  </a:moveTo>
                  <a:lnTo>
                    <a:pt x="44125" y="40212"/>
                  </a:lnTo>
                  <a:lnTo>
                    <a:pt x="43125" y="40977"/>
                  </a:lnTo>
                  <a:lnTo>
                    <a:pt x="43095" y="41036"/>
                  </a:lnTo>
                  <a:lnTo>
                    <a:pt x="43095" y="41124"/>
                  </a:lnTo>
                  <a:lnTo>
                    <a:pt x="43154" y="41153"/>
                  </a:lnTo>
                  <a:lnTo>
                    <a:pt x="43242" y="41153"/>
                  </a:lnTo>
                  <a:lnTo>
                    <a:pt x="44243" y="40388"/>
                  </a:lnTo>
                  <a:lnTo>
                    <a:pt x="44272" y="40300"/>
                  </a:lnTo>
                  <a:lnTo>
                    <a:pt x="44272" y="40241"/>
                  </a:lnTo>
                  <a:lnTo>
                    <a:pt x="44184" y="40183"/>
                  </a:lnTo>
                  <a:close/>
                  <a:moveTo>
                    <a:pt x="146994" y="40447"/>
                  </a:moveTo>
                  <a:lnTo>
                    <a:pt x="146935" y="40477"/>
                  </a:lnTo>
                  <a:lnTo>
                    <a:pt x="146935" y="40565"/>
                  </a:lnTo>
                  <a:lnTo>
                    <a:pt x="147082" y="41183"/>
                  </a:lnTo>
                  <a:lnTo>
                    <a:pt x="147200" y="41771"/>
                  </a:lnTo>
                  <a:lnTo>
                    <a:pt x="147229" y="41830"/>
                  </a:lnTo>
                  <a:lnTo>
                    <a:pt x="147288" y="41859"/>
                  </a:lnTo>
                  <a:lnTo>
                    <a:pt x="147317" y="41859"/>
                  </a:lnTo>
                  <a:lnTo>
                    <a:pt x="147376" y="41830"/>
                  </a:lnTo>
                  <a:lnTo>
                    <a:pt x="147406" y="41742"/>
                  </a:lnTo>
                  <a:lnTo>
                    <a:pt x="147288" y="41124"/>
                  </a:lnTo>
                  <a:lnTo>
                    <a:pt x="147111" y="40506"/>
                  </a:lnTo>
                  <a:lnTo>
                    <a:pt x="147082" y="40447"/>
                  </a:lnTo>
                  <a:close/>
                  <a:moveTo>
                    <a:pt x="227212" y="41300"/>
                  </a:moveTo>
                  <a:lnTo>
                    <a:pt x="227124" y="41330"/>
                  </a:lnTo>
                  <a:lnTo>
                    <a:pt x="227094" y="41389"/>
                  </a:lnTo>
                  <a:lnTo>
                    <a:pt x="227124" y="41477"/>
                  </a:lnTo>
                  <a:lnTo>
                    <a:pt x="227536" y="41948"/>
                  </a:lnTo>
                  <a:lnTo>
                    <a:pt x="227918" y="42418"/>
                  </a:lnTo>
                  <a:lnTo>
                    <a:pt x="227947" y="42448"/>
                  </a:lnTo>
                  <a:lnTo>
                    <a:pt x="227977" y="42477"/>
                  </a:lnTo>
                  <a:lnTo>
                    <a:pt x="228065" y="42448"/>
                  </a:lnTo>
                  <a:lnTo>
                    <a:pt x="228094" y="42389"/>
                  </a:lnTo>
                  <a:lnTo>
                    <a:pt x="228065" y="42301"/>
                  </a:lnTo>
                  <a:lnTo>
                    <a:pt x="227712" y="41830"/>
                  </a:lnTo>
                  <a:lnTo>
                    <a:pt x="227271" y="41330"/>
                  </a:lnTo>
                  <a:lnTo>
                    <a:pt x="227212" y="41300"/>
                  </a:lnTo>
                  <a:close/>
                  <a:moveTo>
                    <a:pt x="42183" y="41712"/>
                  </a:moveTo>
                  <a:lnTo>
                    <a:pt x="42125" y="41742"/>
                  </a:lnTo>
                  <a:lnTo>
                    <a:pt x="41124" y="42477"/>
                  </a:lnTo>
                  <a:lnTo>
                    <a:pt x="41095" y="42565"/>
                  </a:lnTo>
                  <a:lnTo>
                    <a:pt x="41095" y="42624"/>
                  </a:lnTo>
                  <a:lnTo>
                    <a:pt x="41154" y="42654"/>
                  </a:lnTo>
                  <a:lnTo>
                    <a:pt x="41183" y="42683"/>
                  </a:lnTo>
                  <a:lnTo>
                    <a:pt x="41242" y="42654"/>
                  </a:lnTo>
                  <a:lnTo>
                    <a:pt x="42242" y="41889"/>
                  </a:lnTo>
                  <a:lnTo>
                    <a:pt x="42301" y="41830"/>
                  </a:lnTo>
                  <a:lnTo>
                    <a:pt x="42272" y="41742"/>
                  </a:lnTo>
                  <a:lnTo>
                    <a:pt x="42183" y="41712"/>
                  </a:lnTo>
                  <a:close/>
                  <a:moveTo>
                    <a:pt x="40242" y="43271"/>
                  </a:moveTo>
                  <a:lnTo>
                    <a:pt x="40154" y="43301"/>
                  </a:lnTo>
                  <a:lnTo>
                    <a:pt x="39683" y="43742"/>
                  </a:lnTo>
                  <a:lnTo>
                    <a:pt x="39242" y="44154"/>
                  </a:lnTo>
                  <a:lnTo>
                    <a:pt x="39212" y="44242"/>
                  </a:lnTo>
                  <a:lnTo>
                    <a:pt x="39242" y="44301"/>
                  </a:lnTo>
                  <a:lnTo>
                    <a:pt x="39301" y="44330"/>
                  </a:lnTo>
                  <a:lnTo>
                    <a:pt x="39389" y="44301"/>
                  </a:lnTo>
                  <a:lnTo>
                    <a:pt x="39830" y="43889"/>
                  </a:lnTo>
                  <a:lnTo>
                    <a:pt x="40301" y="43448"/>
                  </a:lnTo>
                  <a:lnTo>
                    <a:pt x="40330" y="43389"/>
                  </a:lnTo>
                  <a:lnTo>
                    <a:pt x="40301" y="43301"/>
                  </a:lnTo>
                  <a:lnTo>
                    <a:pt x="40242" y="43271"/>
                  </a:lnTo>
                  <a:close/>
                  <a:moveTo>
                    <a:pt x="147435" y="42889"/>
                  </a:moveTo>
                  <a:lnTo>
                    <a:pt x="147376" y="42948"/>
                  </a:lnTo>
                  <a:lnTo>
                    <a:pt x="147347" y="43007"/>
                  </a:lnTo>
                  <a:lnTo>
                    <a:pt x="147376" y="43565"/>
                  </a:lnTo>
                  <a:lnTo>
                    <a:pt x="147406" y="44124"/>
                  </a:lnTo>
                  <a:lnTo>
                    <a:pt x="147406" y="44242"/>
                  </a:lnTo>
                  <a:lnTo>
                    <a:pt x="147435" y="44330"/>
                  </a:lnTo>
                  <a:lnTo>
                    <a:pt x="147494" y="44360"/>
                  </a:lnTo>
                  <a:lnTo>
                    <a:pt x="147582" y="44330"/>
                  </a:lnTo>
                  <a:lnTo>
                    <a:pt x="147611" y="44242"/>
                  </a:lnTo>
                  <a:lnTo>
                    <a:pt x="147611" y="44124"/>
                  </a:lnTo>
                  <a:lnTo>
                    <a:pt x="147582" y="43565"/>
                  </a:lnTo>
                  <a:lnTo>
                    <a:pt x="147553" y="43007"/>
                  </a:lnTo>
                  <a:lnTo>
                    <a:pt x="147523" y="42918"/>
                  </a:lnTo>
                  <a:lnTo>
                    <a:pt x="147435" y="42889"/>
                  </a:lnTo>
                  <a:close/>
                  <a:moveTo>
                    <a:pt x="228624" y="43330"/>
                  </a:moveTo>
                  <a:lnTo>
                    <a:pt x="228565" y="43389"/>
                  </a:lnTo>
                  <a:lnTo>
                    <a:pt x="228565" y="43477"/>
                  </a:lnTo>
                  <a:lnTo>
                    <a:pt x="228830" y="44036"/>
                  </a:lnTo>
                  <a:lnTo>
                    <a:pt x="229036" y="44595"/>
                  </a:lnTo>
                  <a:lnTo>
                    <a:pt x="229065" y="44654"/>
                  </a:lnTo>
                  <a:lnTo>
                    <a:pt x="229153" y="44683"/>
                  </a:lnTo>
                  <a:lnTo>
                    <a:pt x="229183" y="44683"/>
                  </a:lnTo>
                  <a:lnTo>
                    <a:pt x="229242" y="44624"/>
                  </a:lnTo>
                  <a:lnTo>
                    <a:pt x="229242" y="44536"/>
                  </a:lnTo>
                  <a:lnTo>
                    <a:pt x="229036" y="43977"/>
                  </a:lnTo>
                  <a:lnTo>
                    <a:pt x="228742" y="43360"/>
                  </a:lnTo>
                  <a:lnTo>
                    <a:pt x="228683" y="43330"/>
                  </a:lnTo>
                  <a:close/>
                  <a:moveTo>
                    <a:pt x="38477" y="45066"/>
                  </a:moveTo>
                  <a:lnTo>
                    <a:pt x="38418" y="45095"/>
                  </a:lnTo>
                  <a:lnTo>
                    <a:pt x="38036" y="45625"/>
                  </a:lnTo>
                  <a:lnTo>
                    <a:pt x="37683" y="46154"/>
                  </a:lnTo>
                  <a:lnTo>
                    <a:pt x="37683" y="46242"/>
                  </a:lnTo>
                  <a:lnTo>
                    <a:pt x="37742" y="46301"/>
                  </a:lnTo>
                  <a:lnTo>
                    <a:pt x="37830" y="46301"/>
                  </a:lnTo>
                  <a:lnTo>
                    <a:pt x="37859" y="46242"/>
                  </a:lnTo>
                  <a:lnTo>
                    <a:pt x="38212" y="45742"/>
                  </a:lnTo>
                  <a:lnTo>
                    <a:pt x="38565" y="45242"/>
                  </a:lnTo>
                  <a:lnTo>
                    <a:pt x="38595" y="45154"/>
                  </a:lnTo>
                  <a:lnTo>
                    <a:pt x="38565" y="45095"/>
                  </a:lnTo>
                  <a:lnTo>
                    <a:pt x="38477" y="45066"/>
                  </a:lnTo>
                  <a:close/>
                  <a:moveTo>
                    <a:pt x="147435" y="45389"/>
                  </a:moveTo>
                  <a:lnTo>
                    <a:pt x="147376" y="45419"/>
                  </a:lnTo>
                  <a:lnTo>
                    <a:pt x="147317" y="45507"/>
                  </a:lnTo>
                  <a:lnTo>
                    <a:pt x="147258" y="46125"/>
                  </a:lnTo>
                  <a:lnTo>
                    <a:pt x="147141" y="46713"/>
                  </a:lnTo>
                  <a:lnTo>
                    <a:pt x="147170" y="46801"/>
                  </a:lnTo>
                  <a:lnTo>
                    <a:pt x="147229" y="46860"/>
                  </a:lnTo>
                  <a:lnTo>
                    <a:pt x="147258" y="46860"/>
                  </a:lnTo>
                  <a:lnTo>
                    <a:pt x="147317" y="46831"/>
                  </a:lnTo>
                  <a:lnTo>
                    <a:pt x="147347" y="46772"/>
                  </a:lnTo>
                  <a:lnTo>
                    <a:pt x="147464" y="46154"/>
                  </a:lnTo>
                  <a:lnTo>
                    <a:pt x="147523" y="45507"/>
                  </a:lnTo>
                  <a:lnTo>
                    <a:pt x="147523" y="45448"/>
                  </a:lnTo>
                  <a:lnTo>
                    <a:pt x="147435" y="45389"/>
                  </a:lnTo>
                  <a:close/>
                  <a:moveTo>
                    <a:pt x="229301" y="45713"/>
                  </a:moveTo>
                  <a:lnTo>
                    <a:pt x="229242" y="45742"/>
                  </a:lnTo>
                  <a:lnTo>
                    <a:pt x="229212" y="45801"/>
                  </a:lnTo>
                  <a:lnTo>
                    <a:pt x="229183" y="46183"/>
                  </a:lnTo>
                  <a:lnTo>
                    <a:pt x="229124" y="46536"/>
                  </a:lnTo>
                  <a:lnTo>
                    <a:pt x="228977" y="47007"/>
                  </a:lnTo>
                  <a:lnTo>
                    <a:pt x="229006" y="47095"/>
                  </a:lnTo>
                  <a:lnTo>
                    <a:pt x="229065" y="47125"/>
                  </a:lnTo>
                  <a:lnTo>
                    <a:pt x="229095" y="47154"/>
                  </a:lnTo>
                  <a:lnTo>
                    <a:pt x="229153" y="47125"/>
                  </a:lnTo>
                  <a:lnTo>
                    <a:pt x="229183" y="47066"/>
                  </a:lnTo>
                  <a:lnTo>
                    <a:pt x="229271" y="46831"/>
                  </a:lnTo>
                  <a:lnTo>
                    <a:pt x="229330" y="46566"/>
                  </a:lnTo>
                  <a:lnTo>
                    <a:pt x="229389" y="46183"/>
                  </a:lnTo>
                  <a:lnTo>
                    <a:pt x="229418" y="45801"/>
                  </a:lnTo>
                  <a:lnTo>
                    <a:pt x="229389" y="45742"/>
                  </a:lnTo>
                  <a:lnTo>
                    <a:pt x="229301" y="45713"/>
                  </a:lnTo>
                  <a:close/>
                  <a:moveTo>
                    <a:pt x="37183" y="47213"/>
                  </a:moveTo>
                  <a:lnTo>
                    <a:pt x="37124" y="47272"/>
                  </a:lnTo>
                  <a:lnTo>
                    <a:pt x="36918" y="47860"/>
                  </a:lnTo>
                  <a:lnTo>
                    <a:pt x="36741" y="48478"/>
                  </a:lnTo>
                  <a:lnTo>
                    <a:pt x="36741" y="48566"/>
                  </a:lnTo>
                  <a:lnTo>
                    <a:pt x="36830" y="48596"/>
                  </a:lnTo>
                  <a:lnTo>
                    <a:pt x="36830" y="48625"/>
                  </a:lnTo>
                  <a:lnTo>
                    <a:pt x="36918" y="48596"/>
                  </a:lnTo>
                  <a:lnTo>
                    <a:pt x="36947" y="48537"/>
                  </a:lnTo>
                  <a:lnTo>
                    <a:pt x="37124" y="47948"/>
                  </a:lnTo>
                  <a:lnTo>
                    <a:pt x="37330" y="47360"/>
                  </a:lnTo>
                  <a:lnTo>
                    <a:pt x="37330" y="47272"/>
                  </a:lnTo>
                  <a:lnTo>
                    <a:pt x="37271" y="47213"/>
                  </a:lnTo>
                  <a:close/>
                  <a:moveTo>
                    <a:pt x="228477" y="48037"/>
                  </a:moveTo>
                  <a:lnTo>
                    <a:pt x="228389" y="48066"/>
                  </a:lnTo>
                  <a:lnTo>
                    <a:pt x="228212" y="48301"/>
                  </a:lnTo>
                  <a:lnTo>
                    <a:pt x="228006" y="48507"/>
                  </a:lnTo>
                  <a:lnTo>
                    <a:pt x="227771" y="48713"/>
                  </a:lnTo>
                  <a:lnTo>
                    <a:pt x="227536" y="48919"/>
                  </a:lnTo>
                  <a:lnTo>
                    <a:pt x="227477" y="48978"/>
                  </a:lnTo>
                  <a:lnTo>
                    <a:pt x="227506" y="49066"/>
                  </a:lnTo>
                  <a:lnTo>
                    <a:pt x="227536" y="49096"/>
                  </a:lnTo>
                  <a:lnTo>
                    <a:pt x="227653" y="49096"/>
                  </a:lnTo>
                  <a:lnTo>
                    <a:pt x="227918" y="48890"/>
                  </a:lnTo>
                  <a:lnTo>
                    <a:pt x="228153" y="48654"/>
                  </a:lnTo>
                  <a:lnTo>
                    <a:pt x="228359" y="48419"/>
                  </a:lnTo>
                  <a:lnTo>
                    <a:pt x="228565" y="48184"/>
                  </a:lnTo>
                  <a:lnTo>
                    <a:pt x="228595" y="48125"/>
                  </a:lnTo>
                  <a:lnTo>
                    <a:pt x="228536" y="48037"/>
                  </a:lnTo>
                  <a:close/>
                  <a:moveTo>
                    <a:pt x="146905" y="47860"/>
                  </a:moveTo>
                  <a:lnTo>
                    <a:pt x="146876" y="47948"/>
                  </a:lnTo>
                  <a:lnTo>
                    <a:pt x="146700" y="48537"/>
                  </a:lnTo>
                  <a:lnTo>
                    <a:pt x="146494" y="49125"/>
                  </a:lnTo>
                  <a:lnTo>
                    <a:pt x="146494" y="49213"/>
                  </a:lnTo>
                  <a:lnTo>
                    <a:pt x="146552" y="49243"/>
                  </a:lnTo>
                  <a:lnTo>
                    <a:pt x="146582" y="49272"/>
                  </a:lnTo>
                  <a:lnTo>
                    <a:pt x="146641" y="49243"/>
                  </a:lnTo>
                  <a:lnTo>
                    <a:pt x="146670" y="49184"/>
                  </a:lnTo>
                  <a:lnTo>
                    <a:pt x="146876" y="48596"/>
                  </a:lnTo>
                  <a:lnTo>
                    <a:pt x="147082" y="47978"/>
                  </a:lnTo>
                  <a:lnTo>
                    <a:pt x="147053" y="47919"/>
                  </a:lnTo>
                  <a:lnTo>
                    <a:pt x="146994" y="47860"/>
                  </a:lnTo>
                  <a:close/>
                  <a:moveTo>
                    <a:pt x="226477" y="49566"/>
                  </a:moveTo>
                  <a:lnTo>
                    <a:pt x="225947" y="49802"/>
                  </a:lnTo>
                  <a:lnTo>
                    <a:pt x="225418" y="50008"/>
                  </a:lnTo>
                  <a:lnTo>
                    <a:pt x="225329" y="50008"/>
                  </a:lnTo>
                  <a:lnTo>
                    <a:pt x="225271" y="50066"/>
                  </a:lnTo>
                  <a:lnTo>
                    <a:pt x="225271" y="50155"/>
                  </a:lnTo>
                  <a:lnTo>
                    <a:pt x="225300" y="50214"/>
                  </a:lnTo>
                  <a:lnTo>
                    <a:pt x="225388" y="50214"/>
                  </a:lnTo>
                  <a:lnTo>
                    <a:pt x="225476" y="50184"/>
                  </a:lnTo>
                  <a:lnTo>
                    <a:pt x="226035" y="50008"/>
                  </a:lnTo>
                  <a:lnTo>
                    <a:pt x="226565" y="49772"/>
                  </a:lnTo>
                  <a:lnTo>
                    <a:pt x="226624" y="49713"/>
                  </a:lnTo>
                  <a:lnTo>
                    <a:pt x="226624" y="49625"/>
                  </a:lnTo>
                  <a:lnTo>
                    <a:pt x="226565" y="49566"/>
                  </a:lnTo>
                  <a:close/>
                  <a:moveTo>
                    <a:pt x="224123" y="50302"/>
                  </a:moveTo>
                  <a:lnTo>
                    <a:pt x="223535" y="50390"/>
                  </a:lnTo>
                  <a:lnTo>
                    <a:pt x="222888" y="50449"/>
                  </a:lnTo>
                  <a:lnTo>
                    <a:pt x="222829" y="50478"/>
                  </a:lnTo>
                  <a:lnTo>
                    <a:pt x="222800" y="50567"/>
                  </a:lnTo>
                  <a:lnTo>
                    <a:pt x="222829" y="50625"/>
                  </a:lnTo>
                  <a:lnTo>
                    <a:pt x="222888" y="50655"/>
                  </a:lnTo>
                  <a:lnTo>
                    <a:pt x="222917" y="50655"/>
                  </a:lnTo>
                  <a:lnTo>
                    <a:pt x="223564" y="50596"/>
                  </a:lnTo>
                  <a:lnTo>
                    <a:pt x="224153" y="50508"/>
                  </a:lnTo>
                  <a:lnTo>
                    <a:pt x="224241" y="50449"/>
                  </a:lnTo>
                  <a:lnTo>
                    <a:pt x="224241" y="50390"/>
                  </a:lnTo>
                  <a:lnTo>
                    <a:pt x="224212" y="50302"/>
                  </a:lnTo>
                  <a:close/>
                  <a:moveTo>
                    <a:pt x="221535" y="50537"/>
                  </a:moveTo>
                  <a:lnTo>
                    <a:pt x="220387" y="50625"/>
                  </a:lnTo>
                  <a:lnTo>
                    <a:pt x="220329" y="50655"/>
                  </a:lnTo>
                  <a:lnTo>
                    <a:pt x="220299" y="50743"/>
                  </a:lnTo>
                  <a:lnTo>
                    <a:pt x="220329" y="50802"/>
                  </a:lnTo>
                  <a:lnTo>
                    <a:pt x="220417" y="50831"/>
                  </a:lnTo>
                  <a:lnTo>
                    <a:pt x="221564" y="50743"/>
                  </a:lnTo>
                  <a:lnTo>
                    <a:pt x="221652" y="50743"/>
                  </a:lnTo>
                  <a:lnTo>
                    <a:pt x="221741" y="50714"/>
                  </a:lnTo>
                  <a:lnTo>
                    <a:pt x="221770" y="50625"/>
                  </a:lnTo>
                  <a:lnTo>
                    <a:pt x="221711" y="50567"/>
                  </a:lnTo>
                  <a:lnTo>
                    <a:pt x="221652" y="50537"/>
                  </a:lnTo>
                  <a:close/>
                  <a:moveTo>
                    <a:pt x="36624" y="49625"/>
                  </a:moveTo>
                  <a:lnTo>
                    <a:pt x="36565" y="49655"/>
                  </a:lnTo>
                  <a:lnTo>
                    <a:pt x="36535" y="49743"/>
                  </a:lnTo>
                  <a:lnTo>
                    <a:pt x="36477" y="50184"/>
                  </a:lnTo>
                  <a:lnTo>
                    <a:pt x="36477" y="50625"/>
                  </a:lnTo>
                  <a:lnTo>
                    <a:pt x="36477" y="51008"/>
                  </a:lnTo>
                  <a:lnTo>
                    <a:pt x="36506" y="51067"/>
                  </a:lnTo>
                  <a:lnTo>
                    <a:pt x="36594" y="51096"/>
                  </a:lnTo>
                  <a:lnTo>
                    <a:pt x="36653" y="51067"/>
                  </a:lnTo>
                  <a:lnTo>
                    <a:pt x="36683" y="50978"/>
                  </a:lnTo>
                  <a:lnTo>
                    <a:pt x="36683" y="50625"/>
                  </a:lnTo>
                  <a:lnTo>
                    <a:pt x="36683" y="50184"/>
                  </a:lnTo>
                  <a:lnTo>
                    <a:pt x="36741" y="49743"/>
                  </a:lnTo>
                  <a:lnTo>
                    <a:pt x="36712" y="49684"/>
                  </a:lnTo>
                  <a:lnTo>
                    <a:pt x="36624" y="49625"/>
                  </a:lnTo>
                  <a:close/>
                  <a:moveTo>
                    <a:pt x="219152" y="50772"/>
                  </a:moveTo>
                  <a:lnTo>
                    <a:pt x="218505" y="50861"/>
                  </a:lnTo>
                  <a:lnTo>
                    <a:pt x="217916" y="50978"/>
                  </a:lnTo>
                  <a:lnTo>
                    <a:pt x="217828" y="51037"/>
                  </a:lnTo>
                  <a:lnTo>
                    <a:pt x="217828" y="51125"/>
                  </a:lnTo>
                  <a:lnTo>
                    <a:pt x="217858" y="51184"/>
                  </a:lnTo>
                  <a:lnTo>
                    <a:pt x="217946" y="51184"/>
                  </a:lnTo>
                  <a:lnTo>
                    <a:pt x="218564" y="51067"/>
                  </a:lnTo>
                  <a:lnTo>
                    <a:pt x="219181" y="50978"/>
                  </a:lnTo>
                  <a:lnTo>
                    <a:pt x="219240" y="50919"/>
                  </a:lnTo>
                  <a:lnTo>
                    <a:pt x="219270" y="50861"/>
                  </a:lnTo>
                  <a:lnTo>
                    <a:pt x="219211" y="50772"/>
                  </a:lnTo>
                  <a:close/>
                  <a:moveTo>
                    <a:pt x="146052" y="50214"/>
                  </a:moveTo>
                  <a:lnTo>
                    <a:pt x="145994" y="50272"/>
                  </a:lnTo>
                  <a:lnTo>
                    <a:pt x="145729" y="50831"/>
                  </a:lnTo>
                  <a:lnTo>
                    <a:pt x="145435" y="51361"/>
                  </a:lnTo>
                  <a:lnTo>
                    <a:pt x="145405" y="51449"/>
                  </a:lnTo>
                  <a:lnTo>
                    <a:pt x="145464" y="51508"/>
                  </a:lnTo>
                  <a:lnTo>
                    <a:pt x="145523" y="51537"/>
                  </a:lnTo>
                  <a:lnTo>
                    <a:pt x="145582" y="51508"/>
                  </a:lnTo>
                  <a:lnTo>
                    <a:pt x="145611" y="51478"/>
                  </a:lnTo>
                  <a:lnTo>
                    <a:pt x="145905" y="50919"/>
                  </a:lnTo>
                  <a:lnTo>
                    <a:pt x="146199" y="50361"/>
                  </a:lnTo>
                  <a:lnTo>
                    <a:pt x="146199" y="50272"/>
                  </a:lnTo>
                  <a:lnTo>
                    <a:pt x="146141" y="50214"/>
                  </a:lnTo>
                  <a:close/>
                  <a:moveTo>
                    <a:pt x="216681" y="51331"/>
                  </a:moveTo>
                  <a:lnTo>
                    <a:pt x="216093" y="51537"/>
                  </a:lnTo>
                  <a:lnTo>
                    <a:pt x="215504" y="51773"/>
                  </a:lnTo>
                  <a:lnTo>
                    <a:pt x="215445" y="51831"/>
                  </a:lnTo>
                  <a:lnTo>
                    <a:pt x="215445" y="51920"/>
                  </a:lnTo>
                  <a:lnTo>
                    <a:pt x="215504" y="51949"/>
                  </a:lnTo>
                  <a:lnTo>
                    <a:pt x="215534" y="51978"/>
                  </a:lnTo>
                  <a:lnTo>
                    <a:pt x="215593" y="51949"/>
                  </a:lnTo>
                  <a:lnTo>
                    <a:pt x="216151" y="51714"/>
                  </a:lnTo>
                  <a:lnTo>
                    <a:pt x="216740" y="51508"/>
                  </a:lnTo>
                  <a:lnTo>
                    <a:pt x="216799" y="51478"/>
                  </a:lnTo>
                  <a:lnTo>
                    <a:pt x="216828" y="51390"/>
                  </a:lnTo>
                  <a:lnTo>
                    <a:pt x="216769" y="51331"/>
                  </a:lnTo>
                  <a:close/>
                  <a:moveTo>
                    <a:pt x="214475" y="52331"/>
                  </a:moveTo>
                  <a:lnTo>
                    <a:pt x="214386" y="52361"/>
                  </a:lnTo>
                  <a:lnTo>
                    <a:pt x="213975" y="52626"/>
                  </a:lnTo>
                  <a:lnTo>
                    <a:pt x="213592" y="52890"/>
                  </a:lnTo>
                  <a:lnTo>
                    <a:pt x="213357" y="53096"/>
                  </a:lnTo>
                  <a:lnTo>
                    <a:pt x="213327" y="53155"/>
                  </a:lnTo>
                  <a:lnTo>
                    <a:pt x="213327" y="53243"/>
                  </a:lnTo>
                  <a:lnTo>
                    <a:pt x="213386" y="53273"/>
                  </a:lnTo>
                  <a:lnTo>
                    <a:pt x="213416" y="53273"/>
                  </a:lnTo>
                  <a:lnTo>
                    <a:pt x="213475" y="53243"/>
                  </a:lnTo>
                  <a:lnTo>
                    <a:pt x="213710" y="53067"/>
                  </a:lnTo>
                  <a:lnTo>
                    <a:pt x="214092" y="52802"/>
                  </a:lnTo>
                  <a:lnTo>
                    <a:pt x="214504" y="52537"/>
                  </a:lnTo>
                  <a:lnTo>
                    <a:pt x="214534" y="52479"/>
                  </a:lnTo>
                  <a:lnTo>
                    <a:pt x="214534" y="52390"/>
                  </a:lnTo>
                  <a:lnTo>
                    <a:pt x="214475" y="52331"/>
                  </a:lnTo>
                  <a:close/>
                  <a:moveTo>
                    <a:pt x="36712" y="52126"/>
                  </a:moveTo>
                  <a:lnTo>
                    <a:pt x="36653" y="52184"/>
                  </a:lnTo>
                  <a:lnTo>
                    <a:pt x="36624" y="52243"/>
                  </a:lnTo>
                  <a:lnTo>
                    <a:pt x="36771" y="52890"/>
                  </a:lnTo>
                  <a:lnTo>
                    <a:pt x="36977" y="53479"/>
                  </a:lnTo>
                  <a:lnTo>
                    <a:pt x="37006" y="53538"/>
                  </a:lnTo>
                  <a:lnTo>
                    <a:pt x="37094" y="53538"/>
                  </a:lnTo>
                  <a:lnTo>
                    <a:pt x="37153" y="53479"/>
                  </a:lnTo>
                  <a:lnTo>
                    <a:pt x="37183" y="53390"/>
                  </a:lnTo>
                  <a:lnTo>
                    <a:pt x="36977" y="52832"/>
                  </a:lnTo>
                  <a:lnTo>
                    <a:pt x="36830" y="52214"/>
                  </a:lnTo>
                  <a:lnTo>
                    <a:pt x="36800" y="52155"/>
                  </a:lnTo>
                  <a:lnTo>
                    <a:pt x="36712" y="52126"/>
                  </a:lnTo>
                  <a:close/>
                  <a:moveTo>
                    <a:pt x="144846" y="52390"/>
                  </a:moveTo>
                  <a:lnTo>
                    <a:pt x="144758" y="52420"/>
                  </a:lnTo>
                  <a:lnTo>
                    <a:pt x="144405" y="52920"/>
                  </a:lnTo>
                  <a:lnTo>
                    <a:pt x="144023" y="53420"/>
                  </a:lnTo>
                  <a:lnTo>
                    <a:pt x="143993" y="53479"/>
                  </a:lnTo>
                  <a:lnTo>
                    <a:pt x="144023" y="53567"/>
                  </a:lnTo>
                  <a:lnTo>
                    <a:pt x="144140" y="53567"/>
                  </a:lnTo>
                  <a:lnTo>
                    <a:pt x="144170" y="53538"/>
                  </a:lnTo>
                  <a:lnTo>
                    <a:pt x="144552" y="53037"/>
                  </a:lnTo>
                  <a:lnTo>
                    <a:pt x="144935" y="52537"/>
                  </a:lnTo>
                  <a:lnTo>
                    <a:pt x="144964" y="52449"/>
                  </a:lnTo>
                  <a:lnTo>
                    <a:pt x="144905" y="52390"/>
                  </a:lnTo>
                  <a:close/>
                  <a:moveTo>
                    <a:pt x="212533" y="53949"/>
                  </a:moveTo>
                  <a:lnTo>
                    <a:pt x="212445" y="53979"/>
                  </a:lnTo>
                  <a:lnTo>
                    <a:pt x="212063" y="54479"/>
                  </a:lnTo>
                  <a:lnTo>
                    <a:pt x="211710" y="55008"/>
                  </a:lnTo>
                  <a:lnTo>
                    <a:pt x="211710" y="55097"/>
                  </a:lnTo>
                  <a:lnTo>
                    <a:pt x="211739" y="55155"/>
                  </a:lnTo>
                  <a:lnTo>
                    <a:pt x="211857" y="55155"/>
                  </a:lnTo>
                  <a:lnTo>
                    <a:pt x="211886" y="55126"/>
                  </a:lnTo>
                  <a:lnTo>
                    <a:pt x="212239" y="54597"/>
                  </a:lnTo>
                  <a:lnTo>
                    <a:pt x="212622" y="54126"/>
                  </a:lnTo>
                  <a:lnTo>
                    <a:pt x="212622" y="54038"/>
                  </a:lnTo>
                  <a:lnTo>
                    <a:pt x="212592" y="53979"/>
                  </a:lnTo>
                  <a:lnTo>
                    <a:pt x="212533" y="53949"/>
                  </a:lnTo>
                  <a:close/>
                  <a:moveTo>
                    <a:pt x="143258" y="54302"/>
                  </a:moveTo>
                  <a:lnTo>
                    <a:pt x="143170" y="54332"/>
                  </a:lnTo>
                  <a:lnTo>
                    <a:pt x="142728" y="54773"/>
                  </a:lnTo>
                  <a:lnTo>
                    <a:pt x="142258" y="55155"/>
                  </a:lnTo>
                  <a:lnTo>
                    <a:pt x="142228" y="55244"/>
                  </a:lnTo>
                  <a:lnTo>
                    <a:pt x="142258" y="55303"/>
                  </a:lnTo>
                  <a:lnTo>
                    <a:pt x="142287" y="55332"/>
                  </a:lnTo>
                  <a:lnTo>
                    <a:pt x="142317" y="55361"/>
                  </a:lnTo>
                  <a:lnTo>
                    <a:pt x="142405" y="55332"/>
                  </a:lnTo>
                  <a:lnTo>
                    <a:pt x="142875" y="54920"/>
                  </a:lnTo>
                  <a:lnTo>
                    <a:pt x="143317" y="54479"/>
                  </a:lnTo>
                  <a:lnTo>
                    <a:pt x="143346" y="54391"/>
                  </a:lnTo>
                  <a:lnTo>
                    <a:pt x="143317" y="54332"/>
                  </a:lnTo>
                  <a:lnTo>
                    <a:pt x="143258" y="54302"/>
                  </a:lnTo>
                  <a:close/>
                  <a:moveTo>
                    <a:pt x="37653" y="54449"/>
                  </a:moveTo>
                  <a:lnTo>
                    <a:pt x="37565" y="54479"/>
                  </a:lnTo>
                  <a:lnTo>
                    <a:pt x="37506" y="54538"/>
                  </a:lnTo>
                  <a:lnTo>
                    <a:pt x="37536" y="54626"/>
                  </a:lnTo>
                  <a:lnTo>
                    <a:pt x="37889" y="55126"/>
                  </a:lnTo>
                  <a:lnTo>
                    <a:pt x="38300" y="55626"/>
                  </a:lnTo>
                  <a:lnTo>
                    <a:pt x="38389" y="55656"/>
                  </a:lnTo>
                  <a:lnTo>
                    <a:pt x="38448" y="55626"/>
                  </a:lnTo>
                  <a:lnTo>
                    <a:pt x="38477" y="55567"/>
                  </a:lnTo>
                  <a:lnTo>
                    <a:pt x="38448" y="55479"/>
                  </a:lnTo>
                  <a:lnTo>
                    <a:pt x="38065" y="55008"/>
                  </a:lnTo>
                  <a:lnTo>
                    <a:pt x="37712" y="54508"/>
                  </a:lnTo>
                  <a:lnTo>
                    <a:pt x="37653" y="54449"/>
                  </a:lnTo>
                  <a:close/>
                  <a:moveTo>
                    <a:pt x="141346" y="55891"/>
                  </a:moveTo>
                  <a:lnTo>
                    <a:pt x="141287" y="55920"/>
                  </a:lnTo>
                  <a:lnTo>
                    <a:pt x="140228" y="56597"/>
                  </a:lnTo>
                  <a:lnTo>
                    <a:pt x="140169" y="56685"/>
                  </a:lnTo>
                  <a:lnTo>
                    <a:pt x="140199" y="56744"/>
                  </a:lnTo>
                  <a:lnTo>
                    <a:pt x="140228" y="56773"/>
                  </a:lnTo>
                  <a:lnTo>
                    <a:pt x="140287" y="56803"/>
                  </a:lnTo>
                  <a:lnTo>
                    <a:pt x="140346" y="56773"/>
                  </a:lnTo>
                  <a:lnTo>
                    <a:pt x="141405" y="56097"/>
                  </a:lnTo>
                  <a:lnTo>
                    <a:pt x="141434" y="56038"/>
                  </a:lnTo>
                  <a:lnTo>
                    <a:pt x="141405" y="55950"/>
                  </a:lnTo>
                  <a:lnTo>
                    <a:pt x="141346" y="55891"/>
                  </a:lnTo>
                  <a:close/>
                  <a:moveTo>
                    <a:pt x="39301" y="56273"/>
                  </a:moveTo>
                  <a:lnTo>
                    <a:pt x="39242" y="56332"/>
                  </a:lnTo>
                  <a:lnTo>
                    <a:pt x="39212" y="56391"/>
                  </a:lnTo>
                  <a:lnTo>
                    <a:pt x="39242" y="56479"/>
                  </a:lnTo>
                  <a:lnTo>
                    <a:pt x="39771" y="56862"/>
                  </a:lnTo>
                  <a:lnTo>
                    <a:pt x="40301" y="57185"/>
                  </a:lnTo>
                  <a:lnTo>
                    <a:pt x="40389" y="57185"/>
                  </a:lnTo>
                  <a:lnTo>
                    <a:pt x="40418" y="57156"/>
                  </a:lnTo>
                  <a:lnTo>
                    <a:pt x="40448" y="57067"/>
                  </a:lnTo>
                  <a:lnTo>
                    <a:pt x="40389" y="57009"/>
                  </a:lnTo>
                  <a:lnTo>
                    <a:pt x="39889" y="56685"/>
                  </a:lnTo>
                  <a:lnTo>
                    <a:pt x="39389" y="56303"/>
                  </a:lnTo>
                  <a:lnTo>
                    <a:pt x="39301" y="56273"/>
                  </a:lnTo>
                  <a:close/>
                  <a:moveTo>
                    <a:pt x="211210" y="56097"/>
                  </a:moveTo>
                  <a:lnTo>
                    <a:pt x="211180" y="56156"/>
                  </a:lnTo>
                  <a:lnTo>
                    <a:pt x="210974" y="56773"/>
                  </a:lnTo>
                  <a:lnTo>
                    <a:pt x="210857" y="57391"/>
                  </a:lnTo>
                  <a:lnTo>
                    <a:pt x="210886" y="57479"/>
                  </a:lnTo>
                  <a:lnTo>
                    <a:pt x="210945" y="57509"/>
                  </a:lnTo>
                  <a:lnTo>
                    <a:pt x="210974" y="57509"/>
                  </a:lnTo>
                  <a:lnTo>
                    <a:pt x="211033" y="57479"/>
                  </a:lnTo>
                  <a:lnTo>
                    <a:pt x="211062" y="57420"/>
                  </a:lnTo>
                  <a:lnTo>
                    <a:pt x="211180" y="56832"/>
                  </a:lnTo>
                  <a:lnTo>
                    <a:pt x="211357" y="56244"/>
                  </a:lnTo>
                  <a:lnTo>
                    <a:pt x="211357" y="56156"/>
                  </a:lnTo>
                  <a:lnTo>
                    <a:pt x="211298" y="56097"/>
                  </a:lnTo>
                  <a:close/>
                  <a:moveTo>
                    <a:pt x="139257" y="57244"/>
                  </a:moveTo>
                  <a:lnTo>
                    <a:pt x="139169" y="57273"/>
                  </a:lnTo>
                  <a:lnTo>
                    <a:pt x="138110" y="57921"/>
                  </a:lnTo>
                  <a:lnTo>
                    <a:pt x="138051" y="57979"/>
                  </a:lnTo>
                  <a:lnTo>
                    <a:pt x="138051" y="58068"/>
                  </a:lnTo>
                  <a:lnTo>
                    <a:pt x="138110" y="58097"/>
                  </a:lnTo>
                  <a:lnTo>
                    <a:pt x="138139" y="58126"/>
                  </a:lnTo>
                  <a:lnTo>
                    <a:pt x="138198" y="58097"/>
                  </a:lnTo>
                  <a:lnTo>
                    <a:pt x="139287" y="57450"/>
                  </a:lnTo>
                  <a:lnTo>
                    <a:pt x="139316" y="57391"/>
                  </a:lnTo>
                  <a:lnTo>
                    <a:pt x="139316" y="57303"/>
                  </a:lnTo>
                  <a:lnTo>
                    <a:pt x="139257" y="57244"/>
                  </a:lnTo>
                  <a:close/>
                  <a:moveTo>
                    <a:pt x="41389" y="57656"/>
                  </a:moveTo>
                  <a:lnTo>
                    <a:pt x="41301" y="57715"/>
                  </a:lnTo>
                  <a:lnTo>
                    <a:pt x="41301" y="57803"/>
                  </a:lnTo>
                  <a:lnTo>
                    <a:pt x="41330" y="57862"/>
                  </a:lnTo>
                  <a:lnTo>
                    <a:pt x="41801" y="58185"/>
                  </a:lnTo>
                  <a:lnTo>
                    <a:pt x="42213" y="58479"/>
                  </a:lnTo>
                  <a:lnTo>
                    <a:pt x="42360" y="58597"/>
                  </a:lnTo>
                  <a:lnTo>
                    <a:pt x="42448" y="58597"/>
                  </a:lnTo>
                  <a:lnTo>
                    <a:pt x="42507" y="58568"/>
                  </a:lnTo>
                  <a:lnTo>
                    <a:pt x="42507" y="58479"/>
                  </a:lnTo>
                  <a:lnTo>
                    <a:pt x="42478" y="58421"/>
                  </a:lnTo>
                  <a:lnTo>
                    <a:pt x="42330" y="58303"/>
                  </a:lnTo>
                  <a:lnTo>
                    <a:pt x="41948" y="58009"/>
                  </a:lnTo>
                  <a:lnTo>
                    <a:pt x="41448" y="57685"/>
                  </a:lnTo>
                  <a:lnTo>
                    <a:pt x="41389" y="57656"/>
                  </a:lnTo>
                  <a:close/>
                  <a:moveTo>
                    <a:pt x="137022" y="58568"/>
                  </a:moveTo>
                  <a:lnTo>
                    <a:pt x="135963" y="59215"/>
                  </a:lnTo>
                  <a:lnTo>
                    <a:pt x="135904" y="59303"/>
                  </a:lnTo>
                  <a:lnTo>
                    <a:pt x="135933" y="59362"/>
                  </a:lnTo>
                  <a:lnTo>
                    <a:pt x="135963" y="59421"/>
                  </a:lnTo>
                  <a:lnTo>
                    <a:pt x="136080" y="59421"/>
                  </a:lnTo>
                  <a:lnTo>
                    <a:pt x="137139" y="58744"/>
                  </a:lnTo>
                  <a:lnTo>
                    <a:pt x="137169" y="58685"/>
                  </a:lnTo>
                  <a:lnTo>
                    <a:pt x="137169" y="58597"/>
                  </a:lnTo>
                  <a:lnTo>
                    <a:pt x="137110" y="58568"/>
                  </a:lnTo>
                  <a:close/>
                  <a:moveTo>
                    <a:pt x="210915" y="58538"/>
                  </a:moveTo>
                  <a:lnTo>
                    <a:pt x="210857" y="58597"/>
                  </a:lnTo>
                  <a:lnTo>
                    <a:pt x="210827" y="58656"/>
                  </a:lnTo>
                  <a:lnTo>
                    <a:pt x="210857" y="58980"/>
                  </a:lnTo>
                  <a:lnTo>
                    <a:pt x="210974" y="59450"/>
                  </a:lnTo>
                  <a:lnTo>
                    <a:pt x="211121" y="59921"/>
                  </a:lnTo>
                  <a:lnTo>
                    <a:pt x="211151" y="59950"/>
                  </a:lnTo>
                  <a:lnTo>
                    <a:pt x="211210" y="59980"/>
                  </a:lnTo>
                  <a:lnTo>
                    <a:pt x="211239" y="59980"/>
                  </a:lnTo>
                  <a:lnTo>
                    <a:pt x="211298" y="59921"/>
                  </a:lnTo>
                  <a:lnTo>
                    <a:pt x="211298" y="59833"/>
                  </a:lnTo>
                  <a:lnTo>
                    <a:pt x="211180" y="59391"/>
                  </a:lnTo>
                  <a:lnTo>
                    <a:pt x="211062" y="58921"/>
                  </a:lnTo>
                  <a:lnTo>
                    <a:pt x="211033" y="58656"/>
                  </a:lnTo>
                  <a:lnTo>
                    <a:pt x="211004" y="58568"/>
                  </a:lnTo>
                  <a:lnTo>
                    <a:pt x="210915" y="58538"/>
                  </a:lnTo>
                  <a:close/>
                  <a:moveTo>
                    <a:pt x="43331" y="59244"/>
                  </a:moveTo>
                  <a:lnTo>
                    <a:pt x="43272" y="59274"/>
                  </a:lnTo>
                  <a:lnTo>
                    <a:pt x="43213" y="59362"/>
                  </a:lnTo>
                  <a:lnTo>
                    <a:pt x="43242" y="59421"/>
                  </a:lnTo>
                  <a:lnTo>
                    <a:pt x="43654" y="59891"/>
                  </a:lnTo>
                  <a:lnTo>
                    <a:pt x="44037" y="60392"/>
                  </a:lnTo>
                  <a:lnTo>
                    <a:pt x="44066" y="60421"/>
                  </a:lnTo>
                  <a:lnTo>
                    <a:pt x="44184" y="60421"/>
                  </a:lnTo>
                  <a:lnTo>
                    <a:pt x="44213" y="60333"/>
                  </a:lnTo>
                  <a:lnTo>
                    <a:pt x="44213" y="60274"/>
                  </a:lnTo>
                  <a:lnTo>
                    <a:pt x="43831" y="59774"/>
                  </a:lnTo>
                  <a:lnTo>
                    <a:pt x="43419" y="59274"/>
                  </a:lnTo>
                  <a:lnTo>
                    <a:pt x="43331" y="59244"/>
                  </a:lnTo>
                  <a:close/>
                  <a:moveTo>
                    <a:pt x="134992" y="59891"/>
                  </a:moveTo>
                  <a:lnTo>
                    <a:pt x="134904" y="59921"/>
                  </a:lnTo>
                  <a:lnTo>
                    <a:pt x="133845" y="60597"/>
                  </a:lnTo>
                  <a:lnTo>
                    <a:pt x="133815" y="60686"/>
                  </a:lnTo>
                  <a:lnTo>
                    <a:pt x="133845" y="60745"/>
                  </a:lnTo>
                  <a:lnTo>
                    <a:pt x="133874" y="60774"/>
                  </a:lnTo>
                  <a:lnTo>
                    <a:pt x="133903" y="60803"/>
                  </a:lnTo>
                  <a:lnTo>
                    <a:pt x="133992" y="60774"/>
                  </a:lnTo>
                  <a:lnTo>
                    <a:pt x="135021" y="60068"/>
                  </a:lnTo>
                  <a:lnTo>
                    <a:pt x="135051" y="60009"/>
                  </a:lnTo>
                  <a:lnTo>
                    <a:pt x="135051" y="59950"/>
                  </a:lnTo>
                  <a:lnTo>
                    <a:pt x="134992" y="59891"/>
                  </a:lnTo>
                  <a:close/>
                  <a:moveTo>
                    <a:pt x="238626" y="60597"/>
                  </a:moveTo>
                  <a:lnTo>
                    <a:pt x="238096" y="60921"/>
                  </a:lnTo>
                  <a:lnTo>
                    <a:pt x="237567" y="61245"/>
                  </a:lnTo>
                  <a:lnTo>
                    <a:pt x="237508" y="61303"/>
                  </a:lnTo>
                  <a:lnTo>
                    <a:pt x="237508" y="61392"/>
                  </a:lnTo>
                  <a:lnTo>
                    <a:pt x="237567" y="61421"/>
                  </a:lnTo>
                  <a:lnTo>
                    <a:pt x="237596" y="61451"/>
                  </a:lnTo>
                  <a:lnTo>
                    <a:pt x="237655" y="61421"/>
                  </a:lnTo>
                  <a:lnTo>
                    <a:pt x="238214" y="61127"/>
                  </a:lnTo>
                  <a:lnTo>
                    <a:pt x="238743" y="60774"/>
                  </a:lnTo>
                  <a:lnTo>
                    <a:pt x="238802" y="60715"/>
                  </a:lnTo>
                  <a:lnTo>
                    <a:pt x="238773" y="60656"/>
                  </a:lnTo>
                  <a:lnTo>
                    <a:pt x="238714" y="60597"/>
                  </a:lnTo>
                  <a:close/>
                  <a:moveTo>
                    <a:pt x="211768" y="60892"/>
                  </a:moveTo>
                  <a:lnTo>
                    <a:pt x="211710" y="60921"/>
                  </a:lnTo>
                  <a:lnTo>
                    <a:pt x="211651" y="60980"/>
                  </a:lnTo>
                  <a:lnTo>
                    <a:pt x="211680" y="61039"/>
                  </a:lnTo>
                  <a:lnTo>
                    <a:pt x="212033" y="61568"/>
                  </a:lnTo>
                  <a:lnTo>
                    <a:pt x="212445" y="62039"/>
                  </a:lnTo>
                  <a:lnTo>
                    <a:pt x="212474" y="62068"/>
                  </a:lnTo>
                  <a:lnTo>
                    <a:pt x="212533" y="62098"/>
                  </a:lnTo>
                  <a:lnTo>
                    <a:pt x="212592" y="62068"/>
                  </a:lnTo>
                  <a:lnTo>
                    <a:pt x="212622" y="61980"/>
                  </a:lnTo>
                  <a:lnTo>
                    <a:pt x="212592" y="61921"/>
                  </a:lnTo>
                  <a:lnTo>
                    <a:pt x="212210" y="61451"/>
                  </a:lnTo>
                  <a:lnTo>
                    <a:pt x="211857" y="60950"/>
                  </a:lnTo>
                  <a:lnTo>
                    <a:pt x="211768" y="60892"/>
                  </a:lnTo>
                  <a:close/>
                  <a:moveTo>
                    <a:pt x="132844" y="61333"/>
                  </a:moveTo>
                  <a:lnTo>
                    <a:pt x="131844" y="62127"/>
                  </a:lnTo>
                  <a:lnTo>
                    <a:pt x="131815" y="62186"/>
                  </a:lnTo>
                  <a:lnTo>
                    <a:pt x="131844" y="62274"/>
                  </a:lnTo>
                  <a:lnTo>
                    <a:pt x="131874" y="62304"/>
                  </a:lnTo>
                  <a:lnTo>
                    <a:pt x="131933" y="62304"/>
                  </a:lnTo>
                  <a:lnTo>
                    <a:pt x="131991" y="62274"/>
                  </a:lnTo>
                  <a:lnTo>
                    <a:pt x="132962" y="61509"/>
                  </a:lnTo>
                  <a:lnTo>
                    <a:pt x="132992" y="61451"/>
                  </a:lnTo>
                  <a:lnTo>
                    <a:pt x="132992" y="61362"/>
                  </a:lnTo>
                  <a:lnTo>
                    <a:pt x="132903" y="61333"/>
                  </a:lnTo>
                  <a:close/>
                  <a:moveTo>
                    <a:pt x="236449" y="61803"/>
                  </a:moveTo>
                  <a:lnTo>
                    <a:pt x="235301" y="62304"/>
                  </a:lnTo>
                  <a:lnTo>
                    <a:pt x="235243" y="62362"/>
                  </a:lnTo>
                  <a:lnTo>
                    <a:pt x="235243" y="62421"/>
                  </a:lnTo>
                  <a:lnTo>
                    <a:pt x="235272" y="62480"/>
                  </a:lnTo>
                  <a:lnTo>
                    <a:pt x="235331" y="62509"/>
                  </a:lnTo>
                  <a:lnTo>
                    <a:pt x="235390" y="62480"/>
                  </a:lnTo>
                  <a:lnTo>
                    <a:pt x="236537" y="61980"/>
                  </a:lnTo>
                  <a:lnTo>
                    <a:pt x="236596" y="61921"/>
                  </a:lnTo>
                  <a:lnTo>
                    <a:pt x="236596" y="61862"/>
                  </a:lnTo>
                  <a:lnTo>
                    <a:pt x="236537" y="61803"/>
                  </a:lnTo>
                  <a:close/>
                  <a:moveTo>
                    <a:pt x="44831" y="61274"/>
                  </a:moveTo>
                  <a:lnTo>
                    <a:pt x="44743" y="61303"/>
                  </a:lnTo>
                  <a:lnTo>
                    <a:pt x="44684" y="61362"/>
                  </a:lnTo>
                  <a:lnTo>
                    <a:pt x="44684" y="61421"/>
                  </a:lnTo>
                  <a:lnTo>
                    <a:pt x="44978" y="61980"/>
                  </a:lnTo>
                  <a:lnTo>
                    <a:pt x="45213" y="62568"/>
                  </a:lnTo>
                  <a:lnTo>
                    <a:pt x="45243" y="62598"/>
                  </a:lnTo>
                  <a:lnTo>
                    <a:pt x="45302" y="62627"/>
                  </a:lnTo>
                  <a:lnTo>
                    <a:pt x="45360" y="62627"/>
                  </a:lnTo>
                  <a:lnTo>
                    <a:pt x="45419" y="62568"/>
                  </a:lnTo>
                  <a:lnTo>
                    <a:pt x="45419" y="62480"/>
                  </a:lnTo>
                  <a:lnTo>
                    <a:pt x="45154" y="61892"/>
                  </a:lnTo>
                  <a:lnTo>
                    <a:pt x="44890" y="61333"/>
                  </a:lnTo>
                  <a:lnTo>
                    <a:pt x="44831" y="61274"/>
                  </a:lnTo>
                  <a:close/>
                  <a:moveTo>
                    <a:pt x="234125" y="62745"/>
                  </a:moveTo>
                  <a:lnTo>
                    <a:pt x="232948" y="63098"/>
                  </a:lnTo>
                  <a:lnTo>
                    <a:pt x="232889" y="63157"/>
                  </a:lnTo>
                  <a:lnTo>
                    <a:pt x="232889" y="63245"/>
                  </a:lnTo>
                  <a:lnTo>
                    <a:pt x="232919" y="63304"/>
                  </a:lnTo>
                  <a:lnTo>
                    <a:pt x="233007" y="63304"/>
                  </a:lnTo>
                  <a:lnTo>
                    <a:pt x="234213" y="62921"/>
                  </a:lnTo>
                  <a:lnTo>
                    <a:pt x="234272" y="62892"/>
                  </a:lnTo>
                  <a:lnTo>
                    <a:pt x="234272" y="62804"/>
                  </a:lnTo>
                  <a:lnTo>
                    <a:pt x="234213" y="62745"/>
                  </a:lnTo>
                  <a:close/>
                  <a:moveTo>
                    <a:pt x="213445" y="62715"/>
                  </a:moveTo>
                  <a:lnTo>
                    <a:pt x="213386" y="62745"/>
                  </a:lnTo>
                  <a:lnTo>
                    <a:pt x="213357" y="62833"/>
                  </a:lnTo>
                  <a:lnTo>
                    <a:pt x="213386" y="62892"/>
                  </a:lnTo>
                  <a:lnTo>
                    <a:pt x="213916" y="63274"/>
                  </a:lnTo>
                  <a:lnTo>
                    <a:pt x="214475" y="63598"/>
                  </a:lnTo>
                  <a:lnTo>
                    <a:pt x="214504" y="63598"/>
                  </a:lnTo>
                  <a:lnTo>
                    <a:pt x="214563" y="63568"/>
                  </a:lnTo>
                  <a:lnTo>
                    <a:pt x="214592" y="63539"/>
                  </a:lnTo>
                  <a:lnTo>
                    <a:pt x="214622" y="63451"/>
                  </a:lnTo>
                  <a:lnTo>
                    <a:pt x="214563" y="63392"/>
                  </a:lnTo>
                  <a:lnTo>
                    <a:pt x="214033" y="63098"/>
                  </a:lnTo>
                  <a:lnTo>
                    <a:pt x="213533" y="62745"/>
                  </a:lnTo>
                  <a:lnTo>
                    <a:pt x="213445" y="62715"/>
                  </a:lnTo>
                  <a:close/>
                  <a:moveTo>
                    <a:pt x="231742" y="63421"/>
                  </a:moveTo>
                  <a:lnTo>
                    <a:pt x="230536" y="63716"/>
                  </a:lnTo>
                  <a:lnTo>
                    <a:pt x="230448" y="63745"/>
                  </a:lnTo>
                  <a:lnTo>
                    <a:pt x="230448" y="63833"/>
                  </a:lnTo>
                  <a:lnTo>
                    <a:pt x="230477" y="63892"/>
                  </a:lnTo>
                  <a:lnTo>
                    <a:pt x="230536" y="63921"/>
                  </a:lnTo>
                  <a:lnTo>
                    <a:pt x="230565" y="63921"/>
                  </a:lnTo>
                  <a:lnTo>
                    <a:pt x="231801" y="63627"/>
                  </a:lnTo>
                  <a:lnTo>
                    <a:pt x="231860" y="63598"/>
                  </a:lnTo>
                  <a:lnTo>
                    <a:pt x="231860" y="63510"/>
                  </a:lnTo>
                  <a:lnTo>
                    <a:pt x="231830" y="63451"/>
                  </a:lnTo>
                  <a:lnTo>
                    <a:pt x="231742" y="63421"/>
                  </a:lnTo>
                  <a:close/>
                  <a:moveTo>
                    <a:pt x="130991" y="62921"/>
                  </a:moveTo>
                  <a:lnTo>
                    <a:pt x="130903" y="62951"/>
                  </a:lnTo>
                  <a:lnTo>
                    <a:pt x="130432" y="63392"/>
                  </a:lnTo>
                  <a:lnTo>
                    <a:pt x="130021" y="63833"/>
                  </a:lnTo>
                  <a:lnTo>
                    <a:pt x="129991" y="63921"/>
                  </a:lnTo>
                  <a:lnTo>
                    <a:pt x="130021" y="63980"/>
                  </a:lnTo>
                  <a:lnTo>
                    <a:pt x="130079" y="64010"/>
                  </a:lnTo>
                  <a:lnTo>
                    <a:pt x="130138" y="64010"/>
                  </a:lnTo>
                  <a:lnTo>
                    <a:pt x="130168" y="63980"/>
                  </a:lnTo>
                  <a:lnTo>
                    <a:pt x="130579" y="63539"/>
                  </a:lnTo>
                  <a:lnTo>
                    <a:pt x="131050" y="63098"/>
                  </a:lnTo>
                  <a:lnTo>
                    <a:pt x="131079" y="63039"/>
                  </a:lnTo>
                  <a:lnTo>
                    <a:pt x="131050" y="62951"/>
                  </a:lnTo>
                  <a:lnTo>
                    <a:pt x="130991" y="62921"/>
                  </a:lnTo>
                  <a:close/>
                  <a:moveTo>
                    <a:pt x="229301" y="63951"/>
                  </a:moveTo>
                  <a:lnTo>
                    <a:pt x="228065" y="64127"/>
                  </a:lnTo>
                  <a:lnTo>
                    <a:pt x="228006" y="64186"/>
                  </a:lnTo>
                  <a:lnTo>
                    <a:pt x="227977" y="64245"/>
                  </a:lnTo>
                  <a:lnTo>
                    <a:pt x="228006" y="64304"/>
                  </a:lnTo>
                  <a:lnTo>
                    <a:pt x="228065" y="64333"/>
                  </a:lnTo>
                  <a:lnTo>
                    <a:pt x="228094" y="64333"/>
                  </a:lnTo>
                  <a:lnTo>
                    <a:pt x="229330" y="64157"/>
                  </a:lnTo>
                  <a:lnTo>
                    <a:pt x="229389" y="64098"/>
                  </a:lnTo>
                  <a:lnTo>
                    <a:pt x="229418" y="64039"/>
                  </a:lnTo>
                  <a:lnTo>
                    <a:pt x="229359" y="63951"/>
                  </a:lnTo>
                  <a:close/>
                  <a:moveTo>
                    <a:pt x="215681" y="63892"/>
                  </a:moveTo>
                  <a:lnTo>
                    <a:pt x="215622" y="63921"/>
                  </a:lnTo>
                  <a:lnTo>
                    <a:pt x="215563" y="63980"/>
                  </a:lnTo>
                  <a:lnTo>
                    <a:pt x="215563" y="64039"/>
                  </a:lnTo>
                  <a:lnTo>
                    <a:pt x="215622" y="64098"/>
                  </a:lnTo>
                  <a:lnTo>
                    <a:pt x="216210" y="64304"/>
                  </a:lnTo>
                  <a:lnTo>
                    <a:pt x="216828" y="64451"/>
                  </a:lnTo>
                  <a:lnTo>
                    <a:pt x="216916" y="64451"/>
                  </a:lnTo>
                  <a:lnTo>
                    <a:pt x="216946" y="64392"/>
                  </a:lnTo>
                  <a:lnTo>
                    <a:pt x="216946" y="64304"/>
                  </a:lnTo>
                  <a:lnTo>
                    <a:pt x="216887" y="64245"/>
                  </a:lnTo>
                  <a:lnTo>
                    <a:pt x="216269" y="64098"/>
                  </a:lnTo>
                  <a:lnTo>
                    <a:pt x="215681" y="63892"/>
                  </a:lnTo>
                  <a:close/>
                  <a:moveTo>
                    <a:pt x="226830" y="64274"/>
                  </a:moveTo>
                  <a:lnTo>
                    <a:pt x="225565" y="64422"/>
                  </a:lnTo>
                  <a:lnTo>
                    <a:pt x="225506" y="64451"/>
                  </a:lnTo>
                  <a:lnTo>
                    <a:pt x="225476" y="64510"/>
                  </a:lnTo>
                  <a:lnTo>
                    <a:pt x="225506" y="64598"/>
                  </a:lnTo>
                  <a:lnTo>
                    <a:pt x="225594" y="64627"/>
                  </a:lnTo>
                  <a:lnTo>
                    <a:pt x="226830" y="64510"/>
                  </a:lnTo>
                  <a:lnTo>
                    <a:pt x="226918" y="64451"/>
                  </a:lnTo>
                  <a:lnTo>
                    <a:pt x="226947" y="64392"/>
                  </a:lnTo>
                  <a:lnTo>
                    <a:pt x="226888" y="64304"/>
                  </a:lnTo>
                  <a:lnTo>
                    <a:pt x="226830" y="64274"/>
                  </a:lnTo>
                  <a:close/>
                  <a:moveTo>
                    <a:pt x="224329" y="64510"/>
                  </a:moveTo>
                  <a:lnTo>
                    <a:pt x="223094" y="64569"/>
                  </a:lnTo>
                  <a:lnTo>
                    <a:pt x="223005" y="64598"/>
                  </a:lnTo>
                  <a:lnTo>
                    <a:pt x="222976" y="64686"/>
                  </a:lnTo>
                  <a:lnTo>
                    <a:pt x="223005" y="64745"/>
                  </a:lnTo>
                  <a:lnTo>
                    <a:pt x="223094" y="64775"/>
                  </a:lnTo>
                  <a:lnTo>
                    <a:pt x="224359" y="64716"/>
                  </a:lnTo>
                  <a:lnTo>
                    <a:pt x="224417" y="64686"/>
                  </a:lnTo>
                  <a:lnTo>
                    <a:pt x="224447" y="64598"/>
                  </a:lnTo>
                  <a:lnTo>
                    <a:pt x="224417" y="64539"/>
                  </a:lnTo>
                  <a:lnTo>
                    <a:pt x="224329" y="64510"/>
                  </a:lnTo>
                  <a:close/>
                  <a:moveTo>
                    <a:pt x="218093" y="64480"/>
                  </a:moveTo>
                  <a:lnTo>
                    <a:pt x="218034" y="64510"/>
                  </a:lnTo>
                  <a:lnTo>
                    <a:pt x="217975" y="64569"/>
                  </a:lnTo>
                  <a:lnTo>
                    <a:pt x="218005" y="64657"/>
                  </a:lnTo>
                  <a:lnTo>
                    <a:pt x="218064" y="64686"/>
                  </a:lnTo>
                  <a:lnTo>
                    <a:pt x="218681" y="64775"/>
                  </a:lnTo>
                  <a:lnTo>
                    <a:pt x="219328" y="64804"/>
                  </a:lnTo>
                  <a:lnTo>
                    <a:pt x="219417" y="64775"/>
                  </a:lnTo>
                  <a:lnTo>
                    <a:pt x="219446" y="64716"/>
                  </a:lnTo>
                  <a:lnTo>
                    <a:pt x="219417" y="64627"/>
                  </a:lnTo>
                  <a:lnTo>
                    <a:pt x="219328" y="64598"/>
                  </a:lnTo>
                  <a:lnTo>
                    <a:pt x="218711" y="64539"/>
                  </a:lnTo>
                  <a:lnTo>
                    <a:pt x="218093" y="64480"/>
                  </a:lnTo>
                  <a:close/>
                  <a:moveTo>
                    <a:pt x="221829" y="64627"/>
                  </a:moveTo>
                  <a:lnTo>
                    <a:pt x="220770" y="64657"/>
                  </a:lnTo>
                  <a:lnTo>
                    <a:pt x="220593" y="64657"/>
                  </a:lnTo>
                  <a:lnTo>
                    <a:pt x="220505" y="64686"/>
                  </a:lnTo>
                  <a:lnTo>
                    <a:pt x="220476" y="64745"/>
                  </a:lnTo>
                  <a:lnTo>
                    <a:pt x="220505" y="64833"/>
                  </a:lnTo>
                  <a:lnTo>
                    <a:pt x="220593" y="64863"/>
                  </a:lnTo>
                  <a:lnTo>
                    <a:pt x="220770" y="64863"/>
                  </a:lnTo>
                  <a:lnTo>
                    <a:pt x="221829" y="64833"/>
                  </a:lnTo>
                  <a:lnTo>
                    <a:pt x="221917" y="64804"/>
                  </a:lnTo>
                  <a:lnTo>
                    <a:pt x="221946" y="64716"/>
                  </a:lnTo>
                  <a:lnTo>
                    <a:pt x="221917" y="64657"/>
                  </a:lnTo>
                  <a:lnTo>
                    <a:pt x="221829" y="64627"/>
                  </a:lnTo>
                  <a:close/>
                  <a:moveTo>
                    <a:pt x="45655" y="63627"/>
                  </a:moveTo>
                  <a:lnTo>
                    <a:pt x="45596" y="63657"/>
                  </a:lnTo>
                  <a:lnTo>
                    <a:pt x="45566" y="63745"/>
                  </a:lnTo>
                  <a:lnTo>
                    <a:pt x="45655" y="64127"/>
                  </a:lnTo>
                  <a:lnTo>
                    <a:pt x="45713" y="64510"/>
                  </a:lnTo>
                  <a:lnTo>
                    <a:pt x="45713" y="64510"/>
                  </a:lnTo>
                  <a:lnTo>
                    <a:pt x="45272" y="64480"/>
                  </a:lnTo>
                  <a:lnTo>
                    <a:pt x="44831" y="64480"/>
                  </a:lnTo>
                  <a:lnTo>
                    <a:pt x="44772" y="64539"/>
                  </a:lnTo>
                  <a:lnTo>
                    <a:pt x="44743" y="64598"/>
                  </a:lnTo>
                  <a:lnTo>
                    <a:pt x="44772" y="64686"/>
                  </a:lnTo>
                  <a:lnTo>
                    <a:pt x="44831" y="64716"/>
                  </a:lnTo>
                  <a:lnTo>
                    <a:pt x="45743" y="64716"/>
                  </a:lnTo>
                  <a:lnTo>
                    <a:pt x="45743" y="64951"/>
                  </a:lnTo>
                  <a:lnTo>
                    <a:pt x="45772" y="65039"/>
                  </a:lnTo>
                  <a:lnTo>
                    <a:pt x="45860" y="65069"/>
                  </a:lnTo>
                  <a:lnTo>
                    <a:pt x="45919" y="65039"/>
                  </a:lnTo>
                  <a:lnTo>
                    <a:pt x="45949" y="64951"/>
                  </a:lnTo>
                  <a:lnTo>
                    <a:pt x="45949" y="64745"/>
                  </a:lnTo>
                  <a:lnTo>
                    <a:pt x="46155" y="64745"/>
                  </a:lnTo>
                  <a:lnTo>
                    <a:pt x="46184" y="64657"/>
                  </a:lnTo>
                  <a:lnTo>
                    <a:pt x="46184" y="64598"/>
                  </a:lnTo>
                  <a:lnTo>
                    <a:pt x="46096" y="64539"/>
                  </a:lnTo>
                  <a:lnTo>
                    <a:pt x="45919" y="64539"/>
                  </a:lnTo>
                  <a:lnTo>
                    <a:pt x="45860" y="64098"/>
                  </a:lnTo>
                  <a:lnTo>
                    <a:pt x="45772" y="63686"/>
                  </a:lnTo>
                  <a:lnTo>
                    <a:pt x="45743" y="63627"/>
                  </a:lnTo>
                  <a:close/>
                  <a:moveTo>
                    <a:pt x="43566" y="64627"/>
                  </a:moveTo>
                  <a:lnTo>
                    <a:pt x="42948" y="64775"/>
                  </a:lnTo>
                  <a:lnTo>
                    <a:pt x="42360" y="64951"/>
                  </a:lnTo>
                  <a:lnTo>
                    <a:pt x="42301" y="65010"/>
                  </a:lnTo>
                  <a:lnTo>
                    <a:pt x="42272" y="65069"/>
                  </a:lnTo>
                  <a:lnTo>
                    <a:pt x="42330" y="65128"/>
                  </a:lnTo>
                  <a:lnTo>
                    <a:pt x="42389" y="65157"/>
                  </a:lnTo>
                  <a:lnTo>
                    <a:pt x="42419" y="65157"/>
                  </a:lnTo>
                  <a:lnTo>
                    <a:pt x="43007" y="64951"/>
                  </a:lnTo>
                  <a:lnTo>
                    <a:pt x="43625" y="64833"/>
                  </a:lnTo>
                  <a:lnTo>
                    <a:pt x="43684" y="64775"/>
                  </a:lnTo>
                  <a:lnTo>
                    <a:pt x="43684" y="64716"/>
                  </a:lnTo>
                  <a:lnTo>
                    <a:pt x="43654" y="64657"/>
                  </a:lnTo>
                  <a:lnTo>
                    <a:pt x="43566" y="64627"/>
                  </a:lnTo>
                  <a:close/>
                  <a:moveTo>
                    <a:pt x="47331" y="64775"/>
                  </a:moveTo>
                  <a:lnTo>
                    <a:pt x="47272" y="64804"/>
                  </a:lnTo>
                  <a:lnTo>
                    <a:pt x="47214" y="64863"/>
                  </a:lnTo>
                  <a:lnTo>
                    <a:pt x="47214" y="64922"/>
                  </a:lnTo>
                  <a:lnTo>
                    <a:pt x="47302" y="64980"/>
                  </a:lnTo>
                  <a:lnTo>
                    <a:pt x="47890" y="65157"/>
                  </a:lnTo>
                  <a:lnTo>
                    <a:pt x="48449" y="65392"/>
                  </a:lnTo>
                  <a:lnTo>
                    <a:pt x="48508" y="65392"/>
                  </a:lnTo>
                  <a:lnTo>
                    <a:pt x="48567" y="65363"/>
                  </a:lnTo>
                  <a:lnTo>
                    <a:pt x="48596" y="65333"/>
                  </a:lnTo>
                  <a:lnTo>
                    <a:pt x="48596" y="65245"/>
                  </a:lnTo>
                  <a:lnTo>
                    <a:pt x="48537" y="65186"/>
                  </a:lnTo>
                  <a:lnTo>
                    <a:pt x="47949" y="64951"/>
                  </a:lnTo>
                  <a:lnTo>
                    <a:pt x="47331" y="64775"/>
                  </a:lnTo>
                  <a:close/>
                  <a:moveTo>
                    <a:pt x="129256" y="64775"/>
                  </a:moveTo>
                  <a:lnTo>
                    <a:pt x="129197" y="64804"/>
                  </a:lnTo>
                  <a:lnTo>
                    <a:pt x="128814" y="65333"/>
                  </a:lnTo>
                  <a:lnTo>
                    <a:pt x="128491" y="65834"/>
                  </a:lnTo>
                  <a:lnTo>
                    <a:pt x="128461" y="65922"/>
                  </a:lnTo>
                  <a:lnTo>
                    <a:pt x="128520" y="65981"/>
                  </a:lnTo>
                  <a:lnTo>
                    <a:pt x="128579" y="66010"/>
                  </a:lnTo>
                  <a:lnTo>
                    <a:pt x="128609" y="65981"/>
                  </a:lnTo>
                  <a:lnTo>
                    <a:pt x="128667" y="65951"/>
                  </a:lnTo>
                  <a:lnTo>
                    <a:pt x="128991" y="65451"/>
                  </a:lnTo>
                  <a:lnTo>
                    <a:pt x="129373" y="64922"/>
                  </a:lnTo>
                  <a:lnTo>
                    <a:pt x="129373" y="64863"/>
                  </a:lnTo>
                  <a:lnTo>
                    <a:pt x="129344" y="64775"/>
                  </a:lnTo>
                  <a:close/>
                  <a:moveTo>
                    <a:pt x="41183" y="65451"/>
                  </a:moveTo>
                  <a:lnTo>
                    <a:pt x="40654" y="65804"/>
                  </a:lnTo>
                  <a:lnTo>
                    <a:pt x="40154" y="66187"/>
                  </a:lnTo>
                  <a:lnTo>
                    <a:pt x="40095" y="66245"/>
                  </a:lnTo>
                  <a:lnTo>
                    <a:pt x="40124" y="66334"/>
                  </a:lnTo>
                  <a:lnTo>
                    <a:pt x="40154" y="66363"/>
                  </a:lnTo>
                  <a:lnTo>
                    <a:pt x="40213" y="66363"/>
                  </a:lnTo>
                  <a:lnTo>
                    <a:pt x="40271" y="66334"/>
                  </a:lnTo>
                  <a:lnTo>
                    <a:pt x="40771" y="65981"/>
                  </a:lnTo>
                  <a:lnTo>
                    <a:pt x="41301" y="65657"/>
                  </a:lnTo>
                  <a:lnTo>
                    <a:pt x="41330" y="65598"/>
                  </a:lnTo>
                  <a:lnTo>
                    <a:pt x="41330" y="65510"/>
                  </a:lnTo>
                  <a:lnTo>
                    <a:pt x="41272" y="65451"/>
                  </a:lnTo>
                  <a:close/>
                  <a:moveTo>
                    <a:pt x="49596" y="65775"/>
                  </a:moveTo>
                  <a:lnTo>
                    <a:pt x="49508" y="65804"/>
                  </a:lnTo>
                  <a:lnTo>
                    <a:pt x="49508" y="65892"/>
                  </a:lnTo>
                  <a:lnTo>
                    <a:pt x="49567" y="65951"/>
                  </a:lnTo>
                  <a:lnTo>
                    <a:pt x="50067" y="66304"/>
                  </a:lnTo>
                  <a:lnTo>
                    <a:pt x="50538" y="66687"/>
                  </a:lnTo>
                  <a:lnTo>
                    <a:pt x="50596" y="66716"/>
                  </a:lnTo>
                  <a:lnTo>
                    <a:pt x="50655" y="66716"/>
                  </a:lnTo>
                  <a:lnTo>
                    <a:pt x="50685" y="66687"/>
                  </a:lnTo>
                  <a:lnTo>
                    <a:pt x="50714" y="66598"/>
                  </a:lnTo>
                  <a:lnTo>
                    <a:pt x="50685" y="66540"/>
                  </a:lnTo>
                  <a:lnTo>
                    <a:pt x="50185" y="66128"/>
                  </a:lnTo>
                  <a:lnTo>
                    <a:pt x="49655" y="65775"/>
                  </a:lnTo>
                  <a:close/>
                  <a:moveTo>
                    <a:pt x="45831" y="66098"/>
                  </a:moveTo>
                  <a:lnTo>
                    <a:pt x="45743" y="66128"/>
                  </a:lnTo>
                  <a:lnTo>
                    <a:pt x="45713" y="66187"/>
                  </a:lnTo>
                  <a:lnTo>
                    <a:pt x="45625" y="66804"/>
                  </a:lnTo>
                  <a:lnTo>
                    <a:pt x="45449" y="67393"/>
                  </a:lnTo>
                  <a:lnTo>
                    <a:pt x="45449" y="67481"/>
                  </a:lnTo>
                  <a:lnTo>
                    <a:pt x="45507" y="67510"/>
                  </a:lnTo>
                  <a:lnTo>
                    <a:pt x="45537" y="67540"/>
                  </a:lnTo>
                  <a:lnTo>
                    <a:pt x="45596" y="67510"/>
                  </a:lnTo>
                  <a:lnTo>
                    <a:pt x="45655" y="67451"/>
                  </a:lnTo>
                  <a:lnTo>
                    <a:pt x="45743" y="67157"/>
                  </a:lnTo>
                  <a:lnTo>
                    <a:pt x="45802" y="66863"/>
                  </a:lnTo>
                  <a:lnTo>
                    <a:pt x="45919" y="66216"/>
                  </a:lnTo>
                  <a:lnTo>
                    <a:pt x="45890" y="66157"/>
                  </a:lnTo>
                  <a:lnTo>
                    <a:pt x="45831" y="66098"/>
                  </a:lnTo>
                  <a:close/>
                  <a:moveTo>
                    <a:pt x="65363" y="67187"/>
                  </a:moveTo>
                  <a:lnTo>
                    <a:pt x="65275" y="67216"/>
                  </a:lnTo>
                  <a:lnTo>
                    <a:pt x="65216" y="67275"/>
                  </a:lnTo>
                  <a:lnTo>
                    <a:pt x="65246" y="67363"/>
                  </a:lnTo>
                  <a:lnTo>
                    <a:pt x="65305" y="67393"/>
                  </a:lnTo>
                  <a:lnTo>
                    <a:pt x="65569" y="67481"/>
                  </a:lnTo>
                  <a:lnTo>
                    <a:pt x="65834" y="67598"/>
                  </a:lnTo>
                  <a:lnTo>
                    <a:pt x="66099" y="67775"/>
                  </a:lnTo>
                  <a:lnTo>
                    <a:pt x="66334" y="67981"/>
                  </a:lnTo>
                  <a:lnTo>
                    <a:pt x="66393" y="68010"/>
                  </a:lnTo>
                  <a:lnTo>
                    <a:pt x="66481" y="67981"/>
                  </a:lnTo>
                  <a:lnTo>
                    <a:pt x="66511" y="67893"/>
                  </a:lnTo>
                  <a:lnTo>
                    <a:pt x="66481" y="67834"/>
                  </a:lnTo>
                  <a:lnTo>
                    <a:pt x="66217" y="67598"/>
                  </a:lnTo>
                  <a:lnTo>
                    <a:pt x="65922" y="67422"/>
                  </a:lnTo>
                  <a:lnTo>
                    <a:pt x="65658" y="67275"/>
                  </a:lnTo>
                  <a:lnTo>
                    <a:pt x="65363" y="67187"/>
                  </a:lnTo>
                  <a:close/>
                  <a:moveTo>
                    <a:pt x="64069" y="67304"/>
                  </a:moveTo>
                  <a:lnTo>
                    <a:pt x="63804" y="67422"/>
                  </a:lnTo>
                  <a:lnTo>
                    <a:pt x="63510" y="67569"/>
                  </a:lnTo>
                  <a:lnTo>
                    <a:pt x="63245" y="67716"/>
                  </a:lnTo>
                  <a:lnTo>
                    <a:pt x="62951" y="67922"/>
                  </a:lnTo>
                  <a:lnTo>
                    <a:pt x="62892" y="67981"/>
                  </a:lnTo>
                  <a:lnTo>
                    <a:pt x="62922" y="68069"/>
                  </a:lnTo>
                  <a:lnTo>
                    <a:pt x="62951" y="68099"/>
                  </a:lnTo>
                  <a:lnTo>
                    <a:pt x="63069" y="68099"/>
                  </a:lnTo>
                  <a:lnTo>
                    <a:pt x="63334" y="67893"/>
                  </a:lnTo>
                  <a:lnTo>
                    <a:pt x="63628" y="67746"/>
                  </a:lnTo>
                  <a:lnTo>
                    <a:pt x="63893" y="67628"/>
                  </a:lnTo>
                  <a:lnTo>
                    <a:pt x="64128" y="67510"/>
                  </a:lnTo>
                  <a:lnTo>
                    <a:pt x="64187" y="67451"/>
                  </a:lnTo>
                  <a:lnTo>
                    <a:pt x="64187" y="67393"/>
                  </a:lnTo>
                  <a:lnTo>
                    <a:pt x="64157" y="67334"/>
                  </a:lnTo>
                  <a:lnTo>
                    <a:pt x="64069" y="67304"/>
                  </a:lnTo>
                  <a:close/>
                  <a:moveTo>
                    <a:pt x="127961" y="66922"/>
                  </a:moveTo>
                  <a:lnTo>
                    <a:pt x="127903" y="66951"/>
                  </a:lnTo>
                  <a:lnTo>
                    <a:pt x="127638" y="67540"/>
                  </a:lnTo>
                  <a:lnTo>
                    <a:pt x="127461" y="68157"/>
                  </a:lnTo>
                  <a:lnTo>
                    <a:pt x="127461" y="68216"/>
                  </a:lnTo>
                  <a:lnTo>
                    <a:pt x="127520" y="68275"/>
                  </a:lnTo>
                  <a:lnTo>
                    <a:pt x="127608" y="68275"/>
                  </a:lnTo>
                  <a:lnTo>
                    <a:pt x="127667" y="68216"/>
                  </a:lnTo>
                  <a:lnTo>
                    <a:pt x="127844" y="67628"/>
                  </a:lnTo>
                  <a:lnTo>
                    <a:pt x="128079" y="67040"/>
                  </a:lnTo>
                  <a:lnTo>
                    <a:pt x="128079" y="66981"/>
                  </a:lnTo>
                  <a:lnTo>
                    <a:pt x="128020" y="66922"/>
                  </a:lnTo>
                  <a:close/>
                  <a:moveTo>
                    <a:pt x="39330" y="67069"/>
                  </a:moveTo>
                  <a:lnTo>
                    <a:pt x="39271" y="67098"/>
                  </a:lnTo>
                  <a:lnTo>
                    <a:pt x="39095" y="67363"/>
                  </a:lnTo>
                  <a:lnTo>
                    <a:pt x="39006" y="67628"/>
                  </a:lnTo>
                  <a:lnTo>
                    <a:pt x="38918" y="67863"/>
                  </a:lnTo>
                  <a:lnTo>
                    <a:pt x="38889" y="68128"/>
                  </a:lnTo>
                  <a:lnTo>
                    <a:pt x="38889" y="68187"/>
                  </a:lnTo>
                  <a:lnTo>
                    <a:pt x="38889" y="68363"/>
                  </a:lnTo>
                  <a:lnTo>
                    <a:pt x="38948" y="68422"/>
                  </a:lnTo>
                  <a:lnTo>
                    <a:pt x="39006" y="68452"/>
                  </a:lnTo>
                  <a:lnTo>
                    <a:pt x="39095" y="68422"/>
                  </a:lnTo>
                  <a:lnTo>
                    <a:pt x="39095" y="68334"/>
                  </a:lnTo>
                  <a:lnTo>
                    <a:pt x="39095" y="68187"/>
                  </a:lnTo>
                  <a:lnTo>
                    <a:pt x="39095" y="68128"/>
                  </a:lnTo>
                  <a:lnTo>
                    <a:pt x="39124" y="67922"/>
                  </a:lnTo>
                  <a:lnTo>
                    <a:pt x="39183" y="67687"/>
                  </a:lnTo>
                  <a:lnTo>
                    <a:pt x="39301" y="67451"/>
                  </a:lnTo>
                  <a:lnTo>
                    <a:pt x="39448" y="67216"/>
                  </a:lnTo>
                  <a:lnTo>
                    <a:pt x="39448" y="67157"/>
                  </a:lnTo>
                  <a:lnTo>
                    <a:pt x="39418" y="67069"/>
                  </a:lnTo>
                  <a:close/>
                  <a:moveTo>
                    <a:pt x="51479" y="67422"/>
                  </a:moveTo>
                  <a:lnTo>
                    <a:pt x="51391" y="67451"/>
                  </a:lnTo>
                  <a:lnTo>
                    <a:pt x="51361" y="67510"/>
                  </a:lnTo>
                  <a:lnTo>
                    <a:pt x="51391" y="67598"/>
                  </a:lnTo>
                  <a:lnTo>
                    <a:pt x="51655" y="67981"/>
                  </a:lnTo>
                  <a:lnTo>
                    <a:pt x="52067" y="68628"/>
                  </a:lnTo>
                  <a:lnTo>
                    <a:pt x="52097" y="68657"/>
                  </a:lnTo>
                  <a:lnTo>
                    <a:pt x="52156" y="68687"/>
                  </a:lnTo>
                  <a:lnTo>
                    <a:pt x="52214" y="68657"/>
                  </a:lnTo>
                  <a:lnTo>
                    <a:pt x="52244" y="68599"/>
                  </a:lnTo>
                  <a:lnTo>
                    <a:pt x="52244" y="68540"/>
                  </a:lnTo>
                  <a:lnTo>
                    <a:pt x="51832" y="67863"/>
                  </a:lnTo>
                  <a:lnTo>
                    <a:pt x="51538" y="67481"/>
                  </a:lnTo>
                  <a:lnTo>
                    <a:pt x="51479" y="67422"/>
                  </a:lnTo>
                  <a:close/>
                  <a:moveTo>
                    <a:pt x="44949" y="68452"/>
                  </a:moveTo>
                  <a:lnTo>
                    <a:pt x="44890" y="68481"/>
                  </a:lnTo>
                  <a:lnTo>
                    <a:pt x="44831" y="68569"/>
                  </a:lnTo>
                  <a:lnTo>
                    <a:pt x="44654" y="68805"/>
                  </a:lnTo>
                  <a:lnTo>
                    <a:pt x="44478" y="68981"/>
                  </a:lnTo>
                  <a:lnTo>
                    <a:pt x="44272" y="69187"/>
                  </a:lnTo>
                  <a:lnTo>
                    <a:pt x="44066" y="69363"/>
                  </a:lnTo>
                  <a:lnTo>
                    <a:pt x="44037" y="69422"/>
                  </a:lnTo>
                  <a:lnTo>
                    <a:pt x="44037" y="69511"/>
                  </a:lnTo>
                  <a:lnTo>
                    <a:pt x="44066" y="69540"/>
                  </a:lnTo>
                  <a:lnTo>
                    <a:pt x="44184" y="69540"/>
                  </a:lnTo>
                  <a:lnTo>
                    <a:pt x="44419" y="69334"/>
                  </a:lnTo>
                  <a:lnTo>
                    <a:pt x="44625" y="69128"/>
                  </a:lnTo>
                  <a:lnTo>
                    <a:pt x="44831" y="68922"/>
                  </a:lnTo>
                  <a:lnTo>
                    <a:pt x="45007" y="68687"/>
                  </a:lnTo>
                  <a:lnTo>
                    <a:pt x="45066" y="68599"/>
                  </a:lnTo>
                  <a:lnTo>
                    <a:pt x="45096" y="68510"/>
                  </a:lnTo>
                  <a:lnTo>
                    <a:pt x="45037" y="68452"/>
                  </a:lnTo>
                  <a:close/>
                  <a:moveTo>
                    <a:pt x="62039" y="68716"/>
                  </a:moveTo>
                  <a:lnTo>
                    <a:pt x="61981" y="68746"/>
                  </a:lnTo>
                  <a:lnTo>
                    <a:pt x="61245" y="69540"/>
                  </a:lnTo>
                  <a:lnTo>
                    <a:pt x="61128" y="69658"/>
                  </a:lnTo>
                  <a:lnTo>
                    <a:pt x="61098" y="69746"/>
                  </a:lnTo>
                  <a:lnTo>
                    <a:pt x="61128" y="69805"/>
                  </a:lnTo>
                  <a:lnTo>
                    <a:pt x="61186" y="69834"/>
                  </a:lnTo>
                  <a:lnTo>
                    <a:pt x="61245" y="69834"/>
                  </a:lnTo>
                  <a:lnTo>
                    <a:pt x="61275" y="69805"/>
                  </a:lnTo>
                  <a:lnTo>
                    <a:pt x="61392" y="69687"/>
                  </a:lnTo>
                  <a:lnTo>
                    <a:pt x="62128" y="68893"/>
                  </a:lnTo>
                  <a:lnTo>
                    <a:pt x="62157" y="68834"/>
                  </a:lnTo>
                  <a:lnTo>
                    <a:pt x="62128" y="68746"/>
                  </a:lnTo>
                  <a:lnTo>
                    <a:pt x="62039" y="68716"/>
                  </a:lnTo>
                  <a:close/>
                  <a:moveTo>
                    <a:pt x="67158" y="68805"/>
                  </a:moveTo>
                  <a:lnTo>
                    <a:pt x="67070" y="68834"/>
                  </a:lnTo>
                  <a:lnTo>
                    <a:pt x="67040" y="68893"/>
                  </a:lnTo>
                  <a:lnTo>
                    <a:pt x="67040" y="68981"/>
                  </a:lnTo>
                  <a:lnTo>
                    <a:pt x="67305" y="69511"/>
                  </a:lnTo>
                  <a:lnTo>
                    <a:pt x="67540" y="70099"/>
                  </a:lnTo>
                  <a:lnTo>
                    <a:pt x="67570" y="70158"/>
                  </a:lnTo>
                  <a:lnTo>
                    <a:pt x="67658" y="70158"/>
                  </a:lnTo>
                  <a:lnTo>
                    <a:pt x="67717" y="70099"/>
                  </a:lnTo>
                  <a:lnTo>
                    <a:pt x="67746" y="70040"/>
                  </a:lnTo>
                  <a:lnTo>
                    <a:pt x="67481" y="69422"/>
                  </a:lnTo>
                  <a:lnTo>
                    <a:pt x="67217" y="68863"/>
                  </a:lnTo>
                  <a:lnTo>
                    <a:pt x="67158" y="68805"/>
                  </a:lnTo>
                  <a:close/>
                  <a:moveTo>
                    <a:pt x="39536" y="69334"/>
                  </a:moveTo>
                  <a:lnTo>
                    <a:pt x="39477" y="69363"/>
                  </a:lnTo>
                  <a:lnTo>
                    <a:pt x="39448" y="69452"/>
                  </a:lnTo>
                  <a:lnTo>
                    <a:pt x="39477" y="69511"/>
                  </a:lnTo>
                  <a:lnTo>
                    <a:pt x="39712" y="69746"/>
                  </a:lnTo>
                  <a:lnTo>
                    <a:pt x="39977" y="69922"/>
                  </a:lnTo>
                  <a:lnTo>
                    <a:pt x="40242" y="70099"/>
                  </a:lnTo>
                  <a:lnTo>
                    <a:pt x="40536" y="70217"/>
                  </a:lnTo>
                  <a:lnTo>
                    <a:pt x="40654" y="70217"/>
                  </a:lnTo>
                  <a:lnTo>
                    <a:pt x="40683" y="70158"/>
                  </a:lnTo>
                  <a:lnTo>
                    <a:pt x="40683" y="70069"/>
                  </a:lnTo>
                  <a:lnTo>
                    <a:pt x="40624" y="70040"/>
                  </a:lnTo>
                  <a:lnTo>
                    <a:pt x="40330" y="69893"/>
                  </a:lnTo>
                  <a:lnTo>
                    <a:pt x="40065" y="69746"/>
                  </a:lnTo>
                  <a:lnTo>
                    <a:pt x="39830" y="69569"/>
                  </a:lnTo>
                  <a:lnTo>
                    <a:pt x="39624" y="69363"/>
                  </a:lnTo>
                  <a:lnTo>
                    <a:pt x="39536" y="69334"/>
                  </a:lnTo>
                  <a:close/>
                  <a:moveTo>
                    <a:pt x="43007" y="69952"/>
                  </a:moveTo>
                  <a:lnTo>
                    <a:pt x="42713" y="70069"/>
                  </a:lnTo>
                  <a:lnTo>
                    <a:pt x="42419" y="70128"/>
                  </a:lnTo>
                  <a:lnTo>
                    <a:pt x="42095" y="70187"/>
                  </a:lnTo>
                  <a:lnTo>
                    <a:pt x="41801" y="70217"/>
                  </a:lnTo>
                  <a:lnTo>
                    <a:pt x="41742" y="70246"/>
                  </a:lnTo>
                  <a:lnTo>
                    <a:pt x="41713" y="70305"/>
                  </a:lnTo>
                  <a:lnTo>
                    <a:pt x="41742" y="70393"/>
                  </a:lnTo>
                  <a:lnTo>
                    <a:pt x="41801" y="70422"/>
                  </a:lnTo>
                  <a:lnTo>
                    <a:pt x="41830" y="70422"/>
                  </a:lnTo>
                  <a:lnTo>
                    <a:pt x="42125" y="70393"/>
                  </a:lnTo>
                  <a:lnTo>
                    <a:pt x="42448" y="70334"/>
                  </a:lnTo>
                  <a:lnTo>
                    <a:pt x="42772" y="70246"/>
                  </a:lnTo>
                  <a:lnTo>
                    <a:pt x="43066" y="70158"/>
                  </a:lnTo>
                  <a:lnTo>
                    <a:pt x="43125" y="70099"/>
                  </a:lnTo>
                  <a:lnTo>
                    <a:pt x="43125" y="70011"/>
                  </a:lnTo>
                  <a:lnTo>
                    <a:pt x="43066" y="69952"/>
                  </a:lnTo>
                  <a:close/>
                  <a:moveTo>
                    <a:pt x="52714" y="69569"/>
                  </a:moveTo>
                  <a:lnTo>
                    <a:pt x="52685" y="69628"/>
                  </a:lnTo>
                  <a:lnTo>
                    <a:pt x="52685" y="69716"/>
                  </a:lnTo>
                  <a:lnTo>
                    <a:pt x="52979" y="70128"/>
                  </a:lnTo>
                  <a:lnTo>
                    <a:pt x="53244" y="70481"/>
                  </a:lnTo>
                  <a:lnTo>
                    <a:pt x="53479" y="70717"/>
                  </a:lnTo>
                  <a:lnTo>
                    <a:pt x="53538" y="70746"/>
                  </a:lnTo>
                  <a:lnTo>
                    <a:pt x="53626" y="70717"/>
                  </a:lnTo>
                  <a:lnTo>
                    <a:pt x="53656" y="70658"/>
                  </a:lnTo>
                  <a:lnTo>
                    <a:pt x="53626" y="70570"/>
                  </a:lnTo>
                  <a:lnTo>
                    <a:pt x="53391" y="70334"/>
                  </a:lnTo>
                  <a:lnTo>
                    <a:pt x="53126" y="70011"/>
                  </a:lnTo>
                  <a:lnTo>
                    <a:pt x="52862" y="69599"/>
                  </a:lnTo>
                  <a:lnTo>
                    <a:pt x="52803" y="69569"/>
                  </a:lnTo>
                  <a:close/>
                  <a:moveTo>
                    <a:pt x="127226" y="69305"/>
                  </a:moveTo>
                  <a:lnTo>
                    <a:pt x="127197" y="69393"/>
                  </a:lnTo>
                  <a:lnTo>
                    <a:pt x="127167" y="69775"/>
                  </a:lnTo>
                  <a:lnTo>
                    <a:pt x="127138" y="70364"/>
                  </a:lnTo>
                  <a:lnTo>
                    <a:pt x="127138" y="70658"/>
                  </a:lnTo>
                  <a:lnTo>
                    <a:pt x="127167" y="70717"/>
                  </a:lnTo>
                  <a:lnTo>
                    <a:pt x="127255" y="70746"/>
                  </a:lnTo>
                  <a:lnTo>
                    <a:pt x="127314" y="70717"/>
                  </a:lnTo>
                  <a:lnTo>
                    <a:pt x="127344" y="70658"/>
                  </a:lnTo>
                  <a:lnTo>
                    <a:pt x="127344" y="70364"/>
                  </a:lnTo>
                  <a:lnTo>
                    <a:pt x="127373" y="69805"/>
                  </a:lnTo>
                  <a:lnTo>
                    <a:pt x="127402" y="69422"/>
                  </a:lnTo>
                  <a:lnTo>
                    <a:pt x="127373" y="69334"/>
                  </a:lnTo>
                  <a:lnTo>
                    <a:pt x="127314" y="69305"/>
                  </a:lnTo>
                  <a:close/>
                  <a:moveTo>
                    <a:pt x="60333" y="70540"/>
                  </a:moveTo>
                  <a:lnTo>
                    <a:pt x="60245" y="70570"/>
                  </a:lnTo>
                  <a:lnTo>
                    <a:pt x="59833" y="70923"/>
                  </a:lnTo>
                  <a:lnTo>
                    <a:pt x="59421" y="71217"/>
                  </a:lnTo>
                  <a:lnTo>
                    <a:pt x="59274" y="71305"/>
                  </a:lnTo>
                  <a:lnTo>
                    <a:pt x="59245" y="71364"/>
                  </a:lnTo>
                  <a:lnTo>
                    <a:pt x="59245" y="71452"/>
                  </a:lnTo>
                  <a:lnTo>
                    <a:pt x="59274" y="71481"/>
                  </a:lnTo>
                  <a:lnTo>
                    <a:pt x="59333" y="71511"/>
                  </a:lnTo>
                  <a:lnTo>
                    <a:pt x="59392" y="71481"/>
                  </a:lnTo>
                  <a:lnTo>
                    <a:pt x="59539" y="71393"/>
                  </a:lnTo>
                  <a:lnTo>
                    <a:pt x="59951" y="71099"/>
                  </a:lnTo>
                  <a:lnTo>
                    <a:pt x="60392" y="70717"/>
                  </a:lnTo>
                  <a:lnTo>
                    <a:pt x="60422" y="70628"/>
                  </a:lnTo>
                  <a:lnTo>
                    <a:pt x="60422" y="70570"/>
                  </a:lnTo>
                  <a:lnTo>
                    <a:pt x="60333" y="70540"/>
                  </a:lnTo>
                  <a:close/>
                  <a:moveTo>
                    <a:pt x="54509" y="71305"/>
                  </a:moveTo>
                  <a:lnTo>
                    <a:pt x="54450" y="71334"/>
                  </a:lnTo>
                  <a:lnTo>
                    <a:pt x="54450" y="71423"/>
                  </a:lnTo>
                  <a:lnTo>
                    <a:pt x="54479" y="71481"/>
                  </a:lnTo>
                  <a:lnTo>
                    <a:pt x="54774" y="71629"/>
                  </a:lnTo>
                  <a:lnTo>
                    <a:pt x="55068" y="71746"/>
                  </a:lnTo>
                  <a:lnTo>
                    <a:pt x="55362" y="71864"/>
                  </a:lnTo>
                  <a:lnTo>
                    <a:pt x="55685" y="71952"/>
                  </a:lnTo>
                  <a:lnTo>
                    <a:pt x="55774" y="71952"/>
                  </a:lnTo>
                  <a:lnTo>
                    <a:pt x="55803" y="71893"/>
                  </a:lnTo>
                  <a:lnTo>
                    <a:pt x="55803" y="71805"/>
                  </a:lnTo>
                  <a:lnTo>
                    <a:pt x="55744" y="71746"/>
                  </a:lnTo>
                  <a:lnTo>
                    <a:pt x="55421" y="71658"/>
                  </a:lnTo>
                  <a:lnTo>
                    <a:pt x="55156" y="71570"/>
                  </a:lnTo>
                  <a:lnTo>
                    <a:pt x="54862" y="71452"/>
                  </a:lnTo>
                  <a:lnTo>
                    <a:pt x="54597" y="71305"/>
                  </a:lnTo>
                  <a:close/>
                  <a:moveTo>
                    <a:pt x="58156" y="71776"/>
                  </a:moveTo>
                  <a:lnTo>
                    <a:pt x="57862" y="71834"/>
                  </a:lnTo>
                  <a:lnTo>
                    <a:pt x="57568" y="71864"/>
                  </a:lnTo>
                  <a:lnTo>
                    <a:pt x="57274" y="71893"/>
                  </a:lnTo>
                  <a:lnTo>
                    <a:pt x="56980" y="71923"/>
                  </a:lnTo>
                  <a:lnTo>
                    <a:pt x="56950" y="71923"/>
                  </a:lnTo>
                  <a:lnTo>
                    <a:pt x="56862" y="71952"/>
                  </a:lnTo>
                  <a:lnTo>
                    <a:pt x="56833" y="72011"/>
                  </a:lnTo>
                  <a:lnTo>
                    <a:pt x="56862" y="72099"/>
                  </a:lnTo>
                  <a:lnTo>
                    <a:pt x="56950" y="72129"/>
                  </a:lnTo>
                  <a:lnTo>
                    <a:pt x="56980" y="72129"/>
                  </a:lnTo>
                  <a:lnTo>
                    <a:pt x="57303" y="72099"/>
                  </a:lnTo>
                  <a:lnTo>
                    <a:pt x="57598" y="72099"/>
                  </a:lnTo>
                  <a:lnTo>
                    <a:pt x="57921" y="72040"/>
                  </a:lnTo>
                  <a:lnTo>
                    <a:pt x="58215" y="71982"/>
                  </a:lnTo>
                  <a:lnTo>
                    <a:pt x="58274" y="71923"/>
                  </a:lnTo>
                  <a:lnTo>
                    <a:pt x="58274" y="71834"/>
                  </a:lnTo>
                  <a:lnTo>
                    <a:pt x="58245" y="71776"/>
                  </a:lnTo>
                  <a:close/>
                  <a:moveTo>
                    <a:pt x="67982" y="71158"/>
                  </a:moveTo>
                  <a:lnTo>
                    <a:pt x="67923" y="71217"/>
                  </a:lnTo>
                  <a:lnTo>
                    <a:pt x="67893" y="71305"/>
                  </a:lnTo>
                  <a:lnTo>
                    <a:pt x="68187" y="72511"/>
                  </a:lnTo>
                  <a:lnTo>
                    <a:pt x="68217" y="72570"/>
                  </a:lnTo>
                  <a:lnTo>
                    <a:pt x="68305" y="72599"/>
                  </a:lnTo>
                  <a:lnTo>
                    <a:pt x="68364" y="72540"/>
                  </a:lnTo>
                  <a:lnTo>
                    <a:pt x="68393" y="72452"/>
                  </a:lnTo>
                  <a:lnTo>
                    <a:pt x="68099" y="71246"/>
                  </a:lnTo>
                  <a:lnTo>
                    <a:pt x="68070" y="71187"/>
                  </a:lnTo>
                  <a:lnTo>
                    <a:pt x="67982" y="71158"/>
                  </a:lnTo>
                  <a:close/>
                  <a:moveTo>
                    <a:pt x="127373" y="71805"/>
                  </a:moveTo>
                  <a:lnTo>
                    <a:pt x="127285" y="71834"/>
                  </a:lnTo>
                  <a:lnTo>
                    <a:pt x="127285" y="71923"/>
                  </a:lnTo>
                  <a:lnTo>
                    <a:pt x="127373" y="72482"/>
                  </a:lnTo>
                  <a:lnTo>
                    <a:pt x="127520" y="73158"/>
                  </a:lnTo>
                  <a:lnTo>
                    <a:pt x="127579" y="73217"/>
                  </a:lnTo>
                  <a:lnTo>
                    <a:pt x="127667" y="73217"/>
                  </a:lnTo>
                  <a:lnTo>
                    <a:pt x="127726" y="73188"/>
                  </a:lnTo>
                  <a:lnTo>
                    <a:pt x="127726" y="73099"/>
                  </a:lnTo>
                  <a:lnTo>
                    <a:pt x="127579" y="72452"/>
                  </a:lnTo>
                  <a:lnTo>
                    <a:pt x="127491" y="71864"/>
                  </a:lnTo>
                  <a:lnTo>
                    <a:pt x="127432" y="71805"/>
                  </a:lnTo>
                  <a:close/>
                  <a:moveTo>
                    <a:pt x="106517" y="73511"/>
                  </a:moveTo>
                  <a:lnTo>
                    <a:pt x="106193" y="73541"/>
                  </a:lnTo>
                  <a:lnTo>
                    <a:pt x="106134" y="73570"/>
                  </a:lnTo>
                  <a:lnTo>
                    <a:pt x="106105" y="73658"/>
                  </a:lnTo>
                  <a:lnTo>
                    <a:pt x="106134" y="73717"/>
                  </a:lnTo>
                  <a:lnTo>
                    <a:pt x="106223" y="73746"/>
                  </a:lnTo>
                  <a:lnTo>
                    <a:pt x="106517" y="73717"/>
                  </a:lnTo>
                  <a:lnTo>
                    <a:pt x="106811" y="73717"/>
                  </a:lnTo>
                  <a:lnTo>
                    <a:pt x="107135" y="73746"/>
                  </a:lnTo>
                  <a:lnTo>
                    <a:pt x="107429" y="73805"/>
                  </a:lnTo>
                  <a:lnTo>
                    <a:pt x="107458" y="73805"/>
                  </a:lnTo>
                  <a:lnTo>
                    <a:pt x="107517" y="73776"/>
                  </a:lnTo>
                  <a:lnTo>
                    <a:pt x="107546" y="73717"/>
                  </a:lnTo>
                  <a:lnTo>
                    <a:pt x="107546" y="73629"/>
                  </a:lnTo>
                  <a:lnTo>
                    <a:pt x="107488" y="73599"/>
                  </a:lnTo>
                  <a:lnTo>
                    <a:pt x="107135" y="73541"/>
                  </a:lnTo>
                  <a:lnTo>
                    <a:pt x="106811" y="73511"/>
                  </a:lnTo>
                  <a:close/>
                  <a:moveTo>
                    <a:pt x="104958" y="73805"/>
                  </a:moveTo>
                  <a:lnTo>
                    <a:pt x="104369" y="73982"/>
                  </a:lnTo>
                  <a:lnTo>
                    <a:pt x="103781" y="74247"/>
                  </a:lnTo>
                  <a:lnTo>
                    <a:pt x="103722" y="74305"/>
                  </a:lnTo>
                  <a:lnTo>
                    <a:pt x="103722" y="74394"/>
                  </a:lnTo>
                  <a:lnTo>
                    <a:pt x="103752" y="74423"/>
                  </a:lnTo>
                  <a:lnTo>
                    <a:pt x="103811" y="74452"/>
                  </a:lnTo>
                  <a:lnTo>
                    <a:pt x="103869" y="74452"/>
                  </a:lnTo>
                  <a:lnTo>
                    <a:pt x="104458" y="74188"/>
                  </a:lnTo>
                  <a:lnTo>
                    <a:pt x="105017" y="73982"/>
                  </a:lnTo>
                  <a:lnTo>
                    <a:pt x="105075" y="73952"/>
                  </a:lnTo>
                  <a:lnTo>
                    <a:pt x="105075" y="73864"/>
                  </a:lnTo>
                  <a:lnTo>
                    <a:pt x="105046" y="73805"/>
                  </a:lnTo>
                  <a:close/>
                  <a:moveTo>
                    <a:pt x="108605" y="73952"/>
                  </a:moveTo>
                  <a:lnTo>
                    <a:pt x="108547" y="74011"/>
                  </a:lnTo>
                  <a:lnTo>
                    <a:pt x="108547" y="74070"/>
                  </a:lnTo>
                  <a:lnTo>
                    <a:pt x="108605" y="74129"/>
                  </a:lnTo>
                  <a:lnTo>
                    <a:pt x="109164" y="74394"/>
                  </a:lnTo>
                  <a:lnTo>
                    <a:pt x="109694" y="74717"/>
                  </a:lnTo>
                  <a:lnTo>
                    <a:pt x="109812" y="74717"/>
                  </a:lnTo>
                  <a:lnTo>
                    <a:pt x="109841" y="74688"/>
                  </a:lnTo>
                  <a:lnTo>
                    <a:pt x="109870" y="74600"/>
                  </a:lnTo>
                  <a:lnTo>
                    <a:pt x="109812" y="74541"/>
                  </a:lnTo>
                  <a:lnTo>
                    <a:pt x="109253" y="74217"/>
                  </a:lnTo>
                  <a:lnTo>
                    <a:pt x="108694" y="73952"/>
                  </a:lnTo>
                  <a:close/>
                  <a:moveTo>
                    <a:pt x="68511" y="73629"/>
                  </a:moveTo>
                  <a:lnTo>
                    <a:pt x="68423" y="73658"/>
                  </a:lnTo>
                  <a:lnTo>
                    <a:pt x="68423" y="73746"/>
                  </a:lnTo>
                  <a:lnTo>
                    <a:pt x="68629" y="74982"/>
                  </a:lnTo>
                  <a:lnTo>
                    <a:pt x="68658" y="75041"/>
                  </a:lnTo>
                  <a:lnTo>
                    <a:pt x="68717" y="75070"/>
                  </a:lnTo>
                  <a:lnTo>
                    <a:pt x="68746" y="75070"/>
                  </a:lnTo>
                  <a:lnTo>
                    <a:pt x="68805" y="75011"/>
                  </a:lnTo>
                  <a:lnTo>
                    <a:pt x="68835" y="74953"/>
                  </a:lnTo>
                  <a:lnTo>
                    <a:pt x="68629" y="73688"/>
                  </a:lnTo>
                  <a:lnTo>
                    <a:pt x="68570" y="73629"/>
                  </a:lnTo>
                  <a:close/>
                  <a:moveTo>
                    <a:pt x="127903" y="74247"/>
                  </a:moveTo>
                  <a:lnTo>
                    <a:pt x="127844" y="74276"/>
                  </a:lnTo>
                  <a:lnTo>
                    <a:pt x="127844" y="74364"/>
                  </a:lnTo>
                  <a:lnTo>
                    <a:pt x="128138" y="75570"/>
                  </a:lnTo>
                  <a:lnTo>
                    <a:pt x="128167" y="75629"/>
                  </a:lnTo>
                  <a:lnTo>
                    <a:pt x="128226" y="75659"/>
                  </a:lnTo>
                  <a:lnTo>
                    <a:pt x="128256" y="75659"/>
                  </a:lnTo>
                  <a:lnTo>
                    <a:pt x="128314" y="75600"/>
                  </a:lnTo>
                  <a:lnTo>
                    <a:pt x="128344" y="75541"/>
                  </a:lnTo>
                  <a:lnTo>
                    <a:pt x="128050" y="74305"/>
                  </a:lnTo>
                  <a:lnTo>
                    <a:pt x="127991" y="74247"/>
                  </a:lnTo>
                  <a:close/>
                  <a:moveTo>
                    <a:pt x="102663" y="74835"/>
                  </a:moveTo>
                  <a:lnTo>
                    <a:pt x="102104" y="75158"/>
                  </a:lnTo>
                  <a:lnTo>
                    <a:pt x="101575" y="75511"/>
                  </a:lnTo>
                  <a:lnTo>
                    <a:pt x="101546" y="75570"/>
                  </a:lnTo>
                  <a:lnTo>
                    <a:pt x="101546" y="75659"/>
                  </a:lnTo>
                  <a:lnTo>
                    <a:pt x="101604" y="75688"/>
                  </a:lnTo>
                  <a:lnTo>
                    <a:pt x="101693" y="75688"/>
                  </a:lnTo>
                  <a:lnTo>
                    <a:pt x="102222" y="75335"/>
                  </a:lnTo>
                  <a:lnTo>
                    <a:pt x="102752" y="75011"/>
                  </a:lnTo>
                  <a:lnTo>
                    <a:pt x="102810" y="74953"/>
                  </a:lnTo>
                  <a:lnTo>
                    <a:pt x="102781" y="74864"/>
                  </a:lnTo>
                  <a:lnTo>
                    <a:pt x="102722" y="74835"/>
                  </a:lnTo>
                  <a:close/>
                  <a:moveTo>
                    <a:pt x="110753" y="75276"/>
                  </a:moveTo>
                  <a:lnTo>
                    <a:pt x="110694" y="75306"/>
                  </a:lnTo>
                  <a:lnTo>
                    <a:pt x="110665" y="75394"/>
                  </a:lnTo>
                  <a:lnTo>
                    <a:pt x="110694" y="75453"/>
                  </a:lnTo>
                  <a:lnTo>
                    <a:pt x="111135" y="75864"/>
                  </a:lnTo>
                  <a:lnTo>
                    <a:pt x="111606" y="76306"/>
                  </a:lnTo>
                  <a:lnTo>
                    <a:pt x="111665" y="76335"/>
                  </a:lnTo>
                  <a:lnTo>
                    <a:pt x="111753" y="76306"/>
                  </a:lnTo>
                  <a:lnTo>
                    <a:pt x="111782" y="76247"/>
                  </a:lnTo>
                  <a:lnTo>
                    <a:pt x="111753" y="76159"/>
                  </a:lnTo>
                  <a:lnTo>
                    <a:pt x="111282" y="75717"/>
                  </a:lnTo>
                  <a:lnTo>
                    <a:pt x="110841" y="75306"/>
                  </a:lnTo>
                  <a:lnTo>
                    <a:pt x="110753" y="75276"/>
                  </a:lnTo>
                  <a:close/>
                  <a:moveTo>
                    <a:pt x="120960" y="76688"/>
                  </a:moveTo>
                  <a:lnTo>
                    <a:pt x="120784" y="76747"/>
                  </a:lnTo>
                  <a:lnTo>
                    <a:pt x="120490" y="76835"/>
                  </a:lnTo>
                  <a:lnTo>
                    <a:pt x="120254" y="76953"/>
                  </a:lnTo>
                  <a:lnTo>
                    <a:pt x="120195" y="77012"/>
                  </a:lnTo>
                  <a:lnTo>
                    <a:pt x="120195" y="77100"/>
                  </a:lnTo>
                  <a:lnTo>
                    <a:pt x="120225" y="77129"/>
                  </a:lnTo>
                  <a:lnTo>
                    <a:pt x="120343" y="77129"/>
                  </a:lnTo>
                  <a:lnTo>
                    <a:pt x="120578" y="77012"/>
                  </a:lnTo>
                  <a:lnTo>
                    <a:pt x="120813" y="76923"/>
                  </a:lnTo>
                  <a:lnTo>
                    <a:pt x="120990" y="76894"/>
                  </a:lnTo>
                  <a:lnTo>
                    <a:pt x="121313" y="76894"/>
                  </a:lnTo>
                  <a:lnTo>
                    <a:pt x="121490" y="76923"/>
                  </a:lnTo>
                  <a:lnTo>
                    <a:pt x="121549" y="76894"/>
                  </a:lnTo>
                  <a:lnTo>
                    <a:pt x="121607" y="76835"/>
                  </a:lnTo>
                  <a:lnTo>
                    <a:pt x="121578" y="76747"/>
                  </a:lnTo>
                  <a:lnTo>
                    <a:pt x="121519" y="76718"/>
                  </a:lnTo>
                  <a:lnTo>
                    <a:pt x="121343" y="76688"/>
                  </a:lnTo>
                  <a:close/>
                  <a:moveTo>
                    <a:pt x="100663" y="76247"/>
                  </a:moveTo>
                  <a:lnTo>
                    <a:pt x="100575" y="76276"/>
                  </a:lnTo>
                  <a:lnTo>
                    <a:pt x="100134" y="76688"/>
                  </a:lnTo>
                  <a:lnTo>
                    <a:pt x="99663" y="77129"/>
                  </a:lnTo>
                  <a:lnTo>
                    <a:pt x="99633" y="77218"/>
                  </a:lnTo>
                  <a:lnTo>
                    <a:pt x="99663" y="77276"/>
                  </a:lnTo>
                  <a:lnTo>
                    <a:pt x="99751" y="77306"/>
                  </a:lnTo>
                  <a:lnTo>
                    <a:pt x="99810" y="77276"/>
                  </a:lnTo>
                  <a:lnTo>
                    <a:pt x="100281" y="76835"/>
                  </a:lnTo>
                  <a:lnTo>
                    <a:pt x="100722" y="76423"/>
                  </a:lnTo>
                  <a:lnTo>
                    <a:pt x="100751" y="76365"/>
                  </a:lnTo>
                  <a:lnTo>
                    <a:pt x="100722" y="76276"/>
                  </a:lnTo>
                  <a:lnTo>
                    <a:pt x="100663" y="76247"/>
                  </a:lnTo>
                  <a:close/>
                  <a:moveTo>
                    <a:pt x="68893" y="76100"/>
                  </a:moveTo>
                  <a:lnTo>
                    <a:pt x="68805" y="76129"/>
                  </a:lnTo>
                  <a:lnTo>
                    <a:pt x="68805" y="76217"/>
                  </a:lnTo>
                  <a:lnTo>
                    <a:pt x="68952" y="77129"/>
                  </a:lnTo>
                  <a:lnTo>
                    <a:pt x="69040" y="77453"/>
                  </a:lnTo>
                  <a:lnTo>
                    <a:pt x="69070" y="77512"/>
                  </a:lnTo>
                  <a:lnTo>
                    <a:pt x="69129" y="77541"/>
                  </a:lnTo>
                  <a:lnTo>
                    <a:pt x="69158" y="77541"/>
                  </a:lnTo>
                  <a:lnTo>
                    <a:pt x="69246" y="77482"/>
                  </a:lnTo>
                  <a:lnTo>
                    <a:pt x="69246" y="77394"/>
                  </a:lnTo>
                  <a:lnTo>
                    <a:pt x="69158" y="77100"/>
                  </a:lnTo>
                  <a:lnTo>
                    <a:pt x="69011" y="76188"/>
                  </a:lnTo>
                  <a:lnTo>
                    <a:pt x="68952" y="76129"/>
                  </a:lnTo>
                  <a:lnTo>
                    <a:pt x="68893" y="76100"/>
                  </a:lnTo>
                  <a:close/>
                  <a:moveTo>
                    <a:pt x="128432" y="76688"/>
                  </a:moveTo>
                  <a:lnTo>
                    <a:pt x="128373" y="76718"/>
                  </a:lnTo>
                  <a:lnTo>
                    <a:pt x="128344" y="76806"/>
                  </a:lnTo>
                  <a:lnTo>
                    <a:pt x="128403" y="77335"/>
                  </a:lnTo>
                  <a:lnTo>
                    <a:pt x="128403" y="77835"/>
                  </a:lnTo>
                  <a:lnTo>
                    <a:pt x="128403" y="77924"/>
                  </a:lnTo>
                  <a:lnTo>
                    <a:pt x="128403" y="78041"/>
                  </a:lnTo>
                  <a:lnTo>
                    <a:pt x="128432" y="78100"/>
                  </a:lnTo>
                  <a:lnTo>
                    <a:pt x="128520" y="78130"/>
                  </a:lnTo>
                  <a:lnTo>
                    <a:pt x="128579" y="78100"/>
                  </a:lnTo>
                  <a:lnTo>
                    <a:pt x="128609" y="78041"/>
                  </a:lnTo>
                  <a:lnTo>
                    <a:pt x="128609" y="77924"/>
                  </a:lnTo>
                  <a:lnTo>
                    <a:pt x="128609" y="77835"/>
                  </a:lnTo>
                  <a:lnTo>
                    <a:pt x="128609" y="77335"/>
                  </a:lnTo>
                  <a:lnTo>
                    <a:pt x="128550" y="76776"/>
                  </a:lnTo>
                  <a:lnTo>
                    <a:pt x="128520" y="76718"/>
                  </a:lnTo>
                  <a:lnTo>
                    <a:pt x="128432" y="76688"/>
                  </a:lnTo>
                  <a:close/>
                  <a:moveTo>
                    <a:pt x="112459" y="77071"/>
                  </a:moveTo>
                  <a:lnTo>
                    <a:pt x="112400" y="77159"/>
                  </a:lnTo>
                  <a:lnTo>
                    <a:pt x="112430" y="77218"/>
                  </a:lnTo>
                  <a:lnTo>
                    <a:pt x="113077" y="78012"/>
                  </a:lnTo>
                  <a:lnTo>
                    <a:pt x="113253" y="78188"/>
                  </a:lnTo>
                  <a:lnTo>
                    <a:pt x="113283" y="78218"/>
                  </a:lnTo>
                  <a:lnTo>
                    <a:pt x="113312" y="78218"/>
                  </a:lnTo>
                  <a:lnTo>
                    <a:pt x="113400" y="78188"/>
                  </a:lnTo>
                  <a:lnTo>
                    <a:pt x="113430" y="78130"/>
                  </a:lnTo>
                  <a:lnTo>
                    <a:pt x="113400" y="78041"/>
                  </a:lnTo>
                  <a:lnTo>
                    <a:pt x="113253" y="77865"/>
                  </a:lnTo>
                  <a:lnTo>
                    <a:pt x="112606" y="77100"/>
                  </a:lnTo>
                  <a:lnTo>
                    <a:pt x="112518" y="77071"/>
                  </a:lnTo>
                  <a:close/>
                  <a:moveTo>
                    <a:pt x="122549" y="77335"/>
                  </a:moveTo>
                  <a:lnTo>
                    <a:pt x="122490" y="77365"/>
                  </a:lnTo>
                  <a:lnTo>
                    <a:pt x="122461" y="77453"/>
                  </a:lnTo>
                  <a:lnTo>
                    <a:pt x="122490" y="77512"/>
                  </a:lnTo>
                  <a:lnTo>
                    <a:pt x="122666" y="77747"/>
                  </a:lnTo>
                  <a:lnTo>
                    <a:pt x="122814" y="78012"/>
                  </a:lnTo>
                  <a:lnTo>
                    <a:pt x="122961" y="78277"/>
                  </a:lnTo>
                  <a:lnTo>
                    <a:pt x="123078" y="78571"/>
                  </a:lnTo>
                  <a:lnTo>
                    <a:pt x="123108" y="78600"/>
                  </a:lnTo>
                  <a:lnTo>
                    <a:pt x="123167" y="78630"/>
                  </a:lnTo>
                  <a:lnTo>
                    <a:pt x="123196" y="78630"/>
                  </a:lnTo>
                  <a:lnTo>
                    <a:pt x="123255" y="78571"/>
                  </a:lnTo>
                  <a:lnTo>
                    <a:pt x="123255" y="78512"/>
                  </a:lnTo>
                  <a:lnTo>
                    <a:pt x="123137" y="78188"/>
                  </a:lnTo>
                  <a:lnTo>
                    <a:pt x="123019" y="77894"/>
                  </a:lnTo>
                  <a:lnTo>
                    <a:pt x="122843" y="77629"/>
                  </a:lnTo>
                  <a:lnTo>
                    <a:pt x="122637" y="77365"/>
                  </a:lnTo>
                  <a:lnTo>
                    <a:pt x="122549" y="77335"/>
                  </a:lnTo>
                  <a:close/>
                  <a:moveTo>
                    <a:pt x="119372" y="77806"/>
                  </a:moveTo>
                  <a:lnTo>
                    <a:pt x="119313" y="77835"/>
                  </a:lnTo>
                  <a:lnTo>
                    <a:pt x="119313" y="77865"/>
                  </a:lnTo>
                  <a:lnTo>
                    <a:pt x="119136" y="78130"/>
                  </a:lnTo>
                  <a:lnTo>
                    <a:pt x="118989" y="78394"/>
                  </a:lnTo>
                  <a:lnTo>
                    <a:pt x="118901" y="78718"/>
                  </a:lnTo>
                  <a:lnTo>
                    <a:pt x="118813" y="79012"/>
                  </a:lnTo>
                  <a:lnTo>
                    <a:pt x="118813" y="79100"/>
                  </a:lnTo>
                  <a:lnTo>
                    <a:pt x="118901" y="79159"/>
                  </a:lnTo>
                  <a:lnTo>
                    <a:pt x="118989" y="79130"/>
                  </a:lnTo>
                  <a:lnTo>
                    <a:pt x="119019" y="79071"/>
                  </a:lnTo>
                  <a:lnTo>
                    <a:pt x="119078" y="78777"/>
                  </a:lnTo>
                  <a:lnTo>
                    <a:pt x="119195" y="78483"/>
                  </a:lnTo>
                  <a:lnTo>
                    <a:pt x="119313" y="78218"/>
                  </a:lnTo>
                  <a:lnTo>
                    <a:pt x="119489" y="77953"/>
                  </a:lnTo>
                  <a:lnTo>
                    <a:pt x="119489" y="77865"/>
                  </a:lnTo>
                  <a:lnTo>
                    <a:pt x="119460" y="77806"/>
                  </a:lnTo>
                  <a:close/>
                  <a:moveTo>
                    <a:pt x="98898" y="78041"/>
                  </a:moveTo>
                  <a:lnTo>
                    <a:pt x="98810" y="78071"/>
                  </a:lnTo>
                  <a:lnTo>
                    <a:pt x="98016" y="79041"/>
                  </a:lnTo>
                  <a:lnTo>
                    <a:pt x="97986" y="79100"/>
                  </a:lnTo>
                  <a:lnTo>
                    <a:pt x="98045" y="79188"/>
                  </a:lnTo>
                  <a:lnTo>
                    <a:pt x="98133" y="79188"/>
                  </a:lnTo>
                  <a:lnTo>
                    <a:pt x="98192" y="79159"/>
                  </a:lnTo>
                  <a:lnTo>
                    <a:pt x="98986" y="78188"/>
                  </a:lnTo>
                  <a:lnTo>
                    <a:pt x="99016" y="78130"/>
                  </a:lnTo>
                  <a:lnTo>
                    <a:pt x="98957" y="78041"/>
                  </a:lnTo>
                  <a:close/>
                  <a:moveTo>
                    <a:pt x="69629" y="78483"/>
                  </a:moveTo>
                  <a:lnTo>
                    <a:pt x="69570" y="78512"/>
                  </a:lnTo>
                  <a:lnTo>
                    <a:pt x="69511" y="78571"/>
                  </a:lnTo>
                  <a:lnTo>
                    <a:pt x="69511" y="78630"/>
                  </a:lnTo>
                  <a:lnTo>
                    <a:pt x="69805" y="79188"/>
                  </a:lnTo>
                  <a:lnTo>
                    <a:pt x="70188" y="79718"/>
                  </a:lnTo>
                  <a:lnTo>
                    <a:pt x="70217" y="79747"/>
                  </a:lnTo>
                  <a:lnTo>
                    <a:pt x="70335" y="79747"/>
                  </a:lnTo>
                  <a:lnTo>
                    <a:pt x="70364" y="79659"/>
                  </a:lnTo>
                  <a:lnTo>
                    <a:pt x="70364" y="79600"/>
                  </a:lnTo>
                  <a:lnTo>
                    <a:pt x="69982" y="79071"/>
                  </a:lnTo>
                  <a:lnTo>
                    <a:pt x="69688" y="78541"/>
                  </a:lnTo>
                  <a:lnTo>
                    <a:pt x="69629" y="78483"/>
                  </a:lnTo>
                  <a:close/>
                  <a:moveTo>
                    <a:pt x="114136" y="78953"/>
                  </a:moveTo>
                  <a:lnTo>
                    <a:pt x="114077" y="78983"/>
                  </a:lnTo>
                  <a:lnTo>
                    <a:pt x="114018" y="79071"/>
                  </a:lnTo>
                  <a:lnTo>
                    <a:pt x="114047" y="79130"/>
                  </a:lnTo>
                  <a:lnTo>
                    <a:pt x="114518" y="79630"/>
                  </a:lnTo>
                  <a:lnTo>
                    <a:pt x="114930" y="80071"/>
                  </a:lnTo>
                  <a:lnTo>
                    <a:pt x="114989" y="80100"/>
                  </a:lnTo>
                  <a:lnTo>
                    <a:pt x="115077" y="80071"/>
                  </a:lnTo>
                  <a:lnTo>
                    <a:pt x="115106" y="79983"/>
                  </a:lnTo>
                  <a:lnTo>
                    <a:pt x="115077" y="79924"/>
                  </a:lnTo>
                  <a:lnTo>
                    <a:pt x="114665" y="79483"/>
                  </a:lnTo>
                  <a:lnTo>
                    <a:pt x="114224" y="79012"/>
                  </a:lnTo>
                  <a:lnTo>
                    <a:pt x="114136" y="78953"/>
                  </a:lnTo>
                  <a:close/>
                  <a:moveTo>
                    <a:pt x="128314" y="79188"/>
                  </a:moveTo>
                  <a:lnTo>
                    <a:pt x="128256" y="79247"/>
                  </a:lnTo>
                  <a:lnTo>
                    <a:pt x="128108" y="79865"/>
                  </a:lnTo>
                  <a:lnTo>
                    <a:pt x="127903" y="80424"/>
                  </a:lnTo>
                  <a:lnTo>
                    <a:pt x="127903" y="80512"/>
                  </a:lnTo>
                  <a:lnTo>
                    <a:pt x="127961" y="80571"/>
                  </a:lnTo>
                  <a:lnTo>
                    <a:pt x="128050" y="80571"/>
                  </a:lnTo>
                  <a:lnTo>
                    <a:pt x="128079" y="80512"/>
                  </a:lnTo>
                  <a:lnTo>
                    <a:pt x="128314" y="79924"/>
                  </a:lnTo>
                  <a:lnTo>
                    <a:pt x="128461" y="79306"/>
                  </a:lnTo>
                  <a:lnTo>
                    <a:pt x="128461" y="79218"/>
                  </a:lnTo>
                  <a:lnTo>
                    <a:pt x="128373" y="79188"/>
                  </a:lnTo>
                  <a:close/>
                  <a:moveTo>
                    <a:pt x="123284" y="79659"/>
                  </a:moveTo>
                  <a:lnTo>
                    <a:pt x="123196" y="79689"/>
                  </a:lnTo>
                  <a:lnTo>
                    <a:pt x="123167" y="79747"/>
                  </a:lnTo>
                  <a:lnTo>
                    <a:pt x="123078" y="80042"/>
                  </a:lnTo>
                  <a:lnTo>
                    <a:pt x="122990" y="80306"/>
                  </a:lnTo>
                  <a:lnTo>
                    <a:pt x="122814" y="80571"/>
                  </a:lnTo>
                  <a:lnTo>
                    <a:pt x="122637" y="80836"/>
                  </a:lnTo>
                  <a:lnTo>
                    <a:pt x="122637" y="80895"/>
                  </a:lnTo>
                  <a:lnTo>
                    <a:pt x="122666" y="80983"/>
                  </a:lnTo>
                  <a:lnTo>
                    <a:pt x="122784" y="80983"/>
                  </a:lnTo>
                  <a:lnTo>
                    <a:pt x="122814" y="80953"/>
                  </a:lnTo>
                  <a:lnTo>
                    <a:pt x="122990" y="80689"/>
                  </a:lnTo>
                  <a:lnTo>
                    <a:pt x="123167" y="80395"/>
                  </a:lnTo>
                  <a:lnTo>
                    <a:pt x="123284" y="80100"/>
                  </a:lnTo>
                  <a:lnTo>
                    <a:pt x="123372" y="79777"/>
                  </a:lnTo>
                  <a:lnTo>
                    <a:pt x="123343" y="79718"/>
                  </a:lnTo>
                  <a:lnTo>
                    <a:pt x="123284" y="79659"/>
                  </a:lnTo>
                  <a:close/>
                  <a:moveTo>
                    <a:pt x="97310" y="79953"/>
                  </a:moveTo>
                  <a:lnTo>
                    <a:pt x="97221" y="80012"/>
                  </a:lnTo>
                  <a:lnTo>
                    <a:pt x="96427" y="80953"/>
                  </a:lnTo>
                  <a:lnTo>
                    <a:pt x="96398" y="81042"/>
                  </a:lnTo>
                  <a:lnTo>
                    <a:pt x="96427" y="81101"/>
                  </a:lnTo>
                  <a:lnTo>
                    <a:pt x="96515" y="81130"/>
                  </a:lnTo>
                  <a:lnTo>
                    <a:pt x="96545" y="81130"/>
                  </a:lnTo>
                  <a:lnTo>
                    <a:pt x="96574" y="81101"/>
                  </a:lnTo>
                  <a:lnTo>
                    <a:pt x="97398" y="80130"/>
                  </a:lnTo>
                  <a:lnTo>
                    <a:pt x="97427" y="80071"/>
                  </a:lnTo>
                  <a:lnTo>
                    <a:pt x="97368" y="79983"/>
                  </a:lnTo>
                  <a:lnTo>
                    <a:pt x="97310" y="79953"/>
                  </a:lnTo>
                  <a:close/>
                  <a:moveTo>
                    <a:pt x="71070" y="80512"/>
                  </a:moveTo>
                  <a:lnTo>
                    <a:pt x="71011" y="80542"/>
                  </a:lnTo>
                  <a:lnTo>
                    <a:pt x="70982" y="80600"/>
                  </a:lnTo>
                  <a:lnTo>
                    <a:pt x="71011" y="80689"/>
                  </a:lnTo>
                  <a:lnTo>
                    <a:pt x="71453" y="81101"/>
                  </a:lnTo>
                  <a:lnTo>
                    <a:pt x="71923" y="81542"/>
                  </a:lnTo>
                  <a:lnTo>
                    <a:pt x="72041" y="81542"/>
                  </a:lnTo>
                  <a:lnTo>
                    <a:pt x="72070" y="81512"/>
                  </a:lnTo>
                  <a:lnTo>
                    <a:pt x="72100" y="81454"/>
                  </a:lnTo>
                  <a:lnTo>
                    <a:pt x="72070" y="81365"/>
                  </a:lnTo>
                  <a:lnTo>
                    <a:pt x="71600" y="80953"/>
                  </a:lnTo>
                  <a:lnTo>
                    <a:pt x="71158" y="80542"/>
                  </a:lnTo>
                  <a:lnTo>
                    <a:pt x="71070" y="80512"/>
                  </a:lnTo>
                  <a:close/>
                  <a:moveTo>
                    <a:pt x="118842" y="80189"/>
                  </a:moveTo>
                  <a:lnTo>
                    <a:pt x="118783" y="80218"/>
                  </a:lnTo>
                  <a:lnTo>
                    <a:pt x="118754" y="80306"/>
                  </a:lnTo>
                  <a:lnTo>
                    <a:pt x="118813" y="80630"/>
                  </a:lnTo>
                  <a:lnTo>
                    <a:pt x="118872" y="80924"/>
                  </a:lnTo>
                  <a:lnTo>
                    <a:pt x="118960" y="81248"/>
                  </a:lnTo>
                  <a:lnTo>
                    <a:pt x="119078" y="81542"/>
                  </a:lnTo>
                  <a:lnTo>
                    <a:pt x="119136" y="81571"/>
                  </a:lnTo>
                  <a:lnTo>
                    <a:pt x="119195" y="81601"/>
                  </a:lnTo>
                  <a:lnTo>
                    <a:pt x="119225" y="81601"/>
                  </a:lnTo>
                  <a:lnTo>
                    <a:pt x="119284" y="81542"/>
                  </a:lnTo>
                  <a:lnTo>
                    <a:pt x="119284" y="81454"/>
                  </a:lnTo>
                  <a:lnTo>
                    <a:pt x="119166" y="81159"/>
                  </a:lnTo>
                  <a:lnTo>
                    <a:pt x="119078" y="80865"/>
                  </a:lnTo>
                  <a:lnTo>
                    <a:pt x="119019" y="80571"/>
                  </a:lnTo>
                  <a:lnTo>
                    <a:pt x="118960" y="80277"/>
                  </a:lnTo>
                  <a:lnTo>
                    <a:pt x="118931" y="80218"/>
                  </a:lnTo>
                  <a:lnTo>
                    <a:pt x="118842" y="80189"/>
                  </a:lnTo>
                  <a:close/>
                  <a:moveTo>
                    <a:pt x="115930" y="80718"/>
                  </a:moveTo>
                  <a:lnTo>
                    <a:pt x="115842" y="80748"/>
                  </a:lnTo>
                  <a:lnTo>
                    <a:pt x="115812" y="80836"/>
                  </a:lnTo>
                  <a:lnTo>
                    <a:pt x="115871" y="80895"/>
                  </a:lnTo>
                  <a:lnTo>
                    <a:pt x="116401" y="81277"/>
                  </a:lnTo>
                  <a:lnTo>
                    <a:pt x="116930" y="81601"/>
                  </a:lnTo>
                  <a:lnTo>
                    <a:pt x="116960" y="81630"/>
                  </a:lnTo>
                  <a:lnTo>
                    <a:pt x="117018" y="81601"/>
                  </a:lnTo>
                  <a:lnTo>
                    <a:pt x="117048" y="81571"/>
                  </a:lnTo>
                  <a:lnTo>
                    <a:pt x="117077" y="81483"/>
                  </a:lnTo>
                  <a:lnTo>
                    <a:pt x="117018" y="81424"/>
                  </a:lnTo>
                  <a:lnTo>
                    <a:pt x="116489" y="81101"/>
                  </a:lnTo>
                  <a:lnTo>
                    <a:pt x="115989" y="80748"/>
                  </a:lnTo>
                  <a:lnTo>
                    <a:pt x="115930" y="80718"/>
                  </a:lnTo>
                  <a:close/>
                  <a:moveTo>
                    <a:pt x="121813" y="81571"/>
                  </a:moveTo>
                  <a:lnTo>
                    <a:pt x="121725" y="81601"/>
                  </a:lnTo>
                  <a:lnTo>
                    <a:pt x="121460" y="81718"/>
                  </a:lnTo>
                  <a:lnTo>
                    <a:pt x="121166" y="81836"/>
                  </a:lnTo>
                  <a:lnTo>
                    <a:pt x="120872" y="81924"/>
                  </a:lnTo>
                  <a:lnTo>
                    <a:pt x="120578" y="82012"/>
                  </a:lnTo>
                  <a:lnTo>
                    <a:pt x="120519" y="82042"/>
                  </a:lnTo>
                  <a:lnTo>
                    <a:pt x="120490" y="82130"/>
                  </a:lnTo>
                  <a:lnTo>
                    <a:pt x="120519" y="82189"/>
                  </a:lnTo>
                  <a:lnTo>
                    <a:pt x="120607" y="82218"/>
                  </a:lnTo>
                  <a:lnTo>
                    <a:pt x="120931" y="82130"/>
                  </a:lnTo>
                  <a:lnTo>
                    <a:pt x="121254" y="82042"/>
                  </a:lnTo>
                  <a:lnTo>
                    <a:pt x="121549" y="81924"/>
                  </a:lnTo>
                  <a:lnTo>
                    <a:pt x="121813" y="81777"/>
                  </a:lnTo>
                  <a:lnTo>
                    <a:pt x="121872" y="81718"/>
                  </a:lnTo>
                  <a:lnTo>
                    <a:pt x="121872" y="81630"/>
                  </a:lnTo>
                  <a:lnTo>
                    <a:pt x="121813" y="81571"/>
                  </a:lnTo>
                  <a:close/>
                  <a:moveTo>
                    <a:pt x="118077" y="81895"/>
                  </a:moveTo>
                  <a:lnTo>
                    <a:pt x="118019" y="81954"/>
                  </a:lnTo>
                  <a:lnTo>
                    <a:pt x="118019" y="82042"/>
                  </a:lnTo>
                  <a:lnTo>
                    <a:pt x="118077" y="82101"/>
                  </a:lnTo>
                  <a:lnTo>
                    <a:pt x="118401" y="82189"/>
                  </a:lnTo>
                  <a:lnTo>
                    <a:pt x="118725" y="82248"/>
                  </a:lnTo>
                  <a:lnTo>
                    <a:pt x="119019" y="82277"/>
                  </a:lnTo>
                  <a:lnTo>
                    <a:pt x="119342" y="82307"/>
                  </a:lnTo>
                  <a:lnTo>
                    <a:pt x="119431" y="82277"/>
                  </a:lnTo>
                  <a:lnTo>
                    <a:pt x="119460" y="82189"/>
                  </a:lnTo>
                  <a:lnTo>
                    <a:pt x="119431" y="82130"/>
                  </a:lnTo>
                  <a:lnTo>
                    <a:pt x="119372" y="82101"/>
                  </a:lnTo>
                  <a:lnTo>
                    <a:pt x="118754" y="82042"/>
                  </a:lnTo>
                  <a:lnTo>
                    <a:pt x="118136" y="81895"/>
                  </a:lnTo>
                  <a:close/>
                  <a:moveTo>
                    <a:pt x="127373" y="81483"/>
                  </a:moveTo>
                  <a:lnTo>
                    <a:pt x="127314" y="81512"/>
                  </a:lnTo>
                  <a:lnTo>
                    <a:pt x="126932" y="82012"/>
                  </a:lnTo>
                  <a:lnTo>
                    <a:pt x="126520" y="82454"/>
                  </a:lnTo>
                  <a:lnTo>
                    <a:pt x="126491" y="82513"/>
                  </a:lnTo>
                  <a:lnTo>
                    <a:pt x="126520" y="82601"/>
                  </a:lnTo>
                  <a:lnTo>
                    <a:pt x="126608" y="82630"/>
                  </a:lnTo>
                  <a:lnTo>
                    <a:pt x="126667" y="82601"/>
                  </a:lnTo>
                  <a:lnTo>
                    <a:pt x="127108" y="82130"/>
                  </a:lnTo>
                  <a:lnTo>
                    <a:pt x="127491" y="81630"/>
                  </a:lnTo>
                  <a:lnTo>
                    <a:pt x="127520" y="81542"/>
                  </a:lnTo>
                  <a:lnTo>
                    <a:pt x="127461" y="81483"/>
                  </a:lnTo>
                  <a:close/>
                  <a:moveTo>
                    <a:pt x="95633" y="81807"/>
                  </a:moveTo>
                  <a:lnTo>
                    <a:pt x="95574" y="81836"/>
                  </a:lnTo>
                  <a:lnTo>
                    <a:pt x="95074" y="82218"/>
                  </a:lnTo>
                  <a:lnTo>
                    <a:pt x="94574" y="82542"/>
                  </a:lnTo>
                  <a:lnTo>
                    <a:pt x="94515" y="82601"/>
                  </a:lnTo>
                  <a:lnTo>
                    <a:pt x="94515" y="82689"/>
                  </a:lnTo>
                  <a:lnTo>
                    <a:pt x="94574" y="82718"/>
                  </a:lnTo>
                  <a:lnTo>
                    <a:pt x="94603" y="82748"/>
                  </a:lnTo>
                  <a:lnTo>
                    <a:pt x="94662" y="82718"/>
                  </a:lnTo>
                  <a:lnTo>
                    <a:pt x="95221" y="82395"/>
                  </a:lnTo>
                  <a:lnTo>
                    <a:pt x="95692" y="82012"/>
                  </a:lnTo>
                  <a:lnTo>
                    <a:pt x="95721" y="81924"/>
                  </a:lnTo>
                  <a:lnTo>
                    <a:pt x="95721" y="81865"/>
                  </a:lnTo>
                  <a:lnTo>
                    <a:pt x="95633" y="81807"/>
                  </a:lnTo>
                  <a:close/>
                  <a:moveTo>
                    <a:pt x="72982" y="82101"/>
                  </a:moveTo>
                  <a:lnTo>
                    <a:pt x="72923" y="82160"/>
                  </a:lnTo>
                  <a:lnTo>
                    <a:pt x="72894" y="82218"/>
                  </a:lnTo>
                  <a:lnTo>
                    <a:pt x="72953" y="82307"/>
                  </a:lnTo>
                  <a:lnTo>
                    <a:pt x="73453" y="82630"/>
                  </a:lnTo>
                  <a:lnTo>
                    <a:pt x="74012" y="82983"/>
                  </a:lnTo>
                  <a:lnTo>
                    <a:pt x="74100" y="82983"/>
                  </a:lnTo>
                  <a:lnTo>
                    <a:pt x="74159" y="82924"/>
                  </a:lnTo>
                  <a:lnTo>
                    <a:pt x="74159" y="82866"/>
                  </a:lnTo>
                  <a:lnTo>
                    <a:pt x="74100" y="82777"/>
                  </a:lnTo>
                  <a:lnTo>
                    <a:pt x="73571" y="82454"/>
                  </a:lnTo>
                  <a:lnTo>
                    <a:pt x="73071" y="82130"/>
                  </a:lnTo>
                  <a:lnTo>
                    <a:pt x="72982" y="82101"/>
                  </a:lnTo>
                  <a:close/>
                  <a:moveTo>
                    <a:pt x="119842" y="82454"/>
                  </a:moveTo>
                  <a:lnTo>
                    <a:pt x="119784" y="82483"/>
                  </a:lnTo>
                  <a:lnTo>
                    <a:pt x="119725" y="82542"/>
                  </a:lnTo>
                  <a:lnTo>
                    <a:pt x="119754" y="82630"/>
                  </a:lnTo>
                  <a:lnTo>
                    <a:pt x="120078" y="82954"/>
                  </a:lnTo>
                  <a:lnTo>
                    <a:pt x="120401" y="83219"/>
                  </a:lnTo>
                  <a:lnTo>
                    <a:pt x="120754" y="83424"/>
                  </a:lnTo>
                  <a:lnTo>
                    <a:pt x="120813" y="83454"/>
                  </a:lnTo>
                  <a:lnTo>
                    <a:pt x="120843" y="83424"/>
                  </a:lnTo>
                  <a:lnTo>
                    <a:pt x="120901" y="83395"/>
                  </a:lnTo>
                  <a:lnTo>
                    <a:pt x="120901" y="83307"/>
                  </a:lnTo>
                  <a:lnTo>
                    <a:pt x="120843" y="83248"/>
                  </a:lnTo>
                  <a:lnTo>
                    <a:pt x="120548" y="83042"/>
                  </a:lnTo>
                  <a:lnTo>
                    <a:pt x="120225" y="82777"/>
                  </a:lnTo>
                  <a:lnTo>
                    <a:pt x="119931" y="82483"/>
                  </a:lnTo>
                  <a:lnTo>
                    <a:pt x="119842" y="82454"/>
                  </a:lnTo>
                  <a:close/>
                  <a:moveTo>
                    <a:pt x="93456" y="83101"/>
                  </a:moveTo>
                  <a:lnTo>
                    <a:pt x="92868" y="83307"/>
                  </a:lnTo>
                  <a:lnTo>
                    <a:pt x="92279" y="83483"/>
                  </a:lnTo>
                  <a:lnTo>
                    <a:pt x="92221" y="83542"/>
                  </a:lnTo>
                  <a:lnTo>
                    <a:pt x="92191" y="83630"/>
                  </a:lnTo>
                  <a:lnTo>
                    <a:pt x="92250" y="83660"/>
                  </a:lnTo>
                  <a:lnTo>
                    <a:pt x="92309" y="83689"/>
                  </a:lnTo>
                  <a:lnTo>
                    <a:pt x="92338" y="83689"/>
                  </a:lnTo>
                  <a:lnTo>
                    <a:pt x="92956" y="83483"/>
                  </a:lnTo>
                  <a:lnTo>
                    <a:pt x="93515" y="83277"/>
                  </a:lnTo>
                  <a:lnTo>
                    <a:pt x="93574" y="83219"/>
                  </a:lnTo>
                  <a:lnTo>
                    <a:pt x="93574" y="83160"/>
                  </a:lnTo>
                  <a:lnTo>
                    <a:pt x="93515" y="83101"/>
                  </a:lnTo>
                  <a:close/>
                  <a:moveTo>
                    <a:pt x="125549" y="83189"/>
                  </a:moveTo>
                  <a:lnTo>
                    <a:pt x="125284" y="83336"/>
                  </a:lnTo>
                  <a:lnTo>
                    <a:pt x="124990" y="83454"/>
                  </a:lnTo>
                  <a:lnTo>
                    <a:pt x="124696" y="83572"/>
                  </a:lnTo>
                  <a:lnTo>
                    <a:pt x="124402" y="83660"/>
                  </a:lnTo>
                  <a:lnTo>
                    <a:pt x="124343" y="83689"/>
                  </a:lnTo>
                  <a:lnTo>
                    <a:pt x="124343" y="83777"/>
                  </a:lnTo>
                  <a:lnTo>
                    <a:pt x="124373" y="83836"/>
                  </a:lnTo>
                  <a:lnTo>
                    <a:pt x="124431" y="83866"/>
                  </a:lnTo>
                  <a:lnTo>
                    <a:pt x="124461" y="83866"/>
                  </a:lnTo>
                  <a:lnTo>
                    <a:pt x="124784" y="83748"/>
                  </a:lnTo>
                  <a:lnTo>
                    <a:pt x="125079" y="83630"/>
                  </a:lnTo>
                  <a:lnTo>
                    <a:pt x="125373" y="83513"/>
                  </a:lnTo>
                  <a:lnTo>
                    <a:pt x="125637" y="83366"/>
                  </a:lnTo>
                  <a:lnTo>
                    <a:pt x="125696" y="83307"/>
                  </a:lnTo>
                  <a:lnTo>
                    <a:pt x="125696" y="83219"/>
                  </a:lnTo>
                  <a:lnTo>
                    <a:pt x="125637" y="83189"/>
                  </a:lnTo>
                  <a:close/>
                  <a:moveTo>
                    <a:pt x="121902" y="83719"/>
                  </a:moveTo>
                  <a:lnTo>
                    <a:pt x="121872" y="83777"/>
                  </a:lnTo>
                  <a:lnTo>
                    <a:pt x="121872" y="83866"/>
                  </a:lnTo>
                  <a:lnTo>
                    <a:pt x="121931" y="83895"/>
                  </a:lnTo>
                  <a:lnTo>
                    <a:pt x="122490" y="84013"/>
                  </a:lnTo>
                  <a:lnTo>
                    <a:pt x="123078" y="84042"/>
                  </a:lnTo>
                  <a:lnTo>
                    <a:pt x="123196" y="84042"/>
                  </a:lnTo>
                  <a:lnTo>
                    <a:pt x="123284" y="84013"/>
                  </a:lnTo>
                  <a:lnTo>
                    <a:pt x="123314" y="83925"/>
                  </a:lnTo>
                  <a:lnTo>
                    <a:pt x="123284" y="83866"/>
                  </a:lnTo>
                  <a:lnTo>
                    <a:pt x="123196" y="83836"/>
                  </a:lnTo>
                  <a:lnTo>
                    <a:pt x="122902" y="83836"/>
                  </a:lnTo>
                  <a:lnTo>
                    <a:pt x="122578" y="83807"/>
                  </a:lnTo>
                  <a:lnTo>
                    <a:pt x="122284" y="83777"/>
                  </a:lnTo>
                  <a:lnTo>
                    <a:pt x="121990" y="83719"/>
                  </a:lnTo>
                  <a:close/>
                  <a:moveTo>
                    <a:pt x="75130" y="83366"/>
                  </a:moveTo>
                  <a:lnTo>
                    <a:pt x="75071" y="83424"/>
                  </a:lnTo>
                  <a:lnTo>
                    <a:pt x="75071" y="83513"/>
                  </a:lnTo>
                  <a:lnTo>
                    <a:pt x="75130" y="83572"/>
                  </a:lnTo>
                  <a:lnTo>
                    <a:pt x="75953" y="83954"/>
                  </a:lnTo>
                  <a:lnTo>
                    <a:pt x="76277" y="84072"/>
                  </a:lnTo>
                  <a:lnTo>
                    <a:pt x="76365" y="84072"/>
                  </a:lnTo>
                  <a:lnTo>
                    <a:pt x="76395" y="84013"/>
                  </a:lnTo>
                  <a:lnTo>
                    <a:pt x="76395" y="83925"/>
                  </a:lnTo>
                  <a:lnTo>
                    <a:pt x="76336" y="83866"/>
                  </a:lnTo>
                  <a:lnTo>
                    <a:pt x="76042" y="83748"/>
                  </a:lnTo>
                  <a:lnTo>
                    <a:pt x="75218" y="83366"/>
                  </a:lnTo>
                  <a:close/>
                  <a:moveTo>
                    <a:pt x="91073" y="83777"/>
                  </a:moveTo>
                  <a:lnTo>
                    <a:pt x="89838" y="84013"/>
                  </a:lnTo>
                  <a:lnTo>
                    <a:pt x="89779" y="84042"/>
                  </a:lnTo>
                  <a:lnTo>
                    <a:pt x="89750" y="84130"/>
                  </a:lnTo>
                  <a:lnTo>
                    <a:pt x="89779" y="84189"/>
                  </a:lnTo>
                  <a:lnTo>
                    <a:pt x="89838" y="84219"/>
                  </a:lnTo>
                  <a:lnTo>
                    <a:pt x="89867" y="84219"/>
                  </a:lnTo>
                  <a:lnTo>
                    <a:pt x="91103" y="83983"/>
                  </a:lnTo>
                  <a:lnTo>
                    <a:pt x="91162" y="83954"/>
                  </a:lnTo>
                  <a:lnTo>
                    <a:pt x="91191" y="83866"/>
                  </a:lnTo>
                  <a:lnTo>
                    <a:pt x="91132" y="83807"/>
                  </a:lnTo>
                  <a:lnTo>
                    <a:pt x="91073" y="83777"/>
                  </a:lnTo>
                  <a:close/>
                  <a:moveTo>
                    <a:pt x="88602" y="84160"/>
                  </a:moveTo>
                  <a:lnTo>
                    <a:pt x="87514" y="84307"/>
                  </a:lnTo>
                  <a:lnTo>
                    <a:pt x="87367" y="84307"/>
                  </a:lnTo>
                  <a:lnTo>
                    <a:pt x="87279" y="84366"/>
                  </a:lnTo>
                  <a:lnTo>
                    <a:pt x="87249" y="84425"/>
                  </a:lnTo>
                  <a:lnTo>
                    <a:pt x="87308" y="84513"/>
                  </a:lnTo>
                  <a:lnTo>
                    <a:pt x="87514" y="84513"/>
                  </a:lnTo>
                  <a:lnTo>
                    <a:pt x="88632" y="84366"/>
                  </a:lnTo>
                  <a:lnTo>
                    <a:pt x="88691" y="84336"/>
                  </a:lnTo>
                  <a:lnTo>
                    <a:pt x="88720" y="84248"/>
                  </a:lnTo>
                  <a:lnTo>
                    <a:pt x="88661" y="84189"/>
                  </a:lnTo>
                  <a:lnTo>
                    <a:pt x="88602" y="84160"/>
                  </a:lnTo>
                  <a:close/>
                  <a:moveTo>
                    <a:pt x="77424" y="84307"/>
                  </a:moveTo>
                  <a:lnTo>
                    <a:pt x="77395" y="84366"/>
                  </a:lnTo>
                  <a:lnTo>
                    <a:pt x="77395" y="84454"/>
                  </a:lnTo>
                  <a:lnTo>
                    <a:pt x="77454" y="84513"/>
                  </a:lnTo>
                  <a:lnTo>
                    <a:pt x="78071" y="84689"/>
                  </a:lnTo>
                  <a:lnTo>
                    <a:pt x="78660" y="84866"/>
                  </a:lnTo>
                  <a:lnTo>
                    <a:pt x="78689" y="84866"/>
                  </a:lnTo>
                  <a:lnTo>
                    <a:pt x="78748" y="84836"/>
                  </a:lnTo>
                  <a:lnTo>
                    <a:pt x="78777" y="84778"/>
                  </a:lnTo>
                  <a:lnTo>
                    <a:pt x="78777" y="84689"/>
                  </a:lnTo>
                  <a:lnTo>
                    <a:pt x="78718" y="84660"/>
                  </a:lnTo>
                  <a:lnTo>
                    <a:pt x="78130" y="84483"/>
                  </a:lnTo>
                  <a:lnTo>
                    <a:pt x="77512" y="84307"/>
                  </a:lnTo>
                  <a:close/>
                  <a:moveTo>
                    <a:pt x="86102" y="84483"/>
                  </a:moveTo>
                  <a:lnTo>
                    <a:pt x="84866" y="84660"/>
                  </a:lnTo>
                  <a:lnTo>
                    <a:pt x="84808" y="84689"/>
                  </a:lnTo>
                  <a:lnTo>
                    <a:pt x="84778" y="84778"/>
                  </a:lnTo>
                  <a:lnTo>
                    <a:pt x="84808" y="84836"/>
                  </a:lnTo>
                  <a:lnTo>
                    <a:pt x="84896" y="84866"/>
                  </a:lnTo>
                  <a:lnTo>
                    <a:pt x="86131" y="84689"/>
                  </a:lnTo>
                  <a:lnTo>
                    <a:pt x="86190" y="84630"/>
                  </a:lnTo>
                  <a:lnTo>
                    <a:pt x="86220" y="84572"/>
                  </a:lnTo>
                  <a:lnTo>
                    <a:pt x="86190" y="84483"/>
                  </a:lnTo>
                  <a:close/>
                  <a:moveTo>
                    <a:pt x="79925" y="84895"/>
                  </a:moveTo>
                  <a:lnTo>
                    <a:pt x="79866" y="84925"/>
                  </a:lnTo>
                  <a:lnTo>
                    <a:pt x="79807" y="84983"/>
                  </a:lnTo>
                  <a:lnTo>
                    <a:pt x="79836" y="85072"/>
                  </a:lnTo>
                  <a:lnTo>
                    <a:pt x="79895" y="85101"/>
                  </a:lnTo>
                  <a:lnTo>
                    <a:pt x="80542" y="85189"/>
                  </a:lnTo>
                  <a:lnTo>
                    <a:pt x="81160" y="85248"/>
                  </a:lnTo>
                  <a:lnTo>
                    <a:pt x="81219" y="85219"/>
                  </a:lnTo>
                  <a:lnTo>
                    <a:pt x="81248" y="85131"/>
                  </a:lnTo>
                  <a:lnTo>
                    <a:pt x="81248" y="85072"/>
                  </a:lnTo>
                  <a:lnTo>
                    <a:pt x="81160" y="85042"/>
                  </a:lnTo>
                  <a:lnTo>
                    <a:pt x="80542" y="84983"/>
                  </a:lnTo>
                  <a:lnTo>
                    <a:pt x="79925" y="84895"/>
                  </a:lnTo>
                  <a:close/>
                  <a:moveTo>
                    <a:pt x="83631" y="84895"/>
                  </a:moveTo>
                  <a:lnTo>
                    <a:pt x="83013" y="84983"/>
                  </a:lnTo>
                  <a:lnTo>
                    <a:pt x="82396" y="85042"/>
                  </a:lnTo>
                  <a:lnTo>
                    <a:pt x="82337" y="85072"/>
                  </a:lnTo>
                  <a:lnTo>
                    <a:pt x="82307" y="85160"/>
                  </a:lnTo>
                  <a:lnTo>
                    <a:pt x="82337" y="85219"/>
                  </a:lnTo>
                  <a:lnTo>
                    <a:pt x="82396" y="85248"/>
                  </a:lnTo>
                  <a:lnTo>
                    <a:pt x="82425" y="85248"/>
                  </a:lnTo>
                  <a:lnTo>
                    <a:pt x="83043" y="85189"/>
                  </a:lnTo>
                  <a:lnTo>
                    <a:pt x="83660" y="85101"/>
                  </a:lnTo>
                  <a:lnTo>
                    <a:pt x="83749" y="85072"/>
                  </a:lnTo>
                  <a:lnTo>
                    <a:pt x="83749" y="84983"/>
                  </a:lnTo>
                  <a:lnTo>
                    <a:pt x="83719" y="84925"/>
                  </a:lnTo>
                  <a:lnTo>
                    <a:pt x="83631" y="8489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7"/>
            <p:cNvSpPr/>
            <p:nvPr/>
          </p:nvSpPr>
          <p:spPr>
            <a:xfrm rot="8414878">
              <a:off x="-695782" y="-81644"/>
              <a:ext cx="5972256" cy="2132331"/>
            </a:xfrm>
            <a:custGeom>
              <a:avLst/>
              <a:gdLst/>
              <a:ahLst/>
              <a:cxnLst/>
              <a:rect l="l" t="t" r="r" b="b"/>
              <a:pathLst>
                <a:path w="238803" h="85249" extrusionOk="0">
                  <a:moveTo>
                    <a:pt x="24328" y="0"/>
                  </a:moveTo>
                  <a:lnTo>
                    <a:pt x="23710" y="29"/>
                  </a:lnTo>
                  <a:lnTo>
                    <a:pt x="23063" y="59"/>
                  </a:lnTo>
                  <a:lnTo>
                    <a:pt x="23004" y="118"/>
                  </a:lnTo>
                  <a:lnTo>
                    <a:pt x="22975" y="176"/>
                  </a:lnTo>
                  <a:lnTo>
                    <a:pt x="23004" y="265"/>
                  </a:lnTo>
                  <a:lnTo>
                    <a:pt x="23092" y="294"/>
                  </a:lnTo>
                  <a:lnTo>
                    <a:pt x="23092" y="265"/>
                  </a:lnTo>
                  <a:lnTo>
                    <a:pt x="23710" y="235"/>
                  </a:lnTo>
                  <a:lnTo>
                    <a:pt x="24328" y="206"/>
                  </a:lnTo>
                  <a:lnTo>
                    <a:pt x="24416" y="176"/>
                  </a:lnTo>
                  <a:lnTo>
                    <a:pt x="24445" y="118"/>
                  </a:lnTo>
                  <a:lnTo>
                    <a:pt x="24416" y="29"/>
                  </a:lnTo>
                  <a:lnTo>
                    <a:pt x="24328" y="0"/>
                  </a:lnTo>
                  <a:close/>
                  <a:moveTo>
                    <a:pt x="25593" y="0"/>
                  </a:moveTo>
                  <a:lnTo>
                    <a:pt x="25504" y="29"/>
                  </a:lnTo>
                  <a:lnTo>
                    <a:pt x="25475" y="118"/>
                  </a:lnTo>
                  <a:lnTo>
                    <a:pt x="25504" y="176"/>
                  </a:lnTo>
                  <a:lnTo>
                    <a:pt x="25593" y="206"/>
                  </a:lnTo>
                  <a:lnTo>
                    <a:pt x="26828" y="294"/>
                  </a:lnTo>
                  <a:lnTo>
                    <a:pt x="26916" y="265"/>
                  </a:lnTo>
                  <a:lnTo>
                    <a:pt x="26946" y="206"/>
                  </a:lnTo>
                  <a:lnTo>
                    <a:pt x="26916" y="118"/>
                  </a:lnTo>
                  <a:lnTo>
                    <a:pt x="26858" y="88"/>
                  </a:lnTo>
                  <a:lnTo>
                    <a:pt x="25593" y="0"/>
                  </a:lnTo>
                  <a:close/>
                  <a:moveTo>
                    <a:pt x="1354" y="265"/>
                  </a:moveTo>
                  <a:lnTo>
                    <a:pt x="706" y="294"/>
                  </a:lnTo>
                  <a:lnTo>
                    <a:pt x="89" y="353"/>
                  </a:lnTo>
                  <a:lnTo>
                    <a:pt x="30" y="412"/>
                  </a:lnTo>
                  <a:lnTo>
                    <a:pt x="0" y="471"/>
                  </a:lnTo>
                  <a:lnTo>
                    <a:pt x="30" y="529"/>
                  </a:lnTo>
                  <a:lnTo>
                    <a:pt x="89" y="559"/>
                  </a:lnTo>
                  <a:lnTo>
                    <a:pt x="118" y="559"/>
                  </a:lnTo>
                  <a:lnTo>
                    <a:pt x="736" y="500"/>
                  </a:lnTo>
                  <a:lnTo>
                    <a:pt x="1354" y="471"/>
                  </a:lnTo>
                  <a:lnTo>
                    <a:pt x="1412" y="441"/>
                  </a:lnTo>
                  <a:lnTo>
                    <a:pt x="1442" y="353"/>
                  </a:lnTo>
                  <a:lnTo>
                    <a:pt x="1412" y="294"/>
                  </a:lnTo>
                  <a:lnTo>
                    <a:pt x="1354" y="265"/>
                  </a:lnTo>
                  <a:close/>
                  <a:moveTo>
                    <a:pt x="2618" y="265"/>
                  </a:moveTo>
                  <a:lnTo>
                    <a:pt x="2530" y="294"/>
                  </a:lnTo>
                  <a:lnTo>
                    <a:pt x="2501" y="382"/>
                  </a:lnTo>
                  <a:lnTo>
                    <a:pt x="2530" y="441"/>
                  </a:lnTo>
                  <a:lnTo>
                    <a:pt x="2589" y="471"/>
                  </a:lnTo>
                  <a:lnTo>
                    <a:pt x="3207" y="529"/>
                  </a:lnTo>
                  <a:lnTo>
                    <a:pt x="3825" y="618"/>
                  </a:lnTo>
                  <a:lnTo>
                    <a:pt x="3854" y="618"/>
                  </a:lnTo>
                  <a:lnTo>
                    <a:pt x="3913" y="588"/>
                  </a:lnTo>
                  <a:lnTo>
                    <a:pt x="3942" y="529"/>
                  </a:lnTo>
                  <a:lnTo>
                    <a:pt x="3942" y="471"/>
                  </a:lnTo>
                  <a:lnTo>
                    <a:pt x="3854" y="412"/>
                  </a:lnTo>
                  <a:lnTo>
                    <a:pt x="3236" y="324"/>
                  </a:lnTo>
                  <a:lnTo>
                    <a:pt x="2618" y="265"/>
                  </a:lnTo>
                  <a:close/>
                  <a:moveTo>
                    <a:pt x="21827" y="206"/>
                  </a:moveTo>
                  <a:lnTo>
                    <a:pt x="21210" y="324"/>
                  </a:lnTo>
                  <a:lnTo>
                    <a:pt x="20592" y="441"/>
                  </a:lnTo>
                  <a:lnTo>
                    <a:pt x="20533" y="500"/>
                  </a:lnTo>
                  <a:lnTo>
                    <a:pt x="20504" y="559"/>
                  </a:lnTo>
                  <a:lnTo>
                    <a:pt x="20533" y="618"/>
                  </a:lnTo>
                  <a:lnTo>
                    <a:pt x="20621" y="647"/>
                  </a:lnTo>
                  <a:lnTo>
                    <a:pt x="21239" y="529"/>
                  </a:lnTo>
                  <a:lnTo>
                    <a:pt x="21857" y="412"/>
                  </a:lnTo>
                  <a:lnTo>
                    <a:pt x="21916" y="382"/>
                  </a:lnTo>
                  <a:lnTo>
                    <a:pt x="21945" y="294"/>
                  </a:lnTo>
                  <a:lnTo>
                    <a:pt x="21916" y="235"/>
                  </a:lnTo>
                  <a:lnTo>
                    <a:pt x="21827" y="206"/>
                  </a:lnTo>
                  <a:close/>
                  <a:moveTo>
                    <a:pt x="28005" y="235"/>
                  </a:moveTo>
                  <a:lnTo>
                    <a:pt x="27975" y="324"/>
                  </a:lnTo>
                  <a:lnTo>
                    <a:pt x="28005" y="382"/>
                  </a:lnTo>
                  <a:lnTo>
                    <a:pt x="28064" y="441"/>
                  </a:lnTo>
                  <a:lnTo>
                    <a:pt x="29299" y="647"/>
                  </a:lnTo>
                  <a:lnTo>
                    <a:pt x="29328" y="647"/>
                  </a:lnTo>
                  <a:lnTo>
                    <a:pt x="29387" y="618"/>
                  </a:lnTo>
                  <a:lnTo>
                    <a:pt x="29417" y="559"/>
                  </a:lnTo>
                  <a:lnTo>
                    <a:pt x="29417" y="471"/>
                  </a:lnTo>
                  <a:lnTo>
                    <a:pt x="29328" y="441"/>
                  </a:lnTo>
                  <a:lnTo>
                    <a:pt x="28093" y="235"/>
                  </a:lnTo>
                  <a:close/>
                  <a:moveTo>
                    <a:pt x="30476" y="706"/>
                  </a:moveTo>
                  <a:lnTo>
                    <a:pt x="30446" y="765"/>
                  </a:lnTo>
                  <a:lnTo>
                    <a:pt x="30446" y="853"/>
                  </a:lnTo>
                  <a:lnTo>
                    <a:pt x="30505" y="912"/>
                  </a:lnTo>
                  <a:lnTo>
                    <a:pt x="31711" y="1235"/>
                  </a:lnTo>
                  <a:lnTo>
                    <a:pt x="31741" y="1235"/>
                  </a:lnTo>
                  <a:lnTo>
                    <a:pt x="31799" y="1206"/>
                  </a:lnTo>
                  <a:lnTo>
                    <a:pt x="31858" y="1147"/>
                  </a:lnTo>
                  <a:lnTo>
                    <a:pt x="31829" y="1088"/>
                  </a:lnTo>
                  <a:lnTo>
                    <a:pt x="31770" y="1030"/>
                  </a:lnTo>
                  <a:lnTo>
                    <a:pt x="30564" y="706"/>
                  </a:lnTo>
                  <a:close/>
                  <a:moveTo>
                    <a:pt x="5089" y="677"/>
                  </a:moveTo>
                  <a:lnTo>
                    <a:pt x="5001" y="706"/>
                  </a:lnTo>
                  <a:lnTo>
                    <a:pt x="4972" y="765"/>
                  </a:lnTo>
                  <a:lnTo>
                    <a:pt x="4972" y="853"/>
                  </a:lnTo>
                  <a:lnTo>
                    <a:pt x="5031" y="882"/>
                  </a:lnTo>
                  <a:lnTo>
                    <a:pt x="5648" y="1059"/>
                  </a:lnTo>
                  <a:lnTo>
                    <a:pt x="6207" y="1265"/>
                  </a:lnTo>
                  <a:lnTo>
                    <a:pt x="6325" y="1265"/>
                  </a:lnTo>
                  <a:lnTo>
                    <a:pt x="6354" y="1206"/>
                  </a:lnTo>
                  <a:lnTo>
                    <a:pt x="6354" y="1118"/>
                  </a:lnTo>
                  <a:lnTo>
                    <a:pt x="6296" y="1088"/>
                  </a:lnTo>
                  <a:lnTo>
                    <a:pt x="5707" y="882"/>
                  </a:lnTo>
                  <a:lnTo>
                    <a:pt x="5089" y="677"/>
                  </a:lnTo>
                  <a:close/>
                  <a:moveTo>
                    <a:pt x="19356" y="735"/>
                  </a:moveTo>
                  <a:lnTo>
                    <a:pt x="18768" y="941"/>
                  </a:lnTo>
                  <a:lnTo>
                    <a:pt x="18180" y="1147"/>
                  </a:lnTo>
                  <a:lnTo>
                    <a:pt x="18121" y="1177"/>
                  </a:lnTo>
                  <a:lnTo>
                    <a:pt x="18121" y="1265"/>
                  </a:lnTo>
                  <a:lnTo>
                    <a:pt x="18150" y="1324"/>
                  </a:lnTo>
                  <a:lnTo>
                    <a:pt x="18239" y="1324"/>
                  </a:lnTo>
                  <a:lnTo>
                    <a:pt x="18827" y="1118"/>
                  </a:lnTo>
                  <a:lnTo>
                    <a:pt x="19415" y="941"/>
                  </a:lnTo>
                  <a:lnTo>
                    <a:pt x="19474" y="882"/>
                  </a:lnTo>
                  <a:lnTo>
                    <a:pt x="19503" y="824"/>
                  </a:lnTo>
                  <a:lnTo>
                    <a:pt x="19445" y="765"/>
                  </a:lnTo>
                  <a:lnTo>
                    <a:pt x="19356" y="735"/>
                  </a:lnTo>
                  <a:close/>
                  <a:moveTo>
                    <a:pt x="32888" y="1412"/>
                  </a:moveTo>
                  <a:lnTo>
                    <a:pt x="32829" y="1471"/>
                  </a:lnTo>
                  <a:lnTo>
                    <a:pt x="32858" y="1559"/>
                  </a:lnTo>
                  <a:lnTo>
                    <a:pt x="32917" y="1618"/>
                  </a:lnTo>
                  <a:lnTo>
                    <a:pt x="34065" y="2059"/>
                  </a:lnTo>
                  <a:lnTo>
                    <a:pt x="34123" y="2059"/>
                  </a:lnTo>
                  <a:lnTo>
                    <a:pt x="34182" y="2030"/>
                  </a:lnTo>
                  <a:lnTo>
                    <a:pt x="34212" y="2000"/>
                  </a:lnTo>
                  <a:lnTo>
                    <a:pt x="34212" y="1912"/>
                  </a:lnTo>
                  <a:lnTo>
                    <a:pt x="34153" y="1853"/>
                  </a:lnTo>
                  <a:lnTo>
                    <a:pt x="32976" y="1412"/>
                  </a:lnTo>
                  <a:close/>
                  <a:moveTo>
                    <a:pt x="17003" y="1618"/>
                  </a:moveTo>
                  <a:lnTo>
                    <a:pt x="16444" y="1883"/>
                  </a:lnTo>
                  <a:lnTo>
                    <a:pt x="15885" y="2177"/>
                  </a:lnTo>
                  <a:lnTo>
                    <a:pt x="15826" y="2236"/>
                  </a:lnTo>
                  <a:lnTo>
                    <a:pt x="15826" y="2324"/>
                  </a:lnTo>
                  <a:lnTo>
                    <a:pt x="15885" y="2353"/>
                  </a:lnTo>
                  <a:lnTo>
                    <a:pt x="15973" y="2353"/>
                  </a:lnTo>
                  <a:lnTo>
                    <a:pt x="16532" y="2059"/>
                  </a:lnTo>
                  <a:lnTo>
                    <a:pt x="17091" y="1794"/>
                  </a:lnTo>
                  <a:lnTo>
                    <a:pt x="17150" y="1736"/>
                  </a:lnTo>
                  <a:lnTo>
                    <a:pt x="17150" y="1677"/>
                  </a:lnTo>
                  <a:lnTo>
                    <a:pt x="17091" y="1618"/>
                  </a:lnTo>
                  <a:close/>
                  <a:moveTo>
                    <a:pt x="7384" y="1588"/>
                  </a:moveTo>
                  <a:lnTo>
                    <a:pt x="7325" y="1618"/>
                  </a:lnTo>
                  <a:lnTo>
                    <a:pt x="7296" y="1706"/>
                  </a:lnTo>
                  <a:lnTo>
                    <a:pt x="7355" y="1765"/>
                  </a:lnTo>
                  <a:lnTo>
                    <a:pt x="7913" y="2059"/>
                  </a:lnTo>
                  <a:lnTo>
                    <a:pt x="8443" y="2383"/>
                  </a:lnTo>
                  <a:lnTo>
                    <a:pt x="8531" y="2383"/>
                  </a:lnTo>
                  <a:lnTo>
                    <a:pt x="8590" y="2353"/>
                  </a:lnTo>
                  <a:lnTo>
                    <a:pt x="8590" y="2265"/>
                  </a:lnTo>
                  <a:lnTo>
                    <a:pt x="8561" y="2206"/>
                  </a:lnTo>
                  <a:lnTo>
                    <a:pt x="8002" y="1883"/>
                  </a:lnTo>
                  <a:lnTo>
                    <a:pt x="7443" y="1588"/>
                  </a:lnTo>
                  <a:close/>
                  <a:moveTo>
                    <a:pt x="35241" y="2353"/>
                  </a:moveTo>
                  <a:lnTo>
                    <a:pt x="35182" y="2412"/>
                  </a:lnTo>
                  <a:lnTo>
                    <a:pt x="35153" y="2471"/>
                  </a:lnTo>
                  <a:lnTo>
                    <a:pt x="35212" y="2530"/>
                  </a:lnTo>
                  <a:lnTo>
                    <a:pt x="36330" y="3089"/>
                  </a:lnTo>
                  <a:lnTo>
                    <a:pt x="36447" y="3089"/>
                  </a:lnTo>
                  <a:lnTo>
                    <a:pt x="36477" y="3030"/>
                  </a:lnTo>
                  <a:lnTo>
                    <a:pt x="36477" y="2971"/>
                  </a:lnTo>
                  <a:lnTo>
                    <a:pt x="36447" y="2912"/>
                  </a:lnTo>
                  <a:lnTo>
                    <a:pt x="35300" y="2353"/>
                  </a:lnTo>
                  <a:close/>
                  <a:moveTo>
                    <a:pt x="14885" y="2795"/>
                  </a:moveTo>
                  <a:lnTo>
                    <a:pt x="14797" y="2824"/>
                  </a:lnTo>
                  <a:lnTo>
                    <a:pt x="14267" y="3177"/>
                  </a:lnTo>
                  <a:lnTo>
                    <a:pt x="13767" y="3559"/>
                  </a:lnTo>
                  <a:lnTo>
                    <a:pt x="13738" y="3618"/>
                  </a:lnTo>
                  <a:lnTo>
                    <a:pt x="13738" y="3706"/>
                  </a:lnTo>
                  <a:lnTo>
                    <a:pt x="13797" y="3736"/>
                  </a:lnTo>
                  <a:lnTo>
                    <a:pt x="13826" y="3736"/>
                  </a:lnTo>
                  <a:lnTo>
                    <a:pt x="13885" y="3706"/>
                  </a:lnTo>
                  <a:lnTo>
                    <a:pt x="14385" y="3353"/>
                  </a:lnTo>
                  <a:lnTo>
                    <a:pt x="14914" y="3000"/>
                  </a:lnTo>
                  <a:lnTo>
                    <a:pt x="14944" y="2912"/>
                  </a:lnTo>
                  <a:lnTo>
                    <a:pt x="14944" y="2853"/>
                  </a:lnTo>
                  <a:lnTo>
                    <a:pt x="14885" y="2795"/>
                  </a:lnTo>
                  <a:close/>
                  <a:moveTo>
                    <a:pt x="9502" y="2912"/>
                  </a:moveTo>
                  <a:lnTo>
                    <a:pt x="9443" y="2942"/>
                  </a:lnTo>
                  <a:lnTo>
                    <a:pt x="9414" y="3030"/>
                  </a:lnTo>
                  <a:lnTo>
                    <a:pt x="9443" y="3089"/>
                  </a:lnTo>
                  <a:lnTo>
                    <a:pt x="9943" y="3501"/>
                  </a:lnTo>
                  <a:lnTo>
                    <a:pt x="10384" y="3912"/>
                  </a:lnTo>
                  <a:lnTo>
                    <a:pt x="10473" y="3942"/>
                  </a:lnTo>
                  <a:lnTo>
                    <a:pt x="10531" y="3912"/>
                  </a:lnTo>
                  <a:lnTo>
                    <a:pt x="10561" y="3824"/>
                  </a:lnTo>
                  <a:lnTo>
                    <a:pt x="10531" y="3765"/>
                  </a:lnTo>
                  <a:lnTo>
                    <a:pt x="10061" y="3324"/>
                  </a:lnTo>
                  <a:lnTo>
                    <a:pt x="9590" y="2942"/>
                  </a:lnTo>
                  <a:lnTo>
                    <a:pt x="9502" y="2912"/>
                  </a:lnTo>
                  <a:close/>
                  <a:moveTo>
                    <a:pt x="37477" y="3501"/>
                  </a:moveTo>
                  <a:lnTo>
                    <a:pt x="37389" y="3530"/>
                  </a:lnTo>
                  <a:lnTo>
                    <a:pt x="37389" y="3618"/>
                  </a:lnTo>
                  <a:lnTo>
                    <a:pt x="37447" y="3677"/>
                  </a:lnTo>
                  <a:lnTo>
                    <a:pt x="38506" y="4324"/>
                  </a:lnTo>
                  <a:lnTo>
                    <a:pt x="38565" y="4354"/>
                  </a:lnTo>
                  <a:lnTo>
                    <a:pt x="38624" y="4324"/>
                  </a:lnTo>
                  <a:lnTo>
                    <a:pt x="38653" y="4295"/>
                  </a:lnTo>
                  <a:lnTo>
                    <a:pt x="38653" y="4207"/>
                  </a:lnTo>
                  <a:lnTo>
                    <a:pt x="38624" y="4148"/>
                  </a:lnTo>
                  <a:lnTo>
                    <a:pt x="37536" y="3501"/>
                  </a:lnTo>
                  <a:close/>
                  <a:moveTo>
                    <a:pt x="167320" y="4265"/>
                  </a:moveTo>
                  <a:lnTo>
                    <a:pt x="167232" y="4295"/>
                  </a:lnTo>
                  <a:lnTo>
                    <a:pt x="167203" y="4383"/>
                  </a:lnTo>
                  <a:lnTo>
                    <a:pt x="167232" y="4442"/>
                  </a:lnTo>
                  <a:lnTo>
                    <a:pt x="167320" y="4471"/>
                  </a:lnTo>
                  <a:lnTo>
                    <a:pt x="168556" y="4530"/>
                  </a:lnTo>
                  <a:lnTo>
                    <a:pt x="168644" y="4501"/>
                  </a:lnTo>
                  <a:lnTo>
                    <a:pt x="168674" y="4412"/>
                  </a:lnTo>
                  <a:lnTo>
                    <a:pt x="168644" y="4354"/>
                  </a:lnTo>
                  <a:lnTo>
                    <a:pt x="168556" y="4295"/>
                  </a:lnTo>
                  <a:lnTo>
                    <a:pt x="167320" y="4265"/>
                  </a:lnTo>
                  <a:close/>
                  <a:moveTo>
                    <a:pt x="166055" y="4295"/>
                  </a:moveTo>
                  <a:lnTo>
                    <a:pt x="164791" y="4383"/>
                  </a:lnTo>
                  <a:lnTo>
                    <a:pt x="164732" y="4412"/>
                  </a:lnTo>
                  <a:lnTo>
                    <a:pt x="164702" y="4501"/>
                  </a:lnTo>
                  <a:lnTo>
                    <a:pt x="164732" y="4560"/>
                  </a:lnTo>
                  <a:lnTo>
                    <a:pt x="164820" y="4589"/>
                  </a:lnTo>
                  <a:lnTo>
                    <a:pt x="166055" y="4501"/>
                  </a:lnTo>
                  <a:lnTo>
                    <a:pt x="166144" y="4471"/>
                  </a:lnTo>
                  <a:lnTo>
                    <a:pt x="166173" y="4383"/>
                  </a:lnTo>
                  <a:lnTo>
                    <a:pt x="166114" y="4324"/>
                  </a:lnTo>
                  <a:lnTo>
                    <a:pt x="166055" y="4295"/>
                  </a:lnTo>
                  <a:close/>
                  <a:moveTo>
                    <a:pt x="169821" y="4412"/>
                  </a:moveTo>
                  <a:lnTo>
                    <a:pt x="169733" y="4442"/>
                  </a:lnTo>
                  <a:lnTo>
                    <a:pt x="169703" y="4501"/>
                  </a:lnTo>
                  <a:lnTo>
                    <a:pt x="169733" y="4560"/>
                  </a:lnTo>
                  <a:lnTo>
                    <a:pt x="169791" y="4618"/>
                  </a:lnTo>
                  <a:lnTo>
                    <a:pt x="171027" y="4765"/>
                  </a:lnTo>
                  <a:lnTo>
                    <a:pt x="171056" y="4765"/>
                  </a:lnTo>
                  <a:lnTo>
                    <a:pt x="171115" y="4736"/>
                  </a:lnTo>
                  <a:lnTo>
                    <a:pt x="171145" y="4677"/>
                  </a:lnTo>
                  <a:lnTo>
                    <a:pt x="171145" y="4589"/>
                  </a:lnTo>
                  <a:lnTo>
                    <a:pt x="171056" y="4560"/>
                  </a:lnTo>
                  <a:lnTo>
                    <a:pt x="169821" y="4412"/>
                  </a:lnTo>
                  <a:close/>
                  <a:moveTo>
                    <a:pt x="163555" y="4501"/>
                  </a:moveTo>
                  <a:lnTo>
                    <a:pt x="162320" y="4707"/>
                  </a:lnTo>
                  <a:lnTo>
                    <a:pt x="162231" y="4736"/>
                  </a:lnTo>
                  <a:lnTo>
                    <a:pt x="162231" y="4824"/>
                  </a:lnTo>
                  <a:lnTo>
                    <a:pt x="162261" y="4883"/>
                  </a:lnTo>
                  <a:lnTo>
                    <a:pt x="162320" y="4913"/>
                  </a:lnTo>
                  <a:lnTo>
                    <a:pt x="162349" y="4913"/>
                  </a:lnTo>
                  <a:lnTo>
                    <a:pt x="163585" y="4707"/>
                  </a:lnTo>
                  <a:lnTo>
                    <a:pt x="163643" y="4677"/>
                  </a:lnTo>
                  <a:lnTo>
                    <a:pt x="163673" y="4589"/>
                  </a:lnTo>
                  <a:lnTo>
                    <a:pt x="163614" y="4530"/>
                  </a:lnTo>
                  <a:lnTo>
                    <a:pt x="163555" y="4501"/>
                  </a:lnTo>
                  <a:close/>
                  <a:moveTo>
                    <a:pt x="172321" y="4765"/>
                  </a:moveTo>
                  <a:lnTo>
                    <a:pt x="172233" y="4795"/>
                  </a:lnTo>
                  <a:lnTo>
                    <a:pt x="172174" y="4854"/>
                  </a:lnTo>
                  <a:lnTo>
                    <a:pt x="172203" y="4942"/>
                  </a:lnTo>
                  <a:lnTo>
                    <a:pt x="172262" y="4971"/>
                  </a:lnTo>
                  <a:lnTo>
                    <a:pt x="173468" y="5266"/>
                  </a:lnTo>
                  <a:lnTo>
                    <a:pt x="173498" y="5266"/>
                  </a:lnTo>
                  <a:lnTo>
                    <a:pt x="173557" y="5236"/>
                  </a:lnTo>
                  <a:lnTo>
                    <a:pt x="173615" y="5177"/>
                  </a:lnTo>
                  <a:lnTo>
                    <a:pt x="173586" y="5118"/>
                  </a:lnTo>
                  <a:lnTo>
                    <a:pt x="173527" y="5060"/>
                  </a:lnTo>
                  <a:lnTo>
                    <a:pt x="172321" y="4765"/>
                  </a:lnTo>
                  <a:close/>
                  <a:moveTo>
                    <a:pt x="161084" y="4942"/>
                  </a:moveTo>
                  <a:lnTo>
                    <a:pt x="159849" y="5266"/>
                  </a:lnTo>
                  <a:lnTo>
                    <a:pt x="159790" y="5324"/>
                  </a:lnTo>
                  <a:lnTo>
                    <a:pt x="159790" y="5383"/>
                  </a:lnTo>
                  <a:lnTo>
                    <a:pt x="159819" y="5442"/>
                  </a:lnTo>
                  <a:lnTo>
                    <a:pt x="159878" y="5471"/>
                  </a:lnTo>
                  <a:lnTo>
                    <a:pt x="159907" y="5471"/>
                  </a:lnTo>
                  <a:lnTo>
                    <a:pt x="161114" y="5148"/>
                  </a:lnTo>
                  <a:lnTo>
                    <a:pt x="161202" y="5118"/>
                  </a:lnTo>
                  <a:lnTo>
                    <a:pt x="161202" y="5030"/>
                  </a:lnTo>
                  <a:lnTo>
                    <a:pt x="161143" y="4971"/>
                  </a:lnTo>
                  <a:lnTo>
                    <a:pt x="161084" y="4942"/>
                  </a:lnTo>
                  <a:close/>
                  <a:moveTo>
                    <a:pt x="39595" y="4854"/>
                  </a:moveTo>
                  <a:lnTo>
                    <a:pt x="39507" y="4883"/>
                  </a:lnTo>
                  <a:lnTo>
                    <a:pt x="39507" y="4971"/>
                  </a:lnTo>
                  <a:lnTo>
                    <a:pt x="39536" y="5030"/>
                  </a:lnTo>
                  <a:lnTo>
                    <a:pt x="40536" y="5766"/>
                  </a:lnTo>
                  <a:lnTo>
                    <a:pt x="40595" y="5795"/>
                  </a:lnTo>
                  <a:lnTo>
                    <a:pt x="40654" y="5795"/>
                  </a:lnTo>
                  <a:lnTo>
                    <a:pt x="40683" y="5766"/>
                  </a:lnTo>
                  <a:lnTo>
                    <a:pt x="40713" y="5677"/>
                  </a:lnTo>
                  <a:lnTo>
                    <a:pt x="40654" y="5619"/>
                  </a:lnTo>
                  <a:lnTo>
                    <a:pt x="39654" y="4854"/>
                  </a:lnTo>
                  <a:close/>
                  <a:moveTo>
                    <a:pt x="12885" y="4324"/>
                  </a:moveTo>
                  <a:lnTo>
                    <a:pt x="12797" y="4354"/>
                  </a:lnTo>
                  <a:lnTo>
                    <a:pt x="12326" y="4795"/>
                  </a:lnTo>
                  <a:lnTo>
                    <a:pt x="11885" y="5236"/>
                  </a:lnTo>
                  <a:lnTo>
                    <a:pt x="11885" y="5295"/>
                  </a:lnTo>
                  <a:lnTo>
                    <a:pt x="11385" y="4677"/>
                  </a:lnTo>
                  <a:lnTo>
                    <a:pt x="11326" y="4648"/>
                  </a:lnTo>
                  <a:lnTo>
                    <a:pt x="11237" y="4677"/>
                  </a:lnTo>
                  <a:lnTo>
                    <a:pt x="11208" y="4736"/>
                  </a:lnTo>
                  <a:lnTo>
                    <a:pt x="11237" y="4824"/>
                  </a:lnTo>
                  <a:lnTo>
                    <a:pt x="11620" y="5295"/>
                  </a:lnTo>
                  <a:lnTo>
                    <a:pt x="11973" y="5795"/>
                  </a:lnTo>
                  <a:lnTo>
                    <a:pt x="12032" y="5854"/>
                  </a:lnTo>
                  <a:lnTo>
                    <a:pt x="12061" y="5854"/>
                  </a:lnTo>
                  <a:lnTo>
                    <a:pt x="12120" y="5824"/>
                  </a:lnTo>
                  <a:lnTo>
                    <a:pt x="12179" y="5766"/>
                  </a:lnTo>
                  <a:lnTo>
                    <a:pt x="12149" y="5677"/>
                  </a:lnTo>
                  <a:lnTo>
                    <a:pt x="11973" y="5413"/>
                  </a:lnTo>
                  <a:lnTo>
                    <a:pt x="12002" y="5413"/>
                  </a:lnTo>
                  <a:lnTo>
                    <a:pt x="12061" y="5383"/>
                  </a:lnTo>
                  <a:lnTo>
                    <a:pt x="12473" y="4942"/>
                  </a:lnTo>
                  <a:lnTo>
                    <a:pt x="12944" y="4501"/>
                  </a:lnTo>
                  <a:lnTo>
                    <a:pt x="12973" y="4442"/>
                  </a:lnTo>
                  <a:lnTo>
                    <a:pt x="12944" y="4354"/>
                  </a:lnTo>
                  <a:lnTo>
                    <a:pt x="12885" y="4324"/>
                  </a:lnTo>
                  <a:close/>
                  <a:moveTo>
                    <a:pt x="174674" y="5413"/>
                  </a:moveTo>
                  <a:lnTo>
                    <a:pt x="174616" y="5471"/>
                  </a:lnTo>
                  <a:lnTo>
                    <a:pt x="174616" y="5560"/>
                  </a:lnTo>
                  <a:lnTo>
                    <a:pt x="174674" y="5589"/>
                  </a:lnTo>
                  <a:lnTo>
                    <a:pt x="175851" y="6001"/>
                  </a:lnTo>
                  <a:lnTo>
                    <a:pt x="175969" y="6001"/>
                  </a:lnTo>
                  <a:lnTo>
                    <a:pt x="175998" y="5942"/>
                  </a:lnTo>
                  <a:lnTo>
                    <a:pt x="175998" y="5854"/>
                  </a:lnTo>
                  <a:lnTo>
                    <a:pt x="175939" y="5795"/>
                  </a:lnTo>
                  <a:lnTo>
                    <a:pt x="174733" y="5413"/>
                  </a:lnTo>
                  <a:close/>
                  <a:moveTo>
                    <a:pt x="158643" y="5619"/>
                  </a:moveTo>
                  <a:lnTo>
                    <a:pt x="157466" y="6060"/>
                  </a:lnTo>
                  <a:lnTo>
                    <a:pt x="157407" y="6119"/>
                  </a:lnTo>
                  <a:lnTo>
                    <a:pt x="157407" y="6177"/>
                  </a:lnTo>
                  <a:lnTo>
                    <a:pt x="157437" y="6236"/>
                  </a:lnTo>
                  <a:lnTo>
                    <a:pt x="157495" y="6266"/>
                  </a:lnTo>
                  <a:lnTo>
                    <a:pt x="157554" y="6236"/>
                  </a:lnTo>
                  <a:lnTo>
                    <a:pt x="158731" y="5824"/>
                  </a:lnTo>
                  <a:lnTo>
                    <a:pt x="158790" y="5766"/>
                  </a:lnTo>
                  <a:lnTo>
                    <a:pt x="158790" y="5707"/>
                  </a:lnTo>
                  <a:lnTo>
                    <a:pt x="158731" y="5648"/>
                  </a:lnTo>
                  <a:lnTo>
                    <a:pt x="158643" y="5619"/>
                  </a:lnTo>
                  <a:close/>
                  <a:moveTo>
                    <a:pt x="177028" y="6266"/>
                  </a:moveTo>
                  <a:lnTo>
                    <a:pt x="176969" y="6324"/>
                  </a:lnTo>
                  <a:lnTo>
                    <a:pt x="176969" y="6413"/>
                  </a:lnTo>
                  <a:lnTo>
                    <a:pt x="177028" y="6472"/>
                  </a:lnTo>
                  <a:lnTo>
                    <a:pt x="177587" y="6736"/>
                  </a:lnTo>
                  <a:lnTo>
                    <a:pt x="178146" y="7001"/>
                  </a:lnTo>
                  <a:lnTo>
                    <a:pt x="178234" y="7001"/>
                  </a:lnTo>
                  <a:lnTo>
                    <a:pt x="178293" y="6942"/>
                  </a:lnTo>
                  <a:lnTo>
                    <a:pt x="178293" y="6854"/>
                  </a:lnTo>
                  <a:lnTo>
                    <a:pt x="178234" y="6795"/>
                  </a:lnTo>
                  <a:lnTo>
                    <a:pt x="177675" y="6530"/>
                  </a:lnTo>
                  <a:lnTo>
                    <a:pt x="177087" y="6266"/>
                  </a:lnTo>
                  <a:close/>
                  <a:moveTo>
                    <a:pt x="156319" y="6530"/>
                  </a:moveTo>
                  <a:lnTo>
                    <a:pt x="155171" y="7060"/>
                  </a:lnTo>
                  <a:lnTo>
                    <a:pt x="155113" y="7119"/>
                  </a:lnTo>
                  <a:lnTo>
                    <a:pt x="155113" y="7207"/>
                  </a:lnTo>
                  <a:lnTo>
                    <a:pt x="155171" y="7236"/>
                  </a:lnTo>
                  <a:lnTo>
                    <a:pt x="155230" y="7266"/>
                  </a:lnTo>
                  <a:lnTo>
                    <a:pt x="155260" y="7266"/>
                  </a:lnTo>
                  <a:lnTo>
                    <a:pt x="156378" y="6707"/>
                  </a:lnTo>
                  <a:lnTo>
                    <a:pt x="156436" y="6648"/>
                  </a:lnTo>
                  <a:lnTo>
                    <a:pt x="156436" y="6589"/>
                  </a:lnTo>
                  <a:lnTo>
                    <a:pt x="156378" y="6530"/>
                  </a:lnTo>
                  <a:close/>
                  <a:moveTo>
                    <a:pt x="11149" y="6148"/>
                  </a:moveTo>
                  <a:lnTo>
                    <a:pt x="11061" y="6177"/>
                  </a:lnTo>
                  <a:lnTo>
                    <a:pt x="10679" y="6677"/>
                  </a:lnTo>
                  <a:lnTo>
                    <a:pt x="10326" y="7207"/>
                  </a:lnTo>
                  <a:lnTo>
                    <a:pt x="10296" y="7266"/>
                  </a:lnTo>
                  <a:lnTo>
                    <a:pt x="10355" y="7354"/>
                  </a:lnTo>
                  <a:lnTo>
                    <a:pt x="10443" y="7354"/>
                  </a:lnTo>
                  <a:lnTo>
                    <a:pt x="10473" y="7325"/>
                  </a:lnTo>
                  <a:lnTo>
                    <a:pt x="10855" y="6795"/>
                  </a:lnTo>
                  <a:lnTo>
                    <a:pt x="11237" y="6324"/>
                  </a:lnTo>
                  <a:lnTo>
                    <a:pt x="11267" y="6236"/>
                  </a:lnTo>
                  <a:lnTo>
                    <a:pt x="11208" y="6177"/>
                  </a:lnTo>
                  <a:lnTo>
                    <a:pt x="11149" y="6148"/>
                  </a:lnTo>
                  <a:close/>
                  <a:moveTo>
                    <a:pt x="41566" y="6383"/>
                  </a:moveTo>
                  <a:lnTo>
                    <a:pt x="41477" y="6442"/>
                  </a:lnTo>
                  <a:lnTo>
                    <a:pt x="41448" y="6501"/>
                  </a:lnTo>
                  <a:lnTo>
                    <a:pt x="41507" y="6589"/>
                  </a:lnTo>
                  <a:lnTo>
                    <a:pt x="42419" y="7413"/>
                  </a:lnTo>
                  <a:lnTo>
                    <a:pt x="42478" y="7442"/>
                  </a:lnTo>
                  <a:lnTo>
                    <a:pt x="42566" y="7413"/>
                  </a:lnTo>
                  <a:lnTo>
                    <a:pt x="42595" y="7354"/>
                  </a:lnTo>
                  <a:lnTo>
                    <a:pt x="42566" y="7266"/>
                  </a:lnTo>
                  <a:lnTo>
                    <a:pt x="41625" y="6413"/>
                  </a:lnTo>
                  <a:lnTo>
                    <a:pt x="41566" y="6383"/>
                  </a:lnTo>
                  <a:close/>
                  <a:moveTo>
                    <a:pt x="12767" y="6707"/>
                  </a:moveTo>
                  <a:lnTo>
                    <a:pt x="12679" y="6736"/>
                  </a:lnTo>
                  <a:lnTo>
                    <a:pt x="12620" y="6795"/>
                  </a:lnTo>
                  <a:lnTo>
                    <a:pt x="12620" y="6854"/>
                  </a:lnTo>
                  <a:lnTo>
                    <a:pt x="12914" y="7413"/>
                  </a:lnTo>
                  <a:lnTo>
                    <a:pt x="13179" y="7972"/>
                  </a:lnTo>
                  <a:lnTo>
                    <a:pt x="13208" y="8031"/>
                  </a:lnTo>
                  <a:lnTo>
                    <a:pt x="13267" y="8060"/>
                  </a:lnTo>
                  <a:lnTo>
                    <a:pt x="13326" y="8031"/>
                  </a:lnTo>
                  <a:lnTo>
                    <a:pt x="13355" y="7972"/>
                  </a:lnTo>
                  <a:lnTo>
                    <a:pt x="13355" y="7913"/>
                  </a:lnTo>
                  <a:lnTo>
                    <a:pt x="13120" y="7325"/>
                  </a:lnTo>
                  <a:lnTo>
                    <a:pt x="12826" y="6766"/>
                  </a:lnTo>
                  <a:lnTo>
                    <a:pt x="12767" y="6707"/>
                  </a:lnTo>
                  <a:close/>
                  <a:moveTo>
                    <a:pt x="179263" y="7383"/>
                  </a:moveTo>
                  <a:lnTo>
                    <a:pt x="179205" y="7442"/>
                  </a:lnTo>
                  <a:lnTo>
                    <a:pt x="179205" y="7531"/>
                  </a:lnTo>
                  <a:lnTo>
                    <a:pt x="179234" y="7589"/>
                  </a:lnTo>
                  <a:lnTo>
                    <a:pt x="179793" y="7913"/>
                  </a:lnTo>
                  <a:lnTo>
                    <a:pt x="180293" y="8237"/>
                  </a:lnTo>
                  <a:lnTo>
                    <a:pt x="180352" y="8266"/>
                  </a:lnTo>
                  <a:lnTo>
                    <a:pt x="180411" y="8237"/>
                  </a:lnTo>
                  <a:lnTo>
                    <a:pt x="180440" y="8207"/>
                  </a:lnTo>
                  <a:lnTo>
                    <a:pt x="180469" y="8148"/>
                  </a:lnTo>
                  <a:lnTo>
                    <a:pt x="180411" y="8060"/>
                  </a:lnTo>
                  <a:lnTo>
                    <a:pt x="179881" y="7736"/>
                  </a:lnTo>
                  <a:lnTo>
                    <a:pt x="179352" y="7413"/>
                  </a:lnTo>
                  <a:lnTo>
                    <a:pt x="179263" y="7383"/>
                  </a:lnTo>
                  <a:close/>
                  <a:moveTo>
                    <a:pt x="154054" y="7648"/>
                  </a:moveTo>
                  <a:lnTo>
                    <a:pt x="152995" y="8295"/>
                  </a:lnTo>
                  <a:lnTo>
                    <a:pt x="152936" y="8384"/>
                  </a:lnTo>
                  <a:lnTo>
                    <a:pt x="152965" y="8442"/>
                  </a:lnTo>
                  <a:lnTo>
                    <a:pt x="152995" y="8501"/>
                  </a:lnTo>
                  <a:lnTo>
                    <a:pt x="153053" y="8501"/>
                  </a:lnTo>
                  <a:lnTo>
                    <a:pt x="153083" y="8472"/>
                  </a:lnTo>
                  <a:lnTo>
                    <a:pt x="154171" y="7825"/>
                  </a:lnTo>
                  <a:lnTo>
                    <a:pt x="154201" y="7766"/>
                  </a:lnTo>
                  <a:lnTo>
                    <a:pt x="154201" y="7707"/>
                  </a:lnTo>
                  <a:lnTo>
                    <a:pt x="154142" y="7648"/>
                  </a:lnTo>
                  <a:close/>
                  <a:moveTo>
                    <a:pt x="43360" y="8148"/>
                  </a:moveTo>
                  <a:lnTo>
                    <a:pt x="43272" y="8178"/>
                  </a:lnTo>
                  <a:lnTo>
                    <a:pt x="43242" y="8237"/>
                  </a:lnTo>
                  <a:lnTo>
                    <a:pt x="43272" y="8325"/>
                  </a:lnTo>
                  <a:lnTo>
                    <a:pt x="43684" y="8795"/>
                  </a:lnTo>
                  <a:lnTo>
                    <a:pt x="44095" y="9266"/>
                  </a:lnTo>
                  <a:lnTo>
                    <a:pt x="44125" y="9296"/>
                  </a:lnTo>
                  <a:lnTo>
                    <a:pt x="44184" y="9296"/>
                  </a:lnTo>
                  <a:lnTo>
                    <a:pt x="44243" y="9266"/>
                  </a:lnTo>
                  <a:lnTo>
                    <a:pt x="44272" y="9207"/>
                  </a:lnTo>
                  <a:lnTo>
                    <a:pt x="44243" y="9119"/>
                  </a:lnTo>
                  <a:lnTo>
                    <a:pt x="43860" y="8648"/>
                  </a:lnTo>
                  <a:lnTo>
                    <a:pt x="43419" y="8178"/>
                  </a:lnTo>
                  <a:lnTo>
                    <a:pt x="43360" y="8148"/>
                  </a:lnTo>
                  <a:close/>
                  <a:moveTo>
                    <a:pt x="9708" y="8207"/>
                  </a:moveTo>
                  <a:lnTo>
                    <a:pt x="9649" y="8266"/>
                  </a:lnTo>
                  <a:lnTo>
                    <a:pt x="9355" y="8825"/>
                  </a:lnTo>
                  <a:lnTo>
                    <a:pt x="9061" y="9384"/>
                  </a:lnTo>
                  <a:lnTo>
                    <a:pt x="9061" y="9472"/>
                  </a:lnTo>
                  <a:lnTo>
                    <a:pt x="9119" y="9531"/>
                  </a:lnTo>
                  <a:lnTo>
                    <a:pt x="9149" y="9531"/>
                  </a:lnTo>
                  <a:lnTo>
                    <a:pt x="9208" y="9501"/>
                  </a:lnTo>
                  <a:lnTo>
                    <a:pt x="9267" y="9472"/>
                  </a:lnTo>
                  <a:lnTo>
                    <a:pt x="9531" y="8913"/>
                  </a:lnTo>
                  <a:lnTo>
                    <a:pt x="9825" y="8354"/>
                  </a:lnTo>
                  <a:lnTo>
                    <a:pt x="9825" y="8295"/>
                  </a:lnTo>
                  <a:lnTo>
                    <a:pt x="9796" y="8237"/>
                  </a:lnTo>
                  <a:lnTo>
                    <a:pt x="9708" y="8207"/>
                  </a:lnTo>
                  <a:close/>
                  <a:moveTo>
                    <a:pt x="181352" y="8795"/>
                  </a:moveTo>
                  <a:lnTo>
                    <a:pt x="181293" y="8825"/>
                  </a:lnTo>
                  <a:lnTo>
                    <a:pt x="181264" y="8884"/>
                  </a:lnTo>
                  <a:lnTo>
                    <a:pt x="181323" y="8972"/>
                  </a:lnTo>
                  <a:lnTo>
                    <a:pt x="181793" y="9354"/>
                  </a:lnTo>
                  <a:lnTo>
                    <a:pt x="182264" y="9766"/>
                  </a:lnTo>
                  <a:lnTo>
                    <a:pt x="182352" y="9796"/>
                  </a:lnTo>
                  <a:lnTo>
                    <a:pt x="182382" y="9766"/>
                  </a:lnTo>
                  <a:lnTo>
                    <a:pt x="182411" y="9737"/>
                  </a:lnTo>
                  <a:lnTo>
                    <a:pt x="182440" y="9678"/>
                  </a:lnTo>
                  <a:lnTo>
                    <a:pt x="182411" y="9590"/>
                  </a:lnTo>
                  <a:lnTo>
                    <a:pt x="181940" y="9207"/>
                  </a:lnTo>
                  <a:lnTo>
                    <a:pt x="181440" y="8795"/>
                  </a:lnTo>
                  <a:close/>
                  <a:moveTo>
                    <a:pt x="151936" y="9001"/>
                  </a:moveTo>
                  <a:lnTo>
                    <a:pt x="150936" y="9766"/>
                  </a:lnTo>
                  <a:lnTo>
                    <a:pt x="150906" y="9854"/>
                  </a:lnTo>
                  <a:lnTo>
                    <a:pt x="150936" y="9913"/>
                  </a:lnTo>
                  <a:lnTo>
                    <a:pt x="150965" y="9943"/>
                  </a:lnTo>
                  <a:lnTo>
                    <a:pt x="150994" y="9972"/>
                  </a:lnTo>
                  <a:lnTo>
                    <a:pt x="151083" y="9943"/>
                  </a:lnTo>
                  <a:lnTo>
                    <a:pt x="152053" y="9178"/>
                  </a:lnTo>
                  <a:lnTo>
                    <a:pt x="152112" y="9119"/>
                  </a:lnTo>
                  <a:lnTo>
                    <a:pt x="152083" y="9031"/>
                  </a:lnTo>
                  <a:lnTo>
                    <a:pt x="152024" y="9001"/>
                  </a:lnTo>
                  <a:close/>
                  <a:moveTo>
                    <a:pt x="13679" y="9031"/>
                  </a:moveTo>
                  <a:lnTo>
                    <a:pt x="13620" y="9060"/>
                  </a:lnTo>
                  <a:lnTo>
                    <a:pt x="13620" y="9148"/>
                  </a:lnTo>
                  <a:lnTo>
                    <a:pt x="13767" y="9737"/>
                  </a:lnTo>
                  <a:lnTo>
                    <a:pt x="13914" y="10355"/>
                  </a:lnTo>
                  <a:lnTo>
                    <a:pt x="13944" y="10413"/>
                  </a:lnTo>
                  <a:lnTo>
                    <a:pt x="14032" y="10443"/>
                  </a:lnTo>
                  <a:lnTo>
                    <a:pt x="14120" y="10384"/>
                  </a:lnTo>
                  <a:lnTo>
                    <a:pt x="14120" y="10296"/>
                  </a:lnTo>
                  <a:lnTo>
                    <a:pt x="13973" y="9678"/>
                  </a:lnTo>
                  <a:lnTo>
                    <a:pt x="13797" y="9090"/>
                  </a:lnTo>
                  <a:lnTo>
                    <a:pt x="13767" y="9031"/>
                  </a:lnTo>
                  <a:close/>
                  <a:moveTo>
                    <a:pt x="44949" y="10090"/>
                  </a:moveTo>
                  <a:lnTo>
                    <a:pt x="44860" y="10119"/>
                  </a:lnTo>
                  <a:lnTo>
                    <a:pt x="44831" y="10178"/>
                  </a:lnTo>
                  <a:lnTo>
                    <a:pt x="44831" y="10266"/>
                  </a:lnTo>
                  <a:lnTo>
                    <a:pt x="45537" y="11296"/>
                  </a:lnTo>
                  <a:lnTo>
                    <a:pt x="45566" y="11325"/>
                  </a:lnTo>
                  <a:lnTo>
                    <a:pt x="45684" y="11325"/>
                  </a:lnTo>
                  <a:lnTo>
                    <a:pt x="45743" y="11266"/>
                  </a:lnTo>
                  <a:lnTo>
                    <a:pt x="45713" y="11178"/>
                  </a:lnTo>
                  <a:lnTo>
                    <a:pt x="45007" y="10149"/>
                  </a:lnTo>
                  <a:lnTo>
                    <a:pt x="44949" y="10090"/>
                  </a:lnTo>
                  <a:close/>
                  <a:moveTo>
                    <a:pt x="183264" y="10443"/>
                  </a:moveTo>
                  <a:lnTo>
                    <a:pt x="183176" y="10472"/>
                  </a:lnTo>
                  <a:lnTo>
                    <a:pt x="183146" y="10531"/>
                  </a:lnTo>
                  <a:lnTo>
                    <a:pt x="183176" y="10619"/>
                  </a:lnTo>
                  <a:lnTo>
                    <a:pt x="183617" y="11061"/>
                  </a:lnTo>
                  <a:lnTo>
                    <a:pt x="184029" y="11531"/>
                  </a:lnTo>
                  <a:lnTo>
                    <a:pt x="184058" y="11561"/>
                  </a:lnTo>
                  <a:lnTo>
                    <a:pt x="184088" y="11561"/>
                  </a:lnTo>
                  <a:lnTo>
                    <a:pt x="184176" y="11531"/>
                  </a:lnTo>
                  <a:lnTo>
                    <a:pt x="184205" y="11472"/>
                  </a:lnTo>
                  <a:lnTo>
                    <a:pt x="184176" y="11384"/>
                  </a:lnTo>
                  <a:lnTo>
                    <a:pt x="183764" y="10913"/>
                  </a:lnTo>
                  <a:lnTo>
                    <a:pt x="183323" y="10472"/>
                  </a:lnTo>
                  <a:lnTo>
                    <a:pt x="183264" y="10443"/>
                  </a:lnTo>
                  <a:close/>
                  <a:moveTo>
                    <a:pt x="150053" y="10560"/>
                  </a:moveTo>
                  <a:lnTo>
                    <a:pt x="149994" y="10590"/>
                  </a:lnTo>
                  <a:lnTo>
                    <a:pt x="149288" y="11237"/>
                  </a:lnTo>
                  <a:lnTo>
                    <a:pt x="149082" y="11443"/>
                  </a:lnTo>
                  <a:lnTo>
                    <a:pt x="149053" y="11531"/>
                  </a:lnTo>
                  <a:lnTo>
                    <a:pt x="149082" y="11619"/>
                  </a:lnTo>
                  <a:lnTo>
                    <a:pt x="149141" y="11649"/>
                  </a:lnTo>
                  <a:lnTo>
                    <a:pt x="149229" y="11590"/>
                  </a:lnTo>
                  <a:lnTo>
                    <a:pt x="149435" y="11384"/>
                  </a:lnTo>
                  <a:lnTo>
                    <a:pt x="150112" y="10737"/>
                  </a:lnTo>
                  <a:lnTo>
                    <a:pt x="150171" y="10678"/>
                  </a:lnTo>
                  <a:lnTo>
                    <a:pt x="150141" y="10590"/>
                  </a:lnTo>
                  <a:lnTo>
                    <a:pt x="150053" y="10560"/>
                  </a:lnTo>
                  <a:close/>
                  <a:moveTo>
                    <a:pt x="8708" y="10472"/>
                  </a:moveTo>
                  <a:lnTo>
                    <a:pt x="8649" y="10502"/>
                  </a:lnTo>
                  <a:lnTo>
                    <a:pt x="8590" y="10560"/>
                  </a:lnTo>
                  <a:lnTo>
                    <a:pt x="8384" y="11149"/>
                  </a:lnTo>
                  <a:lnTo>
                    <a:pt x="8208" y="11737"/>
                  </a:lnTo>
                  <a:lnTo>
                    <a:pt x="8208" y="11825"/>
                  </a:lnTo>
                  <a:lnTo>
                    <a:pt x="8266" y="11884"/>
                  </a:lnTo>
                  <a:lnTo>
                    <a:pt x="8296" y="11884"/>
                  </a:lnTo>
                  <a:lnTo>
                    <a:pt x="8355" y="11855"/>
                  </a:lnTo>
                  <a:lnTo>
                    <a:pt x="8413" y="11796"/>
                  </a:lnTo>
                  <a:lnTo>
                    <a:pt x="8590" y="11208"/>
                  </a:lnTo>
                  <a:lnTo>
                    <a:pt x="8766" y="10619"/>
                  </a:lnTo>
                  <a:lnTo>
                    <a:pt x="8766" y="10531"/>
                  </a:lnTo>
                  <a:lnTo>
                    <a:pt x="8708" y="10472"/>
                  </a:lnTo>
                  <a:close/>
                  <a:moveTo>
                    <a:pt x="14209" y="11472"/>
                  </a:moveTo>
                  <a:lnTo>
                    <a:pt x="14120" y="11502"/>
                  </a:lnTo>
                  <a:lnTo>
                    <a:pt x="14091" y="11590"/>
                  </a:lnTo>
                  <a:lnTo>
                    <a:pt x="14150" y="12031"/>
                  </a:lnTo>
                  <a:lnTo>
                    <a:pt x="14150" y="12472"/>
                  </a:lnTo>
                  <a:lnTo>
                    <a:pt x="14150" y="12825"/>
                  </a:lnTo>
                  <a:lnTo>
                    <a:pt x="14179" y="12884"/>
                  </a:lnTo>
                  <a:lnTo>
                    <a:pt x="14238" y="12914"/>
                  </a:lnTo>
                  <a:lnTo>
                    <a:pt x="14326" y="12884"/>
                  </a:lnTo>
                  <a:lnTo>
                    <a:pt x="14356" y="12825"/>
                  </a:lnTo>
                  <a:lnTo>
                    <a:pt x="14356" y="12472"/>
                  </a:lnTo>
                  <a:lnTo>
                    <a:pt x="14356" y="12031"/>
                  </a:lnTo>
                  <a:lnTo>
                    <a:pt x="14326" y="11561"/>
                  </a:lnTo>
                  <a:lnTo>
                    <a:pt x="14267" y="11472"/>
                  </a:lnTo>
                  <a:close/>
                  <a:moveTo>
                    <a:pt x="46213" y="12208"/>
                  </a:moveTo>
                  <a:lnTo>
                    <a:pt x="46184" y="12267"/>
                  </a:lnTo>
                  <a:lnTo>
                    <a:pt x="46184" y="12355"/>
                  </a:lnTo>
                  <a:lnTo>
                    <a:pt x="46772" y="13473"/>
                  </a:lnTo>
                  <a:lnTo>
                    <a:pt x="46802" y="13502"/>
                  </a:lnTo>
                  <a:lnTo>
                    <a:pt x="46861" y="13531"/>
                  </a:lnTo>
                  <a:lnTo>
                    <a:pt x="46890" y="13502"/>
                  </a:lnTo>
                  <a:lnTo>
                    <a:pt x="46949" y="13443"/>
                  </a:lnTo>
                  <a:lnTo>
                    <a:pt x="46949" y="13384"/>
                  </a:lnTo>
                  <a:lnTo>
                    <a:pt x="46361" y="12267"/>
                  </a:lnTo>
                  <a:lnTo>
                    <a:pt x="46302" y="12208"/>
                  </a:lnTo>
                  <a:close/>
                  <a:moveTo>
                    <a:pt x="148288" y="12355"/>
                  </a:moveTo>
                  <a:lnTo>
                    <a:pt x="148229" y="12384"/>
                  </a:lnTo>
                  <a:lnTo>
                    <a:pt x="147817" y="12855"/>
                  </a:lnTo>
                  <a:lnTo>
                    <a:pt x="147406" y="13355"/>
                  </a:lnTo>
                  <a:lnTo>
                    <a:pt x="147406" y="13414"/>
                  </a:lnTo>
                  <a:lnTo>
                    <a:pt x="147435" y="13502"/>
                  </a:lnTo>
                  <a:lnTo>
                    <a:pt x="147494" y="13531"/>
                  </a:lnTo>
                  <a:lnTo>
                    <a:pt x="147553" y="13502"/>
                  </a:lnTo>
                  <a:lnTo>
                    <a:pt x="147582" y="13473"/>
                  </a:lnTo>
                  <a:lnTo>
                    <a:pt x="147964" y="13002"/>
                  </a:lnTo>
                  <a:lnTo>
                    <a:pt x="148376" y="12502"/>
                  </a:lnTo>
                  <a:lnTo>
                    <a:pt x="148406" y="12443"/>
                  </a:lnTo>
                  <a:lnTo>
                    <a:pt x="148376" y="12355"/>
                  </a:lnTo>
                  <a:close/>
                  <a:moveTo>
                    <a:pt x="184794" y="12355"/>
                  </a:moveTo>
                  <a:lnTo>
                    <a:pt x="184764" y="12443"/>
                  </a:lnTo>
                  <a:lnTo>
                    <a:pt x="184794" y="12502"/>
                  </a:lnTo>
                  <a:lnTo>
                    <a:pt x="185147" y="13031"/>
                  </a:lnTo>
                  <a:lnTo>
                    <a:pt x="185470" y="13561"/>
                  </a:lnTo>
                  <a:lnTo>
                    <a:pt x="185500" y="13590"/>
                  </a:lnTo>
                  <a:lnTo>
                    <a:pt x="185617" y="13590"/>
                  </a:lnTo>
                  <a:lnTo>
                    <a:pt x="185647" y="13531"/>
                  </a:lnTo>
                  <a:lnTo>
                    <a:pt x="185647" y="13443"/>
                  </a:lnTo>
                  <a:lnTo>
                    <a:pt x="185323" y="12914"/>
                  </a:lnTo>
                  <a:lnTo>
                    <a:pt x="184941" y="12384"/>
                  </a:lnTo>
                  <a:lnTo>
                    <a:pt x="184882" y="12355"/>
                  </a:lnTo>
                  <a:close/>
                  <a:moveTo>
                    <a:pt x="8060" y="12884"/>
                  </a:moveTo>
                  <a:lnTo>
                    <a:pt x="7972" y="12914"/>
                  </a:lnTo>
                  <a:lnTo>
                    <a:pt x="7943" y="12973"/>
                  </a:lnTo>
                  <a:lnTo>
                    <a:pt x="7825" y="13767"/>
                  </a:lnTo>
                  <a:lnTo>
                    <a:pt x="7796" y="14237"/>
                  </a:lnTo>
                  <a:lnTo>
                    <a:pt x="7825" y="14326"/>
                  </a:lnTo>
                  <a:lnTo>
                    <a:pt x="7884" y="14355"/>
                  </a:lnTo>
                  <a:lnTo>
                    <a:pt x="7972" y="14326"/>
                  </a:lnTo>
                  <a:lnTo>
                    <a:pt x="8002" y="14237"/>
                  </a:lnTo>
                  <a:lnTo>
                    <a:pt x="8031" y="13796"/>
                  </a:lnTo>
                  <a:lnTo>
                    <a:pt x="8149" y="13031"/>
                  </a:lnTo>
                  <a:lnTo>
                    <a:pt x="8119" y="12943"/>
                  </a:lnTo>
                  <a:lnTo>
                    <a:pt x="8060" y="12884"/>
                  </a:lnTo>
                  <a:close/>
                  <a:moveTo>
                    <a:pt x="14120" y="13943"/>
                  </a:moveTo>
                  <a:lnTo>
                    <a:pt x="14032" y="13973"/>
                  </a:lnTo>
                  <a:lnTo>
                    <a:pt x="14003" y="14032"/>
                  </a:lnTo>
                  <a:lnTo>
                    <a:pt x="13826" y="14649"/>
                  </a:lnTo>
                  <a:lnTo>
                    <a:pt x="13738" y="14914"/>
                  </a:lnTo>
                  <a:lnTo>
                    <a:pt x="13620" y="15208"/>
                  </a:lnTo>
                  <a:lnTo>
                    <a:pt x="13620" y="15267"/>
                  </a:lnTo>
                  <a:lnTo>
                    <a:pt x="13650" y="15326"/>
                  </a:lnTo>
                  <a:lnTo>
                    <a:pt x="13708" y="15355"/>
                  </a:lnTo>
                  <a:lnTo>
                    <a:pt x="13767" y="15326"/>
                  </a:lnTo>
                  <a:lnTo>
                    <a:pt x="13797" y="15296"/>
                  </a:lnTo>
                  <a:lnTo>
                    <a:pt x="13914" y="15002"/>
                  </a:lnTo>
                  <a:lnTo>
                    <a:pt x="14032" y="14708"/>
                  </a:lnTo>
                  <a:lnTo>
                    <a:pt x="14120" y="14414"/>
                  </a:lnTo>
                  <a:lnTo>
                    <a:pt x="14209" y="14090"/>
                  </a:lnTo>
                  <a:lnTo>
                    <a:pt x="14179" y="14002"/>
                  </a:lnTo>
                  <a:lnTo>
                    <a:pt x="14120" y="13943"/>
                  </a:lnTo>
                  <a:close/>
                  <a:moveTo>
                    <a:pt x="146729" y="14326"/>
                  </a:moveTo>
                  <a:lnTo>
                    <a:pt x="146670" y="14355"/>
                  </a:lnTo>
                  <a:lnTo>
                    <a:pt x="146317" y="14885"/>
                  </a:lnTo>
                  <a:lnTo>
                    <a:pt x="145994" y="15414"/>
                  </a:lnTo>
                  <a:lnTo>
                    <a:pt x="145964" y="15502"/>
                  </a:lnTo>
                  <a:lnTo>
                    <a:pt x="146023" y="15561"/>
                  </a:lnTo>
                  <a:lnTo>
                    <a:pt x="146082" y="15591"/>
                  </a:lnTo>
                  <a:lnTo>
                    <a:pt x="146141" y="15561"/>
                  </a:lnTo>
                  <a:lnTo>
                    <a:pt x="146170" y="15532"/>
                  </a:lnTo>
                  <a:lnTo>
                    <a:pt x="146494" y="15002"/>
                  </a:lnTo>
                  <a:lnTo>
                    <a:pt x="146847" y="14473"/>
                  </a:lnTo>
                  <a:lnTo>
                    <a:pt x="146847" y="14414"/>
                  </a:lnTo>
                  <a:lnTo>
                    <a:pt x="146817" y="14326"/>
                  </a:lnTo>
                  <a:close/>
                  <a:moveTo>
                    <a:pt x="47331" y="14443"/>
                  </a:moveTo>
                  <a:lnTo>
                    <a:pt x="47272" y="14502"/>
                  </a:lnTo>
                  <a:lnTo>
                    <a:pt x="47272" y="14590"/>
                  </a:lnTo>
                  <a:lnTo>
                    <a:pt x="47743" y="15767"/>
                  </a:lnTo>
                  <a:lnTo>
                    <a:pt x="47773" y="15797"/>
                  </a:lnTo>
                  <a:lnTo>
                    <a:pt x="47831" y="15826"/>
                  </a:lnTo>
                  <a:lnTo>
                    <a:pt x="47890" y="15826"/>
                  </a:lnTo>
                  <a:lnTo>
                    <a:pt x="47949" y="15767"/>
                  </a:lnTo>
                  <a:lnTo>
                    <a:pt x="47949" y="15679"/>
                  </a:lnTo>
                  <a:lnTo>
                    <a:pt x="47478" y="14502"/>
                  </a:lnTo>
                  <a:lnTo>
                    <a:pt x="47420" y="14443"/>
                  </a:lnTo>
                  <a:close/>
                  <a:moveTo>
                    <a:pt x="186117" y="14502"/>
                  </a:moveTo>
                  <a:lnTo>
                    <a:pt x="186059" y="14561"/>
                  </a:lnTo>
                  <a:lnTo>
                    <a:pt x="186059" y="14649"/>
                  </a:lnTo>
                  <a:lnTo>
                    <a:pt x="186323" y="15208"/>
                  </a:lnTo>
                  <a:lnTo>
                    <a:pt x="186559" y="15797"/>
                  </a:lnTo>
                  <a:lnTo>
                    <a:pt x="186588" y="15826"/>
                  </a:lnTo>
                  <a:lnTo>
                    <a:pt x="186647" y="15855"/>
                  </a:lnTo>
                  <a:lnTo>
                    <a:pt x="186676" y="15855"/>
                  </a:lnTo>
                  <a:lnTo>
                    <a:pt x="186735" y="15797"/>
                  </a:lnTo>
                  <a:lnTo>
                    <a:pt x="186735" y="15708"/>
                  </a:lnTo>
                  <a:lnTo>
                    <a:pt x="186500" y="15120"/>
                  </a:lnTo>
                  <a:lnTo>
                    <a:pt x="186235" y="14561"/>
                  </a:lnTo>
                  <a:lnTo>
                    <a:pt x="186176" y="14502"/>
                  </a:lnTo>
                  <a:close/>
                  <a:moveTo>
                    <a:pt x="7943" y="15385"/>
                  </a:moveTo>
                  <a:lnTo>
                    <a:pt x="7884" y="15444"/>
                  </a:lnTo>
                  <a:lnTo>
                    <a:pt x="7884" y="15502"/>
                  </a:lnTo>
                  <a:lnTo>
                    <a:pt x="8002" y="15914"/>
                  </a:lnTo>
                  <a:lnTo>
                    <a:pt x="8178" y="16267"/>
                  </a:lnTo>
                  <a:lnTo>
                    <a:pt x="8296" y="16473"/>
                  </a:lnTo>
                  <a:lnTo>
                    <a:pt x="8443" y="16679"/>
                  </a:lnTo>
                  <a:lnTo>
                    <a:pt x="8502" y="16679"/>
                  </a:lnTo>
                  <a:lnTo>
                    <a:pt x="8531" y="16708"/>
                  </a:lnTo>
                  <a:lnTo>
                    <a:pt x="8590" y="16679"/>
                  </a:lnTo>
                  <a:lnTo>
                    <a:pt x="8649" y="16591"/>
                  </a:lnTo>
                  <a:lnTo>
                    <a:pt x="8619" y="16532"/>
                  </a:lnTo>
                  <a:lnTo>
                    <a:pt x="8472" y="16355"/>
                  </a:lnTo>
                  <a:lnTo>
                    <a:pt x="8355" y="16179"/>
                  </a:lnTo>
                  <a:lnTo>
                    <a:pt x="8178" y="15826"/>
                  </a:lnTo>
                  <a:lnTo>
                    <a:pt x="8090" y="15473"/>
                  </a:lnTo>
                  <a:lnTo>
                    <a:pt x="8031" y="15414"/>
                  </a:lnTo>
                  <a:lnTo>
                    <a:pt x="7943" y="15385"/>
                  </a:lnTo>
                  <a:close/>
                  <a:moveTo>
                    <a:pt x="13002" y="16179"/>
                  </a:moveTo>
                  <a:lnTo>
                    <a:pt x="12944" y="16208"/>
                  </a:lnTo>
                  <a:lnTo>
                    <a:pt x="12797" y="16385"/>
                  </a:lnTo>
                  <a:lnTo>
                    <a:pt x="12620" y="16532"/>
                  </a:lnTo>
                  <a:lnTo>
                    <a:pt x="12414" y="16679"/>
                  </a:lnTo>
                  <a:lnTo>
                    <a:pt x="12208" y="16826"/>
                  </a:lnTo>
                  <a:lnTo>
                    <a:pt x="11973" y="16944"/>
                  </a:lnTo>
                  <a:lnTo>
                    <a:pt x="11914" y="17003"/>
                  </a:lnTo>
                  <a:lnTo>
                    <a:pt x="11943" y="17091"/>
                  </a:lnTo>
                  <a:lnTo>
                    <a:pt x="11973" y="17120"/>
                  </a:lnTo>
                  <a:lnTo>
                    <a:pt x="12032" y="17150"/>
                  </a:lnTo>
                  <a:lnTo>
                    <a:pt x="12061" y="17120"/>
                  </a:lnTo>
                  <a:lnTo>
                    <a:pt x="12326" y="17003"/>
                  </a:lnTo>
                  <a:lnTo>
                    <a:pt x="12532" y="16856"/>
                  </a:lnTo>
                  <a:lnTo>
                    <a:pt x="12738" y="16708"/>
                  </a:lnTo>
                  <a:lnTo>
                    <a:pt x="12944" y="16532"/>
                  </a:lnTo>
                  <a:lnTo>
                    <a:pt x="13091" y="16355"/>
                  </a:lnTo>
                  <a:lnTo>
                    <a:pt x="13120" y="16267"/>
                  </a:lnTo>
                  <a:lnTo>
                    <a:pt x="13091" y="16208"/>
                  </a:lnTo>
                  <a:lnTo>
                    <a:pt x="13002" y="16179"/>
                  </a:lnTo>
                  <a:close/>
                  <a:moveTo>
                    <a:pt x="9531" y="17150"/>
                  </a:moveTo>
                  <a:lnTo>
                    <a:pt x="9472" y="17208"/>
                  </a:lnTo>
                  <a:lnTo>
                    <a:pt x="9502" y="17297"/>
                  </a:lnTo>
                  <a:lnTo>
                    <a:pt x="9561" y="17356"/>
                  </a:lnTo>
                  <a:lnTo>
                    <a:pt x="9796" y="17414"/>
                  </a:lnTo>
                  <a:lnTo>
                    <a:pt x="10031" y="17444"/>
                  </a:lnTo>
                  <a:lnTo>
                    <a:pt x="10267" y="17473"/>
                  </a:lnTo>
                  <a:lnTo>
                    <a:pt x="10826" y="17473"/>
                  </a:lnTo>
                  <a:lnTo>
                    <a:pt x="10914" y="17444"/>
                  </a:lnTo>
                  <a:lnTo>
                    <a:pt x="10943" y="17356"/>
                  </a:lnTo>
                  <a:lnTo>
                    <a:pt x="10884" y="17297"/>
                  </a:lnTo>
                  <a:lnTo>
                    <a:pt x="10826" y="17267"/>
                  </a:lnTo>
                  <a:lnTo>
                    <a:pt x="10208" y="17267"/>
                  </a:lnTo>
                  <a:lnTo>
                    <a:pt x="9914" y="17208"/>
                  </a:lnTo>
                  <a:lnTo>
                    <a:pt x="9620" y="17150"/>
                  </a:lnTo>
                  <a:close/>
                  <a:moveTo>
                    <a:pt x="145435" y="16473"/>
                  </a:moveTo>
                  <a:lnTo>
                    <a:pt x="145376" y="16532"/>
                  </a:lnTo>
                  <a:lnTo>
                    <a:pt x="145082" y="17091"/>
                  </a:lnTo>
                  <a:lnTo>
                    <a:pt x="144817" y="17650"/>
                  </a:lnTo>
                  <a:lnTo>
                    <a:pt x="144817" y="17738"/>
                  </a:lnTo>
                  <a:lnTo>
                    <a:pt x="144876" y="17797"/>
                  </a:lnTo>
                  <a:lnTo>
                    <a:pt x="144905" y="17797"/>
                  </a:lnTo>
                  <a:lnTo>
                    <a:pt x="144964" y="17767"/>
                  </a:lnTo>
                  <a:lnTo>
                    <a:pt x="144993" y="17738"/>
                  </a:lnTo>
                  <a:lnTo>
                    <a:pt x="145258" y="17179"/>
                  </a:lnTo>
                  <a:lnTo>
                    <a:pt x="145552" y="16620"/>
                  </a:lnTo>
                  <a:lnTo>
                    <a:pt x="145552" y="16532"/>
                  </a:lnTo>
                  <a:lnTo>
                    <a:pt x="145523" y="16473"/>
                  </a:lnTo>
                  <a:close/>
                  <a:moveTo>
                    <a:pt x="48214" y="16797"/>
                  </a:moveTo>
                  <a:lnTo>
                    <a:pt x="48155" y="16856"/>
                  </a:lnTo>
                  <a:lnTo>
                    <a:pt x="48155" y="16944"/>
                  </a:lnTo>
                  <a:lnTo>
                    <a:pt x="48479" y="18120"/>
                  </a:lnTo>
                  <a:lnTo>
                    <a:pt x="48508" y="18179"/>
                  </a:lnTo>
                  <a:lnTo>
                    <a:pt x="48567" y="18209"/>
                  </a:lnTo>
                  <a:lnTo>
                    <a:pt x="48596" y="18209"/>
                  </a:lnTo>
                  <a:lnTo>
                    <a:pt x="48684" y="18150"/>
                  </a:lnTo>
                  <a:lnTo>
                    <a:pt x="48684" y="18091"/>
                  </a:lnTo>
                  <a:lnTo>
                    <a:pt x="48331" y="16885"/>
                  </a:lnTo>
                  <a:lnTo>
                    <a:pt x="48302" y="16797"/>
                  </a:lnTo>
                  <a:close/>
                  <a:moveTo>
                    <a:pt x="187000" y="16826"/>
                  </a:moveTo>
                  <a:lnTo>
                    <a:pt x="186941" y="16885"/>
                  </a:lnTo>
                  <a:lnTo>
                    <a:pt x="186941" y="16973"/>
                  </a:lnTo>
                  <a:lnTo>
                    <a:pt x="187088" y="17561"/>
                  </a:lnTo>
                  <a:lnTo>
                    <a:pt x="187235" y="18179"/>
                  </a:lnTo>
                  <a:lnTo>
                    <a:pt x="187294" y="18238"/>
                  </a:lnTo>
                  <a:lnTo>
                    <a:pt x="187382" y="18238"/>
                  </a:lnTo>
                  <a:lnTo>
                    <a:pt x="187441" y="18209"/>
                  </a:lnTo>
                  <a:lnTo>
                    <a:pt x="187441" y="18120"/>
                  </a:lnTo>
                  <a:lnTo>
                    <a:pt x="187294" y="17503"/>
                  </a:lnTo>
                  <a:lnTo>
                    <a:pt x="187147" y="16914"/>
                  </a:lnTo>
                  <a:lnTo>
                    <a:pt x="187088" y="16856"/>
                  </a:lnTo>
                  <a:lnTo>
                    <a:pt x="187000" y="16826"/>
                  </a:lnTo>
                  <a:close/>
                  <a:moveTo>
                    <a:pt x="144376" y="18738"/>
                  </a:moveTo>
                  <a:lnTo>
                    <a:pt x="144317" y="18797"/>
                  </a:lnTo>
                  <a:lnTo>
                    <a:pt x="144111" y="19385"/>
                  </a:lnTo>
                  <a:lnTo>
                    <a:pt x="143905" y="20003"/>
                  </a:lnTo>
                  <a:lnTo>
                    <a:pt x="143905" y="20062"/>
                  </a:lnTo>
                  <a:lnTo>
                    <a:pt x="143964" y="20121"/>
                  </a:lnTo>
                  <a:lnTo>
                    <a:pt x="144052" y="20121"/>
                  </a:lnTo>
                  <a:lnTo>
                    <a:pt x="144111" y="20062"/>
                  </a:lnTo>
                  <a:lnTo>
                    <a:pt x="144287" y="19474"/>
                  </a:lnTo>
                  <a:lnTo>
                    <a:pt x="144523" y="18885"/>
                  </a:lnTo>
                  <a:lnTo>
                    <a:pt x="144523" y="18797"/>
                  </a:lnTo>
                  <a:lnTo>
                    <a:pt x="144464" y="18738"/>
                  </a:lnTo>
                  <a:close/>
                  <a:moveTo>
                    <a:pt x="48831" y="19238"/>
                  </a:moveTo>
                  <a:lnTo>
                    <a:pt x="48773" y="19268"/>
                  </a:lnTo>
                  <a:lnTo>
                    <a:pt x="48743" y="19356"/>
                  </a:lnTo>
                  <a:lnTo>
                    <a:pt x="48979" y="20591"/>
                  </a:lnTo>
                  <a:lnTo>
                    <a:pt x="49008" y="20650"/>
                  </a:lnTo>
                  <a:lnTo>
                    <a:pt x="49067" y="20680"/>
                  </a:lnTo>
                  <a:lnTo>
                    <a:pt x="49096" y="20680"/>
                  </a:lnTo>
                  <a:lnTo>
                    <a:pt x="49155" y="20621"/>
                  </a:lnTo>
                  <a:lnTo>
                    <a:pt x="49184" y="20562"/>
                  </a:lnTo>
                  <a:lnTo>
                    <a:pt x="48949" y="19297"/>
                  </a:lnTo>
                  <a:lnTo>
                    <a:pt x="48920" y="19238"/>
                  </a:lnTo>
                  <a:close/>
                  <a:moveTo>
                    <a:pt x="187588" y="19268"/>
                  </a:moveTo>
                  <a:lnTo>
                    <a:pt x="187529" y="19326"/>
                  </a:lnTo>
                  <a:lnTo>
                    <a:pt x="187500" y="19385"/>
                  </a:lnTo>
                  <a:lnTo>
                    <a:pt x="187706" y="20621"/>
                  </a:lnTo>
                  <a:lnTo>
                    <a:pt x="187765" y="20680"/>
                  </a:lnTo>
                  <a:lnTo>
                    <a:pt x="187824" y="20709"/>
                  </a:lnTo>
                  <a:lnTo>
                    <a:pt x="187853" y="20709"/>
                  </a:lnTo>
                  <a:lnTo>
                    <a:pt x="187912" y="20680"/>
                  </a:lnTo>
                  <a:lnTo>
                    <a:pt x="187912" y="20591"/>
                  </a:lnTo>
                  <a:lnTo>
                    <a:pt x="187706" y="19356"/>
                  </a:lnTo>
                  <a:lnTo>
                    <a:pt x="187676" y="19297"/>
                  </a:lnTo>
                  <a:lnTo>
                    <a:pt x="187588" y="19268"/>
                  </a:lnTo>
                  <a:close/>
                  <a:moveTo>
                    <a:pt x="143581" y="21121"/>
                  </a:moveTo>
                  <a:lnTo>
                    <a:pt x="143552" y="21209"/>
                  </a:lnTo>
                  <a:lnTo>
                    <a:pt x="143405" y="21797"/>
                  </a:lnTo>
                  <a:lnTo>
                    <a:pt x="143258" y="22415"/>
                  </a:lnTo>
                  <a:lnTo>
                    <a:pt x="143287" y="22503"/>
                  </a:lnTo>
                  <a:lnTo>
                    <a:pt x="143346" y="22533"/>
                  </a:lnTo>
                  <a:lnTo>
                    <a:pt x="143376" y="22562"/>
                  </a:lnTo>
                  <a:lnTo>
                    <a:pt x="143434" y="22533"/>
                  </a:lnTo>
                  <a:lnTo>
                    <a:pt x="143464" y="22474"/>
                  </a:lnTo>
                  <a:lnTo>
                    <a:pt x="143611" y="21856"/>
                  </a:lnTo>
                  <a:lnTo>
                    <a:pt x="143758" y="21239"/>
                  </a:lnTo>
                  <a:lnTo>
                    <a:pt x="143729" y="21180"/>
                  </a:lnTo>
                  <a:lnTo>
                    <a:pt x="143670" y="21121"/>
                  </a:lnTo>
                  <a:close/>
                  <a:moveTo>
                    <a:pt x="49214" y="21709"/>
                  </a:moveTo>
                  <a:lnTo>
                    <a:pt x="49155" y="21739"/>
                  </a:lnTo>
                  <a:lnTo>
                    <a:pt x="49126" y="21827"/>
                  </a:lnTo>
                  <a:lnTo>
                    <a:pt x="49214" y="23062"/>
                  </a:lnTo>
                  <a:lnTo>
                    <a:pt x="49243" y="23121"/>
                  </a:lnTo>
                  <a:lnTo>
                    <a:pt x="49302" y="23151"/>
                  </a:lnTo>
                  <a:lnTo>
                    <a:pt x="49390" y="23121"/>
                  </a:lnTo>
                  <a:lnTo>
                    <a:pt x="49420" y="23062"/>
                  </a:lnTo>
                  <a:lnTo>
                    <a:pt x="49332" y="21797"/>
                  </a:lnTo>
                  <a:lnTo>
                    <a:pt x="49273" y="21739"/>
                  </a:lnTo>
                  <a:lnTo>
                    <a:pt x="49214" y="21709"/>
                  </a:lnTo>
                  <a:close/>
                  <a:moveTo>
                    <a:pt x="188000" y="21739"/>
                  </a:moveTo>
                  <a:lnTo>
                    <a:pt x="187941" y="21797"/>
                  </a:lnTo>
                  <a:lnTo>
                    <a:pt x="187912" y="21856"/>
                  </a:lnTo>
                  <a:lnTo>
                    <a:pt x="187912" y="21886"/>
                  </a:lnTo>
                  <a:lnTo>
                    <a:pt x="188118" y="23092"/>
                  </a:lnTo>
                  <a:lnTo>
                    <a:pt x="188147" y="23151"/>
                  </a:lnTo>
                  <a:lnTo>
                    <a:pt x="188206" y="23180"/>
                  </a:lnTo>
                  <a:lnTo>
                    <a:pt x="188235" y="23180"/>
                  </a:lnTo>
                  <a:lnTo>
                    <a:pt x="188294" y="23151"/>
                  </a:lnTo>
                  <a:lnTo>
                    <a:pt x="188324" y="23062"/>
                  </a:lnTo>
                  <a:lnTo>
                    <a:pt x="188118" y="21856"/>
                  </a:lnTo>
                  <a:lnTo>
                    <a:pt x="188118" y="21827"/>
                  </a:lnTo>
                  <a:lnTo>
                    <a:pt x="188088" y="21768"/>
                  </a:lnTo>
                  <a:lnTo>
                    <a:pt x="188000" y="21739"/>
                  </a:lnTo>
                  <a:close/>
                  <a:moveTo>
                    <a:pt x="143170" y="23562"/>
                  </a:moveTo>
                  <a:lnTo>
                    <a:pt x="143111" y="23592"/>
                  </a:lnTo>
                  <a:lnTo>
                    <a:pt x="143052" y="23651"/>
                  </a:lnTo>
                  <a:lnTo>
                    <a:pt x="142993" y="24298"/>
                  </a:lnTo>
                  <a:lnTo>
                    <a:pt x="142934" y="24916"/>
                  </a:lnTo>
                  <a:lnTo>
                    <a:pt x="142964" y="25004"/>
                  </a:lnTo>
                  <a:lnTo>
                    <a:pt x="143023" y="25033"/>
                  </a:lnTo>
                  <a:lnTo>
                    <a:pt x="143111" y="25004"/>
                  </a:lnTo>
                  <a:lnTo>
                    <a:pt x="143140" y="24945"/>
                  </a:lnTo>
                  <a:lnTo>
                    <a:pt x="143199" y="24327"/>
                  </a:lnTo>
                  <a:lnTo>
                    <a:pt x="143258" y="23680"/>
                  </a:lnTo>
                  <a:lnTo>
                    <a:pt x="143258" y="23621"/>
                  </a:lnTo>
                  <a:lnTo>
                    <a:pt x="143170" y="23562"/>
                  </a:lnTo>
                  <a:close/>
                  <a:moveTo>
                    <a:pt x="49332" y="24210"/>
                  </a:moveTo>
                  <a:lnTo>
                    <a:pt x="49243" y="24239"/>
                  </a:lnTo>
                  <a:lnTo>
                    <a:pt x="49214" y="24298"/>
                  </a:lnTo>
                  <a:lnTo>
                    <a:pt x="49184" y="25563"/>
                  </a:lnTo>
                  <a:lnTo>
                    <a:pt x="49184" y="25622"/>
                  </a:lnTo>
                  <a:lnTo>
                    <a:pt x="49273" y="25651"/>
                  </a:lnTo>
                  <a:lnTo>
                    <a:pt x="49361" y="25651"/>
                  </a:lnTo>
                  <a:lnTo>
                    <a:pt x="49390" y="25563"/>
                  </a:lnTo>
                  <a:lnTo>
                    <a:pt x="49420" y="24298"/>
                  </a:lnTo>
                  <a:lnTo>
                    <a:pt x="49390" y="24239"/>
                  </a:lnTo>
                  <a:lnTo>
                    <a:pt x="49332" y="24210"/>
                  </a:lnTo>
                  <a:close/>
                  <a:moveTo>
                    <a:pt x="188412" y="24210"/>
                  </a:moveTo>
                  <a:lnTo>
                    <a:pt x="188353" y="24268"/>
                  </a:lnTo>
                  <a:lnTo>
                    <a:pt x="188324" y="24327"/>
                  </a:lnTo>
                  <a:lnTo>
                    <a:pt x="188588" y="25563"/>
                  </a:lnTo>
                  <a:lnTo>
                    <a:pt x="188618" y="25622"/>
                  </a:lnTo>
                  <a:lnTo>
                    <a:pt x="188677" y="25651"/>
                  </a:lnTo>
                  <a:lnTo>
                    <a:pt x="188706" y="25651"/>
                  </a:lnTo>
                  <a:lnTo>
                    <a:pt x="188765" y="25592"/>
                  </a:lnTo>
                  <a:lnTo>
                    <a:pt x="188794" y="25504"/>
                  </a:lnTo>
                  <a:lnTo>
                    <a:pt x="188530" y="24298"/>
                  </a:lnTo>
                  <a:lnTo>
                    <a:pt x="188500" y="24239"/>
                  </a:lnTo>
                  <a:lnTo>
                    <a:pt x="188412" y="24210"/>
                  </a:lnTo>
                  <a:close/>
                  <a:moveTo>
                    <a:pt x="207650" y="26681"/>
                  </a:moveTo>
                  <a:lnTo>
                    <a:pt x="207591" y="26710"/>
                  </a:lnTo>
                  <a:lnTo>
                    <a:pt x="207562" y="26798"/>
                  </a:lnTo>
                  <a:lnTo>
                    <a:pt x="207591" y="26857"/>
                  </a:lnTo>
                  <a:lnTo>
                    <a:pt x="207680" y="26886"/>
                  </a:lnTo>
                  <a:lnTo>
                    <a:pt x="207974" y="26886"/>
                  </a:lnTo>
                  <a:lnTo>
                    <a:pt x="207974" y="26769"/>
                  </a:lnTo>
                  <a:lnTo>
                    <a:pt x="208003" y="26886"/>
                  </a:lnTo>
                  <a:lnTo>
                    <a:pt x="208474" y="26916"/>
                  </a:lnTo>
                  <a:lnTo>
                    <a:pt x="208886" y="27004"/>
                  </a:lnTo>
                  <a:lnTo>
                    <a:pt x="208974" y="27004"/>
                  </a:lnTo>
                  <a:lnTo>
                    <a:pt x="209003" y="26945"/>
                  </a:lnTo>
                  <a:lnTo>
                    <a:pt x="209003" y="26857"/>
                  </a:lnTo>
                  <a:lnTo>
                    <a:pt x="208944" y="26798"/>
                  </a:lnTo>
                  <a:lnTo>
                    <a:pt x="208709" y="26739"/>
                  </a:lnTo>
                  <a:lnTo>
                    <a:pt x="208503" y="26710"/>
                  </a:lnTo>
                  <a:lnTo>
                    <a:pt x="208003" y="26681"/>
                  </a:lnTo>
                  <a:close/>
                  <a:moveTo>
                    <a:pt x="142993" y="26063"/>
                  </a:moveTo>
                  <a:lnTo>
                    <a:pt x="142905" y="26092"/>
                  </a:lnTo>
                  <a:lnTo>
                    <a:pt x="142875" y="26180"/>
                  </a:lnTo>
                  <a:lnTo>
                    <a:pt x="142875" y="26328"/>
                  </a:lnTo>
                  <a:lnTo>
                    <a:pt x="142905" y="27445"/>
                  </a:lnTo>
                  <a:lnTo>
                    <a:pt x="142934" y="27504"/>
                  </a:lnTo>
                  <a:lnTo>
                    <a:pt x="143023" y="27534"/>
                  </a:lnTo>
                  <a:lnTo>
                    <a:pt x="143081" y="27504"/>
                  </a:lnTo>
                  <a:lnTo>
                    <a:pt x="143111" y="27416"/>
                  </a:lnTo>
                  <a:lnTo>
                    <a:pt x="143081" y="26328"/>
                  </a:lnTo>
                  <a:lnTo>
                    <a:pt x="143081" y="26180"/>
                  </a:lnTo>
                  <a:lnTo>
                    <a:pt x="143052" y="26092"/>
                  </a:lnTo>
                  <a:lnTo>
                    <a:pt x="142993" y="26063"/>
                  </a:lnTo>
                  <a:close/>
                  <a:moveTo>
                    <a:pt x="206415" y="27004"/>
                  </a:moveTo>
                  <a:lnTo>
                    <a:pt x="206120" y="27151"/>
                  </a:lnTo>
                  <a:lnTo>
                    <a:pt x="205856" y="27298"/>
                  </a:lnTo>
                  <a:lnTo>
                    <a:pt x="205591" y="27475"/>
                  </a:lnTo>
                  <a:lnTo>
                    <a:pt x="205326" y="27681"/>
                  </a:lnTo>
                  <a:lnTo>
                    <a:pt x="205297" y="27740"/>
                  </a:lnTo>
                  <a:lnTo>
                    <a:pt x="205326" y="27828"/>
                  </a:lnTo>
                  <a:lnTo>
                    <a:pt x="205356" y="27857"/>
                  </a:lnTo>
                  <a:lnTo>
                    <a:pt x="205385" y="27857"/>
                  </a:lnTo>
                  <a:lnTo>
                    <a:pt x="205473" y="27828"/>
                  </a:lnTo>
                  <a:lnTo>
                    <a:pt x="205709" y="27651"/>
                  </a:lnTo>
                  <a:lnTo>
                    <a:pt x="205944" y="27475"/>
                  </a:lnTo>
                  <a:lnTo>
                    <a:pt x="206209" y="27328"/>
                  </a:lnTo>
                  <a:lnTo>
                    <a:pt x="206503" y="27181"/>
                  </a:lnTo>
                  <a:lnTo>
                    <a:pt x="206562" y="27122"/>
                  </a:lnTo>
                  <a:lnTo>
                    <a:pt x="206562" y="27063"/>
                  </a:lnTo>
                  <a:lnTo>
                    <a:pt x="206503" y="27004"/>
                  </a:lnTo>
                  <a:close/>
                  <a:moveTo>
                    <a:pt x="188971" y="26651"/>
                  </a:moveTo>
                  <a:lnTo>
                    <a:pt x="188912" y="26710"/>
                  </a:lnTo>
                  <a:lnTo>
                    <a:pt x="188912" y="26769"/>
                  </a:lnTo>
                  <a:lnTo>
                    <a:pt x="189088" y="27387"/>
                  </a:lnTo>
                  <a:lnTo>
                    <a:pt x="189294" y="27975"/>
                  </a:lnTo>
                  <a:lnTo>
                    <a:pt x="189324" y="28034"/>
                  </a:lnTo>
                  <a:lnTo>
                    <a:pt x="189441" y="28034"/>
                  </a:lnTo>
                  <a:lnTo>
                    <a:pt x="189500" y="27975"/>
                  </a:lnTo>
                  <a:lnTo>
                    <a:pt x="189500" y="27916"/>
                  </a:lnTo>
                  <a:lnTo>
                    <a:pt x="189294" y="27328"/>
                  </a:lnTo>
                  <a:lnTo>
                    <a:pt x="189088" y="26710"/>
                  </a:lnTo>
                  <a:lnTo>
                    <a:pt x="189059" y="26651"/>
                  </a:lnTo>
                  <a:close/>
                  <a:moveTo>
                    <a:pt x="49184" y="26710"/>
                  </a:moveTo>
                  <a:lnTo>
                    <a:pt x="49096" y="26739"/>
                  </a:lnTo>
                  <a:lnTo>
                    <a:pt x="49067" y="26798"/>
                  </a:lnTo>
                  <a:lnTo>
                    <a:pt x="48949" y="27504"/>
                  </a:lnTo>
                  <a:lnTo>
                    <a:pt x="48890" y="28034"/>
                  </a:lnTo>
                  <a:lnTo>
                    <a:pt x="48920" y="28122"/>
                  </a:lnTo>
                  <a:lnTo>
                    <a:pt x="48979" y="28151"/>
                  </a:lnTo>
                  <a:lnTo>
                    <a:pt x="49008" y="28151"/>
                  </a:lnTo>
                  <a:lnTo>
                    <a:pt x="49067" y="28122"/>
                  </a:lnTo>
                  <a:lnTo>
                    <a:pt x="49096" y="28063"/>
                  </a:lnTo>
                  <a:lnTo>
                    <a:pt x="49155" y="27534"/>
                  </a:lnTo>
                  <a:lnTo>
                    <a:pt x="49273" y="26828"/>
                  </a:lnTo>
                  <a:lnTo>
                    <a:pt x="49243" y="26739"/>
                  </a:lnTo>
                  <a:lnTo>
                    <a:pt x="49184" y="26710"/>
                  </a:lnTo>
                  <a:close/>
                  <a:moveTo>
                    <a:pt x="209915" y="27504"/>
                  </a:moveTo>
                  <a:lnTo>
                    <a:pt x="209856" y="27534"/>
                  </a:lnTo>
                  <a:lnTo>
                    <a:pt x="209798" y="27592"/>
                  </a:lnTo>
                  <a:lnTo>
                    <a:pt x="209827" y="27681"/>
                  </a:lnTo>
                  <a:lnTo>
                    <a:pt x="210003" y="27916"/>
                  </a:lnTo>
                  <a:lnTo>
                    <a:pt x="210121" y="28181"/>
                  </a:lnTo>
                  <a:lnTo>
                    <a:pt x="210239" y="28445"/>
                  </a:lnTo>
                  <a:lnTo>
                    <a:pt x="210327" y="28769"/>
                  </a:lnTo>
                  <a:lnTo>
                    <a:pt x="210356" y="28828"/>
                  </a:lnTo>
                  <a:lnTo>
                    <a:pt x="210415" y="28857"/>
                  </a:lnTo>
                  <a:lnTo>
                    <a:pt x="210445" y="28857"/>
                  </a:lnTo>
                  <a:lnTo>
                    <a:pt x="210504" y="28798"/>
                  </a:lnTo>
                  <a:lnTo>
                    <a:pt x="210533" y="28710"/>
                  </a:lnTo>
                  <a:lnTo>
                    <a:pt x="210445" y="28387"/>
                  </a:lnTo>
                  <a:lnTo>
                    <a:pt x="210327" y="28093"/>
                  </a:lnTo>
                  <a:lnTo>
                    <a:pt x="210180" y="27798"/>
                  </a:lnTo>
                  <a:lnTo>
                    <a:pt x="210003" y="27534"/>
                  </a:lnTo>
                  <a:lnTo>
                    <a:pt x="209915" y="27504"/>
                  </a:lnTo>
                  <a:close/>
                  <a:moveTo>
                    <a:pt x="204532" y="28593"/>
                  </a:moveTo>
                  <a:lnTo>
                    <a:pt x="204473" y="28622"/>
                  </a:lnTo>
                  <a:lnTo>
                    <a:pt x="204326" y="28887"/>
                  </a:lnTo>
                  <a:lnTo>
                    <a:pt x="204208" y="29122"/>
                  </a:lnTo>
                  <a:lnTo>
                    <a:pt x="204091" y="29387"/>
                  </a:lnTo>
                  <a:lnTo>
                    <a:pt x="204003" y="29652"/>
                  </a:lnTo>
                  <a:lnTo>
                    <a:pt x="203973" y="29799"/>
                  </a:lnTo>
                  <a:lnTo>
                    <a:pt x="203973" y="29887"/>
                  </a:lnTo>
                  <a:lnTo>
                    <a:pt x="204032" y="29916"/>
                  </a:lnTo>
                  <a:lnTo>
                    <a:pt x="204120" y="29916"/>
                  </a:lnTo>
                  <a:lnTo>
                    <a:pt x="204150" y="29857"/>
                  </a:lnTo>
                  <a:lnTo>
                    <a:pt x="204208" y="29710"/>
                  </a:lnTo>
                  <a:lnTo>
                    <a:pt x="204297" y="29475"/>
                  </a:lnTo>
                  <a:lnTo>
                    <a:pt x="204385" y="29210"/>
                  </a:lnTo>
                  <a:lnTo>
                    <a:pt x="204503" y="28975"/>
                  </a:lnTo>
                  <a:lnTo>
                    <a:pt x="204650" y="28740"/>
                  </a:lnTo>
                  <a:lnTo>
                    <a:pt x="204650" y="28651"/>
                  </a:lnTo>
                  <a:lnTo>
                    <a:pt x="204620" y="28593"/>
                  </a:lnTo>
                  <a:close/>
                  <a:moveTo>
                    <a:pt x="143111" y="28563"/>
                  </a:moveTo>
                  <a:lnTo>
                    <a:pt x="143052" y="28622"/>
                  </a:lnTo>
                  <a:lnTo>
                    <a:pt x="143023" y="28681"/>
                  </a:lnTo>
                  <a:lnTo>
                    <a:pt x="143111" y="29299"/>
                  </a:lnTo>
                  <a:lnTo>
                    <a:pt x="143228" y="29916"/>
                  </a:lnTo>
                  <a:lnTo>
                    <a:pt x="143258" y="30005"/>
                  </a:lnTo>
                  <a:lnTo>
                    <a:pt x="143346" y="30005"/>
                  </a:lnTo>
                  <a:lnTo>
                    <a:pt x="143405" y="29975"/>
                  </a:lnTo>
                  <a:lnTo>
                    <a:pt x="143434" y="29887"/>
                  </a:lnTo>
                  <a:lnTo>
                    <a:pt x="143317" y="29269"/>
                  </a:lnTo>
                  <a:lnTo>
                    <a:pt x="143228" y="28651"/>
                  </a:lnTo>
                  <a:lnTo>
                    <a:pt x="143199" y="28593"/>
                  </a:lnTo>
                  <a:lnTo>
                    <a:pt x="143111" y="28563"/>
                  </a:lnTo>
                  <a:close/>
                  <a:moveTo>
                    <a:pt x="189942" y="28975"/>
                  </a:moveTo>
                  <a:lnTo>
                    <a:pt x="189853" y="29004"/>
                  </a:lnTo>
                  <a:lnTo>
                    <a:pt x="189794" y="29063"/>
                  </a:lnTo>
                  <a:lnTo>
                    <a:pt x="189794" y="29122"/>
                  </a:lnTo>
                  <a:lnTo>
                    <a:pt x="190089" y="29710"/>
                  </a:lnTo>
                  <a:lnTo>
                    <a:pt x="190412" y="30240"/>
                  </a:lnTo>
                  <a:lnTo>
                    <a:pt x="190442" y="30269"/>
                  </a:lnTo>
                  <a:lnTo>
                    <a:pt x="190559" y="30269"/>
                  </a:lnTo>
                  <a:lnTo>
                    <a:pt x="190618" y="30210"/>
                  </a:lnTo>
                  <a:lnTo>
                    <a:pt x="190589" y="30122"/>
                  </a:lnTo>
                  <a:lnTo>
                    <a:pt x="190265" y="29593"/>
                  </a:lnTo>
                  <a:lnTo>
                    <a:pt x="190000" y="29034"/>
                  </a:lnTo>
                  <a:lnTo>
                    <a:pt x="189942" y="28975"/>
                  </a:lnTo>
                  <a:close/>
                  <a:moveTo>
                    <a:pt x="48890" y="29181"/>
                  </a:moveTo>
                  <a:lnTo>
                    <a:pt x="48802" y="29210"/>
                  </a:lnTo>
                  <a:lnTo>
                    <a:pt x="48773" y="29299"/>
                  </a:lnTo>
                  <a:lnTo>
                    <a:pt x="48684" y="30446"/>
                  </a:lnTo>
                  <a:lnTo>
                    <a:pt x="48684" y="30534"/>
                  </a:lnTo>
                  <a:lnTo>
                    <a:pt x="48714" y="30622"/>
                  </a:lnTo>
                  <a:lnTo>
                    <a:pt x="48773" y="30652"/>
                  </a:lnTo>
                  <a:lnTo>
                    <a:pt x="48802" y="30652"/>
                  </a:lnTo>
                  <a:lnTo>
                    <a:pt x="48861" y="30622"/>
                  </a:lnTo>
                  <a:lnTo>
                    <a:pt x="48890" y="30563"/>
                  </a:lnTo>
                  <a:lnTo>
                    <a:pt x="48890" y="30475"/>
                  </a:lnTo>
                  <a:lnTo>
                    <a:pt x="48979" y="29299"/>
                  </a:lnTo>
                  <a:lnTo>
                    <a:pt x="48949" y="29240"/>
                  </a:lnTo>
                  <a:lnTo>
                    <a:pt x="48890" y="29181"/>
                  </a:lnTo>
                  <a:close/>
                  <a:moveTo>
                    <a:pt x="210504" y="29887"/>
                  </a:moveTo>
                  <a:lnTo>
                    <a:pt x="210415" y="29916"/>
                  </a:lnTo>
                  <a:lnTo>
                    <a:pt x="210386" y="29975"/>
                  </a:lnTo>
                  <a:lnTo>
                    <a:pt x="210298" y="30593"/>
                  </a:lnTo>
                  <a:lnTo>
                    <a:pt x="210151" y="31181"/>
                  </a:lnTo>
                  <a:lnTo>
                    <a:pt x="210151" y="31269"/>
                  </a:lnTo>
                  <a:lnTo>
                    <a:pt x="210209" y="31299"/>
                  </a:lnTo>
                  <a:lnTo>
                    <a:pt x="210239" y="31328"/>
                  </a:lnTo>
                  <a:lnTo>
                    <a:pt x="210298" y="31299"/>
                  </a:lnTo>
                  <a:lnTo>
                    <a:pt x="210327" y="31240"/>
                  </a:lnTo>
                  <a:lnTo>
                    <a:pt x="210445" y="30946"/>
                  </a:lnTo>
                  <a:lnTo>
                    <a:pt x="210504" y="30622"/>
                  </a:lnTo>
                  <a:lnTo>
                    <a:pt x="210562" y="30299"/>
                  </a:lnTo>
                  <a:lnTo>
                    <a:pt x="210592" y="30005"/>
                  </a:lnTo>
                  <a:lnTo>
                    <a:pt x="210562" y="29916"/>
                  </a:lnTo>
                  <a:lnTo>
                    <a:pt x="210504" y="29887"/>
                  </a:lnTo>
                  <a:close/>
                  <a:moveTo>
                    <a:pt x="191236" y="31093"/>
                  </a:moveTo>
                  <a:lnTo>
                    <a:pt x="191177" y="31122"/>
                  </a:lnTo>
                  <a:lnTo>
                    <a:pt x="191118" y="31181"/>
                  </a:lnTo>
                  <a:lnTo>
                    <a:pt x="191148" y="31269"/>
                  </a:lnTo>
                  <a:lnTo>
                    <a:pt x="191559" y="31740"/>
                  </a:lnTo>
                  <a:lnTo>
                    <a:pt x="192001" y="32181"/>
                  </a:lnTo>
                  <a:lnTo>
                    <a:pt x="192059" y="32240"/>
                  </a:lnTo>
                  <a:lnTo>
                    <a:pt x="192148" y="32181"/>
                  </a:lnTo>
                  <a:lnTo>
                    <a:pt x="192177" y="32123"/>
                  </a:lnTo>
                  <a:lnTo>
                    <a:pt x="192148" y="32034"/>
                  </a:lnTo>
                  <a:lnTo>
                    <a:pt x="191707" y="31593"/>
                  </a:lnTo>
                  <a:lnTo>
                    <a:pt x="191324" y="31122"/>
                  </a:lnTo>
                  <a:lnTo>
                    <a:pt x="191236" y="31093"/>
                  </a:lnTo>
                  <a:close/>
                  <a:moveTo>
                    <a:pt x="203944" y="30975"/>
                  </a:moveTo>
                  <a:lnTo>
                    <a:pt x="203855" y="31005"/>
                  </a:lnTo>
                  <a:lnTo>
                    <a:pt x="203855" y="31064"/>
                  </a:lnTo>
                  <a:lnTo>
                    <a:pt x="203885" y="31387"/>
                  </a:lnTo>
                  <a:lnTo>
                    <a:pt x="203914" y="31711"/>
                  </a:lnTo>
                  <a:lnTo>
                    <a:pt x="204003" y="32005"/>
                  </a:lnTo>
                  <a:lnTo>
                    <a:pt x="204091" y="32328"/>
                  </a:lnTo>
                  <a:lnTo>
                    <a:pt x="204150" y="32387"/>
                  </a:lnTo>
                  <a:lnTo>
                    <a:pt x="204238" y="32387"/>
                  </a:lnTo>
                  <a:lnTo>
                    <a:pt x="204297" y="32328"/>
                  </a:lnTo>
                  <a:lnTo>
                    <a:pt x="204297" y="32240"/>
                  </a:lnTo>
                  <a:lnTo>
                    <a:pt x="204208" y="31946"/>
                  </a:lnTo>
                  <a:lnTo>
                    <a:pt x="204120" y="31652"/>
                  </a:lnTo>
                  <a:lnTo>
                    <a:pt x="204091" y="31358"/>
                  </a:lnTo>
                  <a:lnTo>
                    <a:pt x="204061" y="31064"/>
                  </a:lnTo>
                  <a:lnTo>
                    <a:pt x="204003" y="30975"/>
                  </a:lnTo>
                  <a:close/>
                  <a:moveTo>
                    <a:pt x="143581" y="31034"/>
                  </a:moveTo>
                  <a:lnTo>
                    <a:pt x="143523" y="31064"/>
                  </a:lnTo>
                  <a:lnTo>
                    <a:pt x="143493" y="31152"/>
                  </a:lnTo>
                  <a:lnTo>
                    <a:pt x="143670" y="31740"/>
                  </a:lnTo>
                  <a:lnTo>
                    <a:pt x="143876" y="32358"/>
                  </a:lnTo>
                  <a:lnTo>
                    <a:pt x="143905" y="32417"/>
                  </a:lnTo>
                  <a:lnTo>
                    <a:pt x="143964" y="32446"/>
                  </a:lnTo>
                  <a:lnTo>
                    <a:pt x="143993" y="32417"/>
                  </a:lnTo>
                  <a:lnTo>
                    <a:pt x="144052" y="32387"/>
                  </a:lnTo>
                  <a:lnTo>
                    <a:pt x="144082" y="32299"/>
                  </a:lnTo>
                  <a:lnTo>
                    <a:pt x="143876" y="31681"/>
                  </a:lnTo>
                  <a:lnTo>
                    <a:pt x="143699" y="31093"/>
                  </a:lnTo>
                  <a:lnTo>
                    <a:pt x="143670" y="31034"/>
                  </a:lnTo>
                  <a:close/>
                  <a:moveTo>
                    <a:pt x="48714" y="31681"/>
                  </a:moveTo>
                  <a:lnTo>
                    <a:pt x="48626" y="31711"/>
                  </a:lnTo>
                  <a:lnTo>
                    <a:pt x="48596" y="31799"/>
                  </a:lnTo>
                  <a:lnTo>
                    <a:pt x="48479" y="33034"/>
                  </a:lnTo>
                  <a:lnTo>
                    <a:pt x="48508" y="33093"/>
                  </a:lnTo>
                  <a:lnTo>
                    <a:pt x="48567" y="33152"/>
                  </a:lnTo>
                  <a:lnTo>
                    <a:pt x="48655" y="33123"/>
                  </a:lnTo>
                  <a:lnTo>
                    <a:pt x="48684" y="33064"/>
                  </a:lnTo>
                  <a:lnTo>
                    <a:pt x="48802" y="31799"/>
                  </a:lnTo>
                  <a:lnTo>
                    <a:pt x="48773" y="31740"/>
                  </a:lnTo>
                  <a:lnTo>
                    <a:pt x="48714" y="31681"/>
                  </a:lnTo>
                  <a:close/>
                  <a:moveTo>
                    <a:pt x="209709" y="32270"/>
                  </a:moveTo>
                  <a:lnTo>
                    <a:pt x="209650" y="32299"/>
                  </a:lnTo>
                  <a:lnTo>
                    <a:pt x="209327" y="32829"/>
                  </a:lnTo>
                  <a:lnTo>
                    <a:pt x="208944" y="33299"/>
                  </a:lnTo>
                  <a:lnTo>
                    <a:pt x="208915" y="33387"/>
                  </a:lnTo>
                  <a:lnTo>
                    <a:pt x="208944" y="33446"/>
                  </a:lnTo>
                  <a:lnTo>
                    <a:pt x="209003" y="33476"/>
                  </a:lnTo>
                  <a:lnTo>
                    <a:pt x="209062" y="33476"/>
                  </a:lnTo>
                  <a:lnTo>
                    <a:pt x="209092" y="33446"/>
                  </a:lnTo>
                  <a:lnTo>
                    <a:pt x="209474" y="32946"/>
                  </a:lnTo>
                  <a:lnTo>
                    <a:pt x="209827" y="32417"/>
                  </a:lnTo>
                  <a:lnTo>
                    <a:pt x="209827" y="32328"/>
                  </a:lnTo>
                  <a:lnTo>
                    <a:pt x="209798" y="32270"/>
                  </a:lnTo>
                  <a:close/>
                  <a:moveTo>
                    <a:pt x="193001" y="32858"/>
                  </a:moveTo>
                  <a:lnTo>
                    <a:pt x="192913" y="32887"/>
                  </a:lnTo>
                  <a:lnTo>
                    <a:pt x="192913" y="32976"/>
                  </a:lnTo>
                  <a:lnTo>
                    <a:pt x="192942" y="33034"/>
                  </a:lnTo>
                  <a:lnTo>
                    <a:pt x="193442" y="33417"/>
                  </a:lnTo>
                  <a:lnTo>
                    <a:pt x="193972" y="33770"/>
                  </a:lnTo>
                  <a:lnTo>
                    <a:pt x="194089" y="33770"/>
                  </a:lnTo>
                  <a:lnTo>
                    <a:pt x="194119" y="33740"/>
                  </a:lnTo>
                  <a:lnTo>
                    <a:pt x="194119" y="33652"/>
                  </a:lnTo>
                  <a:lnTo>
                    <a:pt x="194089" y="33593"/>
                  </a:lnTo>
                  <a:lnTo>
                    <a:pt x="193560" y="33240"/>
                  </a:lnTo>
                  <a:lnTo>
                    <a:pt x="193060" y="32858"/>
                  </a:lnTo>
                  <a:close/>
                  <a:moveTo>
                    <a:pt x="204767" y="33299"/>
                  </a:moveTo>
                  <a:lnTo>
                    <a:pt x="204679" y="33329"/>
                  </a:lnTo>
                  <a:lnTo>
                    <a:pt x="204650" y="33387"/>
                  </a:lnTo>
                  <a:lnTo>
                    <a:pt x="204650" y="33476"/>
                  </a:lnTo>
                  <a:lnTo>
                    <a:pt x="205032" y="33976"/>
                  </a:lnTo>
                  <a:lnTo>
                    <a:pt x="205444" y="34476"/>
                  </a:lnTo>
                  <a:lnTo>
                    <a:pt x="205503" y="34505"/>
                  </a:lnTo>
                  <a:lnTo>
                    <a:pt x="205591" y="34476"/>
                  </a:lnTo>
                  <a:lnTo>
                    <a:pt x="205620" y="34388"/>
                  </a:lnTo>
                  <a:lnTo>
                    <a:pt x="205591" y="34329"/>
                  </a:lnTo>
                  <a:lnTo>
                    <a:pt x="205179" y="33858"/>
                  </a:lnTo>
                  <a:lnTo>
                    <a:pt x="204826" y="33358"/>
                  </a:lnTo>
                  <a:lnTo>
                    <a:pt x="204767" y="33299"/>
                  </a:lnTo>
                  <a:close/>
                  <a:moveTo>
                    <a:pt x="144346" y="33417"/>
                  </a:moveTo>
                  <a:lnTo>
                    <a:pt x="144287" y="33476"/>
                  </a:lnTo>
                  <a:lnTo>
                    <a:pt x="144287" y="33535"/>
                  </a:lnTo>
                  <a:lnTo>
                    <a:pt x="144758" y="34711"/>
                  </a:lnTo>
                  <a:lnTo>
                    <a:pt x="144787" y="34770"/>
                  </a:lnTo>
                  <a:lnTo>
                    <a:pt x="144905" y="34770"/>
                  </a:lnTo>
                  <a:lnTo>
                    <a:pt x="144935" y="34711"/>
                  </a:lnTo>
                  <a:lnTo>
                    <a:pt x="144935" y="34623"/>
                  </a:lnTo>
                  <a:lnTo>
                    <a:pt x="144493" y="33476"/>
                  </a:lnTo>
                  <a:lnTo>
                    <a:pt x="144434" y="33417"/>
                  </a:lnTo>
                  <a:close/>
                  <a:moveTo>
                    <a:pt x="195089" y="34182"/>
                  </a:moveTo>
                  <a:lnTo>
                    <a:pt x="195031" y="34240"/>
                  </a:lnTo>
                  <a:lnTo>
                    <a:pt x="195031" y="34329"/>
                  </a:lnTo>
                  <a:lnTo>
                    <a:pt x="195060" y="34388"/>
                  </a:lnTo>
                  <a:lnTo>
                    <a:pt x="195619" y="34652"/>
                  </a:lnTo>
                  <a:lnTo>
                    <a:pt x="196207" y="34917"/>
                  </a:lnTo>
                  <a:lnTo>
                    <a:pt x="196325" y="34917"/>
                  </a:lnTo>
                  <a:lnTo>
                    <a:pt x="196354" y="34858"/>
                  </a:lnTo>
                  <a:lnTo>
                    <a:pt x="196354" y="34770"/>
                  </a:lnTo>
                  <a:lnTo>
                    <a:pt x="196295" y="34711"/>
                  </a:lnTo>
                  <a:lnTo>
                    <a:pt x="195707" y="34476"/>
                  </a:lnTo>
                  <a:lnTo>
                    <a:pt x="195178" y="34211"/>
                  </a:lnTo>
                  <a:lnTo>
                    <a:pt x="195089" y="34182"/>
                  </a:lnTo>
                  <a:close/>
                  <a:moveTo>
                    <a:pt x="208150" y="34152"/>
                  </a:moveTo>
                  <a:lnTo>
                    <a:pt x="208062" y="34182"/>
                  </a:lnTo>
                  <a:lnTo>
                    <a:pt x="207591" y="34564"/>
                  </a:lnTo>
                  <a:lnTo>
                    <a:pt x="207062" y="34917"/>
                  </a:lnTo>
                  <a:lnTo>
                    <a:pt x="207003" y="34976"/>
                  </a:lnTo>
                  <a:lnTo>
                    <a:pt x="207032" y="35035"/>
                  </a:lnTo>
                  <a:lnTo>
                    <a:pt x="207062" y="35094"/>
                  </a:lnTo>
                  <a:lnTo>
                    <a:pt x="207179" y="35094"/>
                  </a:lnTo>
                  <a:lnTo>
                    <a:pt x="207709" y="34741"/>
                  </a:lnTo>
                  <a:lnTo>
                    <a:pt x="208209" y="34358"/>
                  </a:lnTo>
                  <a:lnTo>
                    <a:pt x="208238" y="34270"/>
                  </a:lnTo>
                  <a:lnTo>
                    <a:pt x="208209" y="34211"/>
                  </a:lnTo>
                  <a:lnTo>
                    <a:pt x="208150" y="34152"/>
                  </a:lnTo>
                  <a:close/>
                  <a:moveTo>
                    <a:pt x="48331" y="34182"/>
                  </a:moveTo>
                  <a:lnTo>
                    <a:pt x="48273" y="34240"/>
                  </a:lnTo>
                  <a:lnTo>
                    <a:pt x="48126" y="34829"/>
                  </a:lnTo>
                  <a:lnTo>
                    <a:pt x="47949" y="35447"/>
                  </a:lnTo>
                  <a:lnTo>
                    <a:pt x="47949" y="35535"/>
                  </a:lnTo>
                  <a:lnTo>
                    <a:pt x="48008" y="35564"/>
                  </a:lnTo>
                  <a:lnTo>
                    <a:pt x="48037" y="35594"/>
                  </a:lnTo>
                  <a:lnTo>
                    <a:pt x="48096" y="35564"/>
                  </a:lnTo>
                  <a:lnTo>
                    <a:pt x="48126" y="35505"/>
                  </a:lnTo>
                  <a:lnTo>
                    <a:pt x="48331" y="34888"/>
                  </a:lnTo>
                  <a:lnTo>
                    <a:pt x="48479" y="34299"/>
                  </a:lnTo>
                  <a:lnTo>
                    <a:pt x="48449" y="34211"/>
                  </a:lnTo>
                  <a:lnTo>
                    <a:pt x="48390" y="34182"/>
                  </a:lnTo>
                  <a:close/>
                  <a:moveTo>
                    <a:pt x="197384" y="35182"/>
                  </a:moveTo>
                  <a:lnTo>
                    <a:pt x="197325" y="35241"/>
                  </a:lnTo>
                  <a:lnTo>
                    <a:pt x="197325" y="35329"/>
                  </a:lnTo>
                  <a:lnTo>
                    <a:pt x="197384" y="35358"/>
                  </a:lnTo>
                  <a:lnTo>
                    <a:pt x="198002" y="35564"/>
                  </a:lnTo>
                  <a:lnTo>
                    <a:pt x="198590" y="35741"/>
                  </a:lnTo>
                  <a:lnTo>
                    <a:pt x="198678" y="35741"/>
                  </a:lnTo>
                  <a:lnTo>
                    <a:pt x="198708" y="35682"/>
                  </a:lnTo>
                  <a:lnTo>
                    <a:pt x="198708" y="35594"/>
                  </a:lnTo>
                  <a:lnTo>
                    <a:pt x="198649" y="35535"/>
                  </a:lnTo>
                  <a:lnTo>
                    <a:pt x="198060" y="35358"/>
                  </a:lnTo>
                  <a:lnTo>
                    <a:pt x="197443" y="35182"/>
                  </a:lnTo>
                  <a:close/>
                  <a:moveTo>
                    <a:pt x="206444" y="35123"/>
                  </a:moveTo>
                  <a:lnTo>
                    <a:pt x="206385" y="35152"/>
                  </a:lnTo>
                  <a:lnTo>
                    <a:pt x="206356" y="35241"/>
                  </a:lnTo>
                  <a:lnTo>
                    <a:pt x="206385" y="35299"/>
                  </a:lnTo>
                  <a:lnTo>
                    <a:pt x="206944" y="35652"/>
                  </a:lnTo>
                  <a:lnTo>
                    <a:pt x="207503" y="35947"/>
                  </a:lnTo>
                  <a:lnTo>
                    <a:pt x="207591" y="35947"/>
                  </a:lnTo>
                  <a:lnTo>
                    <a:pt x="207621" y="35888"/>
                  </a:lnTo>
                  <a:lnTo>
                    <a:pt x="207621" y="35829"/>
                  </a:lnTo>
                  <a:lnTo>
                    <a:pt x="207562" y="35770"/>
                  </a:lnTo>
                  <a:lnTo>
                    <a:pt x="207032" y="35476"/>
                  </a:lnTo>
                  <a:lnTo>
                    <a:pt x="206532" y="35123"/>
                  </a:lnTo>
                  <a:close/>
                  <a:moveTo>
                    <a:pt x="205944" y="35447"/>
                  </a:moveTo>
                  <a:lnTo>
                    <a:pt x="205385" y="35652"/>
                  </a:lnTo>
                  <a:lnTo>
                    <a:pt x="204767" y="35829"/>
                  </a:lnTo>
                  <a:lnTo>
                    <a:pt x="204709" y="35888"/>
                  </a:lnTo>
                  <a:lnTo>
                    <a:pt x="204709" y="35947"/>
                  </a:lnTo>
                  <a:lnTo>
                    <a:pt x="204738" y="36005"/>
                  </a:lnTo>
                  <a:lnTo>
                    <a:pt x="204797" y="36035"/>
                  </a:lnTo>
                  <a:lnTo>
                    <a:pt x="204826" y="36035"/>
                  </a:lnTo>
                  <a:lnTo>
                    <a:pt x="205444" y="35858"/>
                  </a:lnTo>
                  <a:lnTo>
                    <a:pt x="206032" y="35652"/>
                  </a:lnTo>
                  <a:lnTo>
                    <a:pt x="206091" y="35594"/>
                  </a:lnTo>
                  <a:lnTo>
                    <a:pt x="206091" y="35505"/>
                  </a:lnTo>
                  <a:lnTo>
                    <a:pt x="206032" y="35447"/>
                  </a:lnTo>
                  <a:close/>
                  <a:moveTo>
                    <a:pt x="199855" y="35829"/>
                  </a:moveTo>
                  <a:lnTo>
                    <a:pt x="199767" y="35858"/>
                  </a:lnTo>
                  <a:lnTo>
                    <a:pt x="199737" y="35917"/>
                  </a:lnTo>
                  <a:lnTo>
                    <a:pt x="199737" y="36005"/>
                  </a:lnTo>
                  <a:lnTo>
                    <a:pt x="199825" y="36035"/>
                  </a:lnTo>
                  <a:lnTo>
                    <a:pt x="200443" y="36153"/>
                  </a:lnTo>
                  <a:lnTo>
                    <a:pt x="201061" y="36241"/>
                  </a:lnTo>
                  <a:lnTo>
                    <a:pt x="201149" y="36211"/>
                  </a:lnTo>
                  <a:lnTo>
                    <a:pt x="201179" y="36153"/>
                  </a:lnTo>
                  <a:lnTo>
                    <a:pt x="201149" y="36064"/>
                  </a:lnTo>
                  <a:lnTo>
                    <a:pt x="201090" y="36035"/>
                  </a:lnTo>
                  <a:lnTo>
                    <a:pt x="200473" y="35947"/>
                  </a:lnTo>
                  <a:lnTo>
                    <a:pt x="199855" y="35829"/>
                  </a:lnTo>
                  <a:close/>
                  <a:moveTo>
                    <a:pt x="203561" y="36035"/>
                  </a:moveTo>
                  <a:lnTo>
                    <a:pt x="203002" y="36094"/>
                  </a:lnTo>
                  <a:lnTo>
                    <a:pt x="202326" y="36094"/>
                  </a:lnTo>
                  <a:lnTo>
                    <a:pt x="202238" y="36123"/>
                  </a:lnTo>
                  <a:lnTo>
                    <a:pt x="202208" y="36211"/>
                  </a:lnTo>
                  <a:lnTo>
                    <a:pt x="202238" y="36270"/>
                  </a:lnTo>
                  <a:lnTo>
                    <a:pt x="202326" y="36300"/>
                  </a:lnTo>
                  <a:lnTo>
                    <a:pt x="203002" y="36300"/>
                  </a:lnTo>
                  <a:lnTo>
                    <a:pt x="203591" y="36241"/>
                  </a:lnTo>
                  <a:lnTo>
                    <a:pt x="203650" y="36211"/>
                  </a:lnTo>
                  <a:lnTo>
                    <a:pt x="203679" y="36123"/>
                  </a:lnTo>
                  <a:lnTo>
                    <a:pt x="203650" y="36064"/>
                  </a:lnTo>
                  <a:lnTo>
                    <a:pt x="203561" y="36035"/>
                  </a:lnTo>
                  <a:close/>
                  <a:moveTo>
                    <a:pt x="208739" y="36182"/>
                  </a:moveTo>
                  <a:lnTo>
                    <a:pt x="208650" y="36211"/>
                  </a:lnTo>
                  <a:lnTo>
                    <a:pt x="208591" y="36270"/>
                  </a:lnTo>
                  <a:lnTo>
                    <a:pt x="208621" y="36358"/>
                  </a:lnTo>
                  <a:lnTo>
                    <a:pt x="208680" y="36388"/>
                  </a:lnTo>
                  <a:lnTo>
                    <a:pt x="209268" y="36564"/>
                  </a:lnTo>
                  <a:lnTo>
                    <a:pt x="209915" y="36682"/>
                  </a:lnTo>
                  <a:lnTo>
                    <a:pt x="210003" y="36653"/>
                  </a:lnTo>
                  <a:lnTo>
                    <a:pt x="210033" y="36594"/>
                  </a:lnTo>
                  <a:lnTo>
                    <a:pt x="210003" y="36506"/>
                  </a:lnTo>
                  <a:lnTo>
                    <a:pt x="209945" y="36476"/>
                  </a:lnTo>
                  <a:lnTo>
                    <a:pt x="209327" y="36358"/>
                  </a:lnTo>
                  <a:lnTo>
                    <a:pt x="208739" y="36182"/>
                  </a:lnTo>
                  <a:close/>
                  <a:moveTo>
                    <a:pt x="217416" y="36594"/>
                  </a:moveTo>
                  <a:lnTo>
                    <a:pt x="216181" y="36623"/>
                  </a:lnTo>
                  <a:lnTo>
                    <a:pt x="216093" y="36653"/>
                  </a:lnTo>
                  <a:lnTo>
                    <a:pt x="216063" y="36711"/>
                  </a:lnTo>
                  <a:lnTo>
                    <a:pt x="216093" y="36800"/>
                  </a:lnTo>
                  <a:lnTo>
                    <a:pt x="216181" y="36829"/>
                  </a:lnTo>
                  <a:lnTo>
                    <a:pt x="217416" y="36800"/>
                  </a:lnTo>
                  <a:lnTo>
                    <a:pt x="217505" y="36770"/>
                  </a:lnTo>
                  <a:lnTo>
                    <a:pt x="217534" y="36711"/>
                  </a:lnTo>
                  <a:lnTo>
                    <a:pt x="217505" y="36623"/>
                  </a:lnTo>
                  <a:lnTo>
                    <a:pt x="217416" y="36594"/>
                  </a:lnTo>
                  <a:close/>
                  <a:moveTo>
                    <a:pt x="214916" y="36653"/>
                  </a:moveTo>
                  <a:lnTo>
                    <a:pt x="213680" y="36682"/>
                  </a:lnTo>
                  <a:lnTo>
                    <a:pt x="213592" y="36711"/>
                  </a:lnTo>
                  <a:lnTo>
                    <a:pt x="213563" y="36800"/>
                  </a:lnTo>
                  <a:lnTo>
                    <a:pt x="213592" y="36859"/>
                  </a:lnTo>
                  <a:lnTo>
                    <a:pt x="213680" y="36888"/>
                  </a:lnTo>
                  <a:lnTo>
                    <a:pt x="214916" y="36859"/>
                  </a:lnTo>
                  <a:lnTo>
                    <a:pt x="215004" y="36829"/>
                  </a:lnTo>
                  <a:lnTo>
                    <a:pt x="215034" y="36741"/>
                  </a:lnTo>
                  <a:lnTo>
                    <a:pt x="215004" y="36682"/>
                  </a:lnTo>
                  <a:lnTo>
                    <a:pt x="214916" y="36653"/>
                  </a:lnTo>
                  <a:close/>
                  <a:moveTo>
                    <a:pt x="211180" y="36623"/>
                  </a:moveTo>
                  <a:lnTo>
                    <a:pt x="211092" y="36653"/>
                  </a:lnTo>
                  <a:lnTo>
                    <a:pt x="211062" y="36741"/>
                  </a:lnTo>
                  <a:lnTo>
                    <a:pt x="211092" y="36800"/>
                  </a:lnTo>
                  <a:lnTo>
                    <a:pt x="211151" y="36829"/>
                  </a:lnTo>
                  <a:lnTo>
                    <a:pt x="211768" y="36888"/>
                  </a:lnTo>
                  <a:lnTo>
                    <a:pt x="212416" y="36917"/>
                  </a:lnTo>
                  <a:lnTo>
                    <a:pt x="212504" y="36859"/>
                  </a:lnTo>
                  <a:lnTo>
                    <a:pt x="212533" y="36800"/>
                  </a:lnTo>
                  <a:lnTo>
                    <a:pt x="212504" y="36711"/>
                  </a:lnTo>
                  <a:lnTo>
                    <a:pt x="212416" y="36682"/>
                  </a:lnTo>
                  <a:lnTo>
                    <a:pt x="211768" y="36682"/>
                  </a:lnTo>
                  <a:lnTo>
                    <a:pt x="211180" y="36623"/>
                  </a:lnTo>
                  <a:close/>
                  <a:moveTo>
                    <a:pt x="218593" y="36653"/>
                  </a:moveTo>
                  <a:lnTo>
                    <a:pt x="218564" y="36741"/>
                  </a:lnTo>
                  <a:lnTo>
                    <a:pt x="218593" y="36800"/>
                  </a:lnTo>
                  <a:lnTo>
                    <a:pt x="218681" y="36859"/>
                  </a:lnTo>
                  <a:lnTo>
                    <a:pt x="219299" y="36917"/>
                  </a:lnTo>
                  <a:lnTo>
                    <a:pt x="219917" y="36976"/>
                  </a:lnTo>
                  <a:lnTo>
                    <a:pt x="219976" y="36947"/>
                  </a:lnTo>
                  <a:lnTo>
                    <a:pt x="220034" y="36888"/>
                  </a:lnTo>
                  <a:lnTo>
                    <a:pt x="220005" y="36829"/>
                  </a:lnTo>
                  <a:lnTo>
                    <a:pt x="219946" y="36770"/>
                  </a:lnTo>
                  <a:lnTo>
                    <a:pt x="219328" y="36682"/>
                  </a:lnTo>
                  <a:lnTo>
                    <a:pt x="218681" y="36653"/>
                  </a:lnTo>
                  <a:close/>
                  <a:moveTo>
                    <a:pt x="145288" y="35741"/>
                  </a:moveTo>
                  <a:lnTo>
                    <a:pt x="145229" y="35800"/>
                  </a:lnTo>
                  <a:lnTo>
                    <a:pt x="145229" y="35858"/>
                  </a:lnTo>
                  <a:lnTo>
                    <a:pt x="145699" y="37035"/>
                  </a:lnTo>
                  <a:lnTo>
                    <a:pt x="145758" y="37064"/>
                  </a:lnTo>
                  <a:lnTo>
                    <a:pt x="145817" y="37094"/>
                  </a:lnTo>
                  <a:lnTo>
                    <a:pt x="145846" y="37094"/>
                  </a:lnTo>
                  <a:lnTo>
                    <a:pt x="145905" y="37035"/>
                  </a:lnTo>
                  <a:lnTo>
                    <a:pt x="145905" y="36947"/>
                  </a:lnTo>
                  <a:lnTo>
                    <a:pt x="145435" y="35800"/>
                  </a:lnTo>
                  <a:lnTo>
                    <a:pt x="145376" y="35741"/>
                  </a:lnTo>
                  <a:close/>
                  <a:moveTo>
                    <a:pt x="221093" y="37035"/>
                  </a:moveTo>
                  <a:lnTo>
                    <a:pt x="221035" y="37094"/>
                  </a:lnTo>
                  <a:lnTo>
                    <a:pt x="221064" y="37182"/>
                  </a:lnTo>
                  <a:lnTo>
                    <a:pt x="221123" y="37241"/>
                  </a:lnTo>
                  <a:lnTo>
                    <a:pt x="221711" y="37417"/>
                  </a:lnTo>
                  <a:lnTo>
                    <a:pt x="222299" y="37623"/>
                  </a:lnTo>
                  <a:lnTo>
                    <a:pt x="222388" y="37623"/>
                  </a:lnTo>
                  <a:lnTo>
                    <a:pt x="222417" y="37565"/>
                  </a:lnTo>
                  <a:lnTo>
                    <a:pt x="222417" y="37506"/>
                  </a:lnTo>
                  <a:lnTo>
                    <a:pt x="222358" y="37447"/>
                  </a:lnTo>
                  <a:lnTo>
                    <a:pt x="221799" y="37212"/>
                  </a:lnTo>
                  <a:lnTo>
                    <a:pt x="221182" y="37035"/>
                  </a:lnTo>
                  <a:close/>
                  <a:moveTo>
                    <a:pt x="47508" y="36506"/>
                  </a:moveTo>
                  <a:lnTo>
                    <a:pt x="47420" y="36564"/>
                  </a:lnTo>
                  <a:lnTo>
                    <a:pt x="47125" y="37094"/>
                  </a:lnTo>
                  <a:lnTo>
                    <a:pt x="46772" y="37594"/>
                  </a:lnTo>
                  <a:lnTo>
                    <a:pt x="46743" y="37682"/>
                  </a:lnTo>
                  <a:lnTo>
                    <a:pt x="46772" y="37741"/>
                  </a:lnTo>
                  <a:lnTo>
                    <a:pt x="46831" y="37770"/>
                  </a:lnTo>
                  <a:lnTo>
                    <a:pt x="46890" y="37770"/>
                  </a:lnTo>
                  <a:lnTo>
                    <a:pt x="46919" y="37741"/>
                  </a:lnTo>
                  <a:lnTo>
                    <a:pt x="47302" y="37212"/>
                  </a:lnTo>
                  <a:lnTo>
                    <a:pt x="47625" y="36682"/>
                  </a:lnTo>
                  <a:lnTo>
                    <a:pt x="47625" y="36594"/>
                  </a:lnTo>
                  <a:lnTo>
                    <a:pt x="47567" y="36535"/>
                  </a:lnTo>
                  <a:lnTo>
                    <a:pt x="47508" y="36506"/>
                  </a:lnTo>
                  <a:close/>
                  <a:moveTo>
                    <a:pt x="223417" y="38006"/>
                  </a:moveTo>
                  <a:lnTo>
                    <a:pt x="223358" y="38035"/>
                  </a:lnTo>
                  <a:lnTo>
                    <a:pt x="223358" y="38123"/>
                  </a:lnTo>
                  <a:lnTo>
                    <a:pt x="223388" y="38182"/>
                  </a:lnTo>
                  <a:lnTo>
                    <a:pt x="223888" y="38535"/>
                  </a:lnTo>
                  <a:lnTo>
                    <a:pt x="224417" y="38888"/>
                  </a:lnTo>
                  <a:lnTo>
                    <a:pt x="224476" y="38918"/>
                  </a:lnTo>
                  <a:lnTo>
                    <a:pt x="224506" y="38918"/>
                  </a:lnTo>
                  <a:lnTo>
                    <a:pt x="224565" y="38888"/>
                  </a:lnTo>
                  <a:lnTo>
                    <a:pt x="224565" y="38800"/>
                  </a:lnTo>
                  <a:lnTo>
                    <a:pt x="224535" y="38741"/>
                  </a:lnTo>
                  <a:lnTo>
                    <a:pt x="224006" y="38359"/>
                  </a:lnTo>
                  <a:lnTo>
                    <a:pt x="223506" y="38006"/>
                  </a:lnTo>
                  <a:close/>
                  <a:moveTo>
                    <a:pt x="146229" y="38065"/>
                  </a:moveTo>
                  <a:lnTo>
                    <a:pt x="146170" y="38123"/>
                  </a:lnTo>
                  <a:lnTo>
                    <a:pt x="146170" y="38182"/>
                  </a:lnTo>
                  <a:lnTo>
                    <a:pt x="146582" y="39359"/>
                  </a:lnTo>
                  <a:lnTo>
                    <a:pt x="146611" y="39418"/>
                  </a:lnTo>
                  <a:lnTo>
                    <a:pt x="146670" y="39447"/>
                  </a:lnTo>
                  <a:lnTo>
                    <a:pt x="146700" y="39447"/>
                  </a:lnTo>
                  <a:lnTo>
                    <a:pt x="146758" y="39388"/>
                  </a:lnTo>
                  <a:lnTo>
                    <a:pt x="146758" y="39300"/>
                  </a:lnTo>
                  <a:lnTo>
                    <a:pt x="146347" y="38123"/>
                  </a:lnTo>
                  <a:lnTo>
                    <a:pt x="146288" y="38065"/>
                  </a:lnTo>
                  <a:close/>
                  <a:moveTo>
                    <a:pt x="46037" y="38506"/>
                  </a:moveTo>
                  <a:lnTo>
                    <a:pt x="45949" y="38535"/>
                  </a:lnTo>
                  <a:lnTo>
                    <a:pt x="45537" y="38977"/>
                  </a:lnTo>
                  <a:lnTo>
                    <a:pt x="45066" y="39418"/>
                  </a:lnTo>
                  <a:lnTo>
                    <a:pt x="45037" y="39477"/>
                  </a:lnTo>
                  <a:lnTo>
                    <a:pt x="45066" y="39565"/>
                  </a:lnTo>
                  <a:lnTo>
                    <a:pt x="45096" y="39594"/>
                  </a:lnTo>
                  <a:lnTo>
                    <a:pt x="45125" y="39594"/>
                  </a:lnTo>
                  <a:lnTo>
                    <a:pt x="45213" y="39565"/>
                  </a:lnTo>
                  <a:lnTo>
                    <a:pt x="45684" y="39124"/>
                  </a:lnTo>
                  <a:lnTo>
                    <a:pt x="46125" y="38682"/>
                  </a:lnTo>
                  <a:lnTo>
                    <a:pt x="46155" y="38624"/>
                  </a:lnTo>
                  <a:lnTo>
                    <a:pt x="46096" y="38535"/>
                  </a:lnTo>
                  <a:lnTo>
                    <a:pt x="46037" y="38506"/>
                  </a:lnTo>
                  <a:close/>
                  <a:moveTo>
                    <a:pt x="225418" y="39506"/>
                  </a:moveTo>
                  <a:lnTo>
                    <a:pt x="225359" y="39565"/>
                  </a:lnTo>
                  <a:lnTo>
                    <a:pt x="225329" y="39624"/>
                  </a:lnTo>
                  <a:lnTo>
                    <a:pt x="225359" y="39712"/>
                  </a:lnTo>
                  <a:lnTo>
                    <a:pt x="226271" y="40565"/>
                  </a:lnTo>
                  <a:lnTo>
                    <a:pt x="226330" y="40594"/>
                  </a:lnTo>
                  <a:lnTo>
                    <a:pt x="226418" y="40565"/>
                  </a:lnTo>
                  <a:lnTo>
                    <a:pt x="226447" y="40477"/>
                  </a:lnTo>
                  <a:lnTo>
                    <a:pt x="226418" y="40418"/>
                  </a:lnTo>
                  <a:lnTo>
                    <a:pt x="225506" y="39535"/>
                  </a:lnTo>
                  <a:lnTo>
                    <a:pt x="225418" y="39506"/>
                  </a:lnTo>
                  <a:close/>
                  <a:moveTo>
                    <a:pt x="44184" y="40183"/>
                  </a:moveTo>
                  <a:lnTo>
                    <a:pt x="44125" y="40212"/>
                  </a:lnTo>
                  <a:lnTo>
                    <a:pt x="43125" y="40977"/>
                  </a:lnTo>
                  <a:lnTo>
                    <a:pt x="43095" y="41036"/>
                  </a:lnTo>
                  <a:lnTo>
                    <a:pt x="43095" y="41124"/>
                  </a:lnTo>
                  <a:lnTo>
                    <a:pt x="43154" y="41153"/>
                  </a:lnTo>
                  <a:lnTo>
                    <a:pt x="43242" y="41153"/>
                  </a:lnTo>
                  <a:lnTo>
                    <a:pt x="44243" y="40388"/>
                  </a:lnTo>
                  <a:lnTo>
                    <a:pt x="44272" y="40300"/>
                  </a:lnTo>
                  <a:lnTo>
                    <a:pt x="44272" y="40241"/>
                  </a:lnTo>
                  <a:lnTo>
                    <a:pt x="44184" y="40183"/>
                  </a:lnTo>
                  <a:close/>
                  <a:moveTo>
                    <a:pt x="146994" y="40447"/>
                  </a:moveTo>
                  <a:lnTo>
                    <a:pt x="146935" y="40477"/>
                  </a:lnTo>
                  <a:lnTo>
                    <a:pt x="146935" y="40565"/>
                  </a:lnTo>
                  <a:lnTo>
                    <a:pt x="147082" y="41183"/>
                  </a:lnTo>
                  <a:lnTo>
                    <a:pt x="147200" y="41771"/>
                  </a:lnTo>
                  <a:lnTo>
                    <a:pt x="147229" y="41830"/>
                  </a:lnTo>
                  <a:lnTo>
                    <a:pt x="147288" y="41859"/>
                  </a:lnTo>
                  <a:lnTo>
                    <a:pt x="147317" y="41859"/>
                  </a:lnTo>
                  <a:lnTo>
                    <a:pt x="147376" y="41830"/>
                  </a:lnTo>
                  <a:lnTo>
                    <a:pt x="147406" y="41742"/>
                  </a:lnTo>
                  <a:lnTo>
                    <a:pt x="147288" y="41124"/>
                  </a:lnTo>
                  <a:lnTo>
                    <a:pt x="147111" y="40506"/>
                  </a:lnTo>
                  <a:lnTo>
                    <a:pt x="147082" y="40447"/>
                  </a:lnTo>
                  <a:close/>
                  <a:moveTo>
                    <a:pt x="227212" y="41300"/>
                  </a:moveTo>
                  <a:lnTo>
                    <a:pt x="227124" y="41330"/>
                  </a:lnTo>
                  <a:lnTo>
                    <a:pt x="227094" y="41389"/>
                  </a:lnTo>
                  <a:lnTo>
                    <a:pt x="227124" y="41477"/>
                  </a:lnTo>
                  <a:lnTo>
                    <a:pt x="227536" y="41948"/>
                  </a:lnTo>
                  <a:lnTo>
                    <a:pt x="227918" y="42418"/>
                  </a:lnTo>
                  <a:lnTo>
                    <a:pt x="227947" y="42448"/>
                  </a:lnTo>
                  <a:lnTo>
                    <a:pt x="227977" y="42477"/>
                  </a:lnTo>
                  <a:lnTo>
                    <a:pt x="228065" y="42448"/>
                  </a:lnTo>
                  <a:lnTo>
                    <a:pt x="228094" y="42389"/>
                  </a:lnTo>
                  <a:lnTo>
                    <a:pt x="228065" y="42301"/>
                  </a:lnTo>
                  <a:lnTo>
                    <a:pt x="227712" y="41830"/>
                  </a:lnTo>
                  <a:lnTo>
                    <a:pt x="227271" y="41330"/>
                  </a:lnTo>
                  <a:lnTo>
                    <a:pt x="227212" y="41300"/>
                  </a:lnTo>
                  <a:close/>
                  <a:moveTo>
                    <a:pt x="42183" y="41712"/>
                  </a:moveTo>
                  <a:lnTo>
                    <a:pt x="42125" y="41742"/>
                  </a:lnTo>
                  <a:lnTo>
                    <a:pt x="41124" y="42477"/>
                  </a:lnTo>
                  <a:lnTo>
                    <a:pt x="41095" y="42565"/>
                  </a:lnTo>
                  <a:lnTo>
                    <a:pt x="41095" y="42624"/>
                  </a:lnTo>
                  <a:lnTo>
                    <a:pt x="41154" y="42654"/>
                  </a:lnTo>
                  <a:lnTo>
                    <a:pt x="41183" y="42683"/>
                  </a:lnTo>
                  <a:lnTo>
                    <a:pt x="41242" y="42654"/>
                  </a:lnTo>
                  <a:lnTo>
                    <a:pt x="42242" y="41889"/>
                  </a:lnTo>
                  <a:lnTo>
                    <a:pt x="42301" y="41830"/>
                  </a:lnTo>
                  <a:lnTo>
                    <a:pt x="42272" y="41742"/>
                  </a:lnTo>
                  <a:lnTo>
                    <a:pt x="42183" y="41712"/>
                  </a:lnTo>
                  <a:close/>
                  <a:moveTo>
                    <a:pt x="40242" y="43271"/>
                  </a:moveTo>
                  <a:lnTo>
                    <a:pt x="40154" y="43301"/>
                  </a:lnTo>
                  <a:lnTo>
                    <a:pt x="39683" y="43742"/>
                  </a:lnTo>
                  <a:lnTo>
                    <a:pt x="39242" y="44154"/>
                  </a:lnTo>
                  <a:lnTo>
                    <a:pt x="39212" y="44242"/>
                  </a:lnTo>
                  <a:lnTo>
                    <a:pt x="39242" y="44301"/>
                  </a:lnTo>
                  <a:lnTo>
                    <a:pt x="39301" y="44330"/>
                  </a:lnTo>
                  <a:lnTo>
                    <a:pt x="39389" y="44301"/>
                  </a:lnTo>
                  <a:lnTo>
                    <a:pt x="39830" y="43889"/>
                  </a:lnTo>
                  <a:lnTo>
                    <a:pt x="40301" y="43448"/>
                  </a:lnTo>
                  <a:lnTo>
                    <a:pt x="40330" y="43389"/>
                  </a:lnTo>
                  <a:lnTo>
                    <a:pt x="40301" y="43301"/>
                  </a:lnTo>
                  <a:lnTo>
                    <a:pt x="40242" y="43271"/>
                  </a:lnTo>
                  <a:close/>
                  <a:moveTo>
                    <a:pt x="147435" y="42889"/>
                  </a:moveTo>
                  <a:lnTo>
                    <a:pt x="147376" y="42948"/>
                  </a:lnTo>
                  <a:lnTo>
                    <a:pt x="147347" y="43007"/>
                  </a:lnTo>
                  <a:lnTo>
                    <a:pt x="147376" y="43565"/>
                  </a:lnTo>
                  <a:lnTo>
                    <a:pt x="147406" y="44124"/>
                  </a:lnTo>
                  <a:lnTo>
                    <a:pt x="147406" y="44242"/>
                  </a:lnTo>
                  <a:lnTo>
                    <a:pt x="147435" y="44330"/>
                  </a:lnTo>
                  <a:lnTo>
                    <a:pt x="147494" y="44360"/>
                  </a:lnTo>
                  <a:lnTo>
                    <a:pt x="147582" y="44330"/>
                  </a:lnTo>
                  <a:lnTo>
                    <a:pt x="147611" y="44242"/>
                  </a:lnTo>
                  <a:lnTo>
                    <a:pt x="147611" y="44124"/>
                  </a:lnTo>
                  <a:lnTo>
                    <a:pt x="147582" y="43565"/>
                  </a:lnTo>
                  <a:lnTo>
                    <a:pt x="147553" y="43007"/>
                  </a:lnTo>
                  <a:lnTo>
                    <a:pt x="147523" y="42918"/>
                  </a:lnTo>
                  <a:lnTo>
                    <a:pt x="147435" y="42889"/>
                  </a:lnTo>
                  <a:close/>
                  <a:moveTo>
                    <a:pt x="228624" y="43330"/>
                  </a:moveTo>
                  <a:lnTo>
                    <a:pt x="228565" y="43389"/>
                  </a:lnTo>
                  <a:lnTo>
                    <a:pt x="228565" y="43477"/>
                  </a:lnTo>
                  <a:lnTo>
                    <a:pt x="228830" y="44036"/>
                  </a:lnTo>
                  <a:lnTo>
                    <a:pt x="229036" y="44595"/>
                  </a:lnTo>
                  <a:lnTo>
                    <a:pt x="229065" y="44654"/>
                  </a:lnTo>
                  <a:lnTo>
                    <a:pt x="229153" y="44683"/>
                  </a:lnTo>
                  <a:lnTo>
                    <a:pt x="229183" y="44683"/>
                  </a:lnTo>
                  <a:lnTo>
                    <a:pt x="229242" y="44624"/>
                  </a:lnTo>
                  <a:lnTo>
                    <a:pt x="229242" y="44536"/>
                  </a:lnTo>
                  <a:lnTo>
                    <a:pt x="229036" y="43977"/>
                  </a:lnTo>
                  <a:lnTo>
                    <a:pt x="228742" y="43360"/>
                  </a:lnTo>
                  <a:lnTo>
                    <a:pt x="228683" y="43330"/>
                  </a:lnTo>
                  <a:close/>
                  <a:moveTo>
                    <a:pt x="38477" y="45066"/>
                  </a:moveTo>
                  <a:lnTo>
                    <a:pt x="38418" y="45095"/>
                  </a:lnTo>
                  <a:lnTo>
                    <a:pt x="38036" y="45625"/>
                  </a:lnTo>
                  <a:lnTo>
                    <a:pt x="37683" y="46154"/>
                  </a:lnTo>
                  <a:lnTo>
                    <a:pt x="37683" y="46242"/>
                  </a:lnTo>
                  <a:lnTo>
                    <a:pt x="37742" y="46301"/>
                  </a:lnTo>
                  <a:lnTo>
                    <a:pt x="37830" y="46301"/>
                  </a:lnTo>
                  <a:lnTo>
                    <a:pt x="37859" y="46242"/>
                  </a:lnTo>
                  <a:lnTo>
                    <a:pt x="38212" y="45742"/>
                  </a:lnTo>
                  <a:lnTo>
                    <a:pt x="38565" y="45242"/>
                  </a:lnTo>
                  <a:lnTo>
                    <a:pt x="38595" y="45154"/>
                  </a:lnTo>
                  <a:lnTo>
                    <a:pt x="38565" y="45095"/>
                  </a:lnTo>
                  <a:lnTo>
                    <a:pt x="38477" y="45066"/>
                  </a:lnTo>
                  <a:close/>
                  <a:moveTo>
                    <a:pt x="147435" y="45389"/>
                  </a:moveTo>
                  <a:lnTo>
                    <a:pt x="147376" y="45419"/>
                  </a:lnTo>
                  <a:lnTo>
                    <a:pt x="147317" y="45507"/>
                  </a:lnTo>
                  <a:lnTo>
                    <a:pt x="147258" y="46125"/>
                  </a:lnTo>
                  <a:lnTo>
                    <a:pt x="147141" y="46713"/>
                  </a:lnTo>
                  <a:lnTo>
                    <a:pt x="147170" y="46801"/>
                  </a:lnTo>
                  <a:lnTo>
                    <a:pt x="147229" y="46860"/>
                  </a:lnTo>
                  <a:lnTo>
                    <a:pt x="147258" y="46860"/>
                  </a:lnTo>
                  <a:lnTo>
                    <a:pt x="147317" y="46831"/>
                  </a:lnTo>
                  <a:lnTo>
                    <a:pt x="147347" y="46772"/>
                  </a:lnTo>
                  <a:lnTo>
                    <a:pt x="147464" y="46154"/>
                  </a:lnTo>
                  <a:lnTo>
                    <a:pt x="147523" y="45507"/>
                  </a:lnTo>
                  <a:lnTo>
                    <a:pt x="147523" y="45448"/>
                  </a:lnTo>
                  <a:lnTo>
                    <a:pt x="147435" y="45389"/>
                  </a:lnTo>
                  <a:close/>
                  <a:moveTo>
                    <a:pt x="229301" y="45713"/>
                  </a:moveTo>
                  <a:lnTo>
                    <a:pt x="229242" y="45742"/>
                  </a:lnTo>
                  <a:lnTo>
                    <a:pt x="229212" y="45801"/>
                  </a:lnTo>
                  <a:lnTo>
                    <a:pt x="229183" y="46183"/>
                  </a:lnTo>
                  <a:lnTo>
                    <a:pt x="229124" y="46536"/>
                  </a:lnTo>
                  <a:lnTo>
                    <a:pt x="228977" y="47007"/>
                  </a:lnTo>
                  <a:lnTo>
                    <a:pt x="229006" y="47095"/>
                  </a:lnTo>
                  <a:lnTo>
                    <a:pt x="229065" y="47125"/>
                  </a:lnTo>
                  <a:lnTo>
                    <a:pt x="229095" y="47154"/>
                  </a:lnTo>
                  <a:lnTo>
                    <a:pt x="229153" y="47125"/>
                  </a:lnTo>
                  <a:lnTo>
                    <a:pt x="229183" y="47066"/>
                  </a:lnTo>
                  <a:lnTo>
                    <a:pt x="229271" y="46831"/>
                  </a:lnTo>
                  <a:lnTo>
                    <a:pt x="229330" y="46566"/>
                  </a:lnTo>
                  <a:lnTo>
                    <a:pt x="229389" y="46183"/>
                  </a:lnTo>
                  <a:lnTo>
                    <a:pt x="229418" y="45801"/>
                  </a:lnTo>
                  <a:lnTo>
                    <a:pt x="229389" y="45742"/>
                  </a:lnTo>
                  <a:lnTo>
                    <a:pt x="229301" y="45713"/>
                  </a:lnTo>
                  <a:close/>
                  <a:moveTo>
                    <a:pt x="37183" y="47213"/>
                  </a:moveTo>
                  <a:lnTo>
                    <a:pt x="37124" y="47272"/>
                  </a:lnTo>
                  <a:lnTo>
                    <a:pt x="36918" y="47860"/>
                  </a:lnTo>
                  <a:lnTo>
                    <a:pt x="36741" y="48478"/>
                  </a:lnTo>
                  <a:lnTo>
                    <a:pt x="36741" y="48566"/>
                  </a:lnTo>
                  <a:lnTo>
                    <a:pt x="36830" y="48596"/>
                  </a:lnTo>
                  <a:lnTo>
                    <a:pt x="36830" y="48625"/>
                  </a:lnTo>
                  <a:lnTo>
                    <a:pt x="36918" y="48596"/>
                  </a:lnTo>
                  <a:lnTo>
                    <a:pt x="36947" y="48537"/>
                  </a:lnTo>
                  <a:lnTo>
                    <a:pt x="37124" y="47948"/>
                  </a:lnTo>
                  <a:lnTo>
                    <a:pt x="37330" y="47360"/>
                  </a:lnTo>
                  <a:lnTo>
                    <a:pt x="37330" y="47272"/>
                  </a:lnTo>
                  <a:lnTo>
                    <a:pt x="37271" y="47213"/>
                  </a:lnTo>
                  <a:close/>
                  <a:moveTo>
                    <a:pt x="228477" y="48037"/>
                  </a:moveTo>
                  <a:lnTo>
                    <a:pt x="228389" y="48066"/>
                  </a:lnTo>
                  <a:lnTo>
                    <a:pt x="228212" y="48301"/>
                  </a:lnTo>
                  <a:lnTo>
                    <a:pt x="228006" y="48507"/>
                  </a:lnTo>
                  <a:lnTo>
                    <a:pt x="227771" y="48713"/>
                  </a:lnTo>
                  <a:lnTo>
                    <a:pt x="227536" y="48919"/>
                  </a:lnTo>
                  <a:lnTo>
                    <a:pt x="227477" y="48978"/>
                  </a:lnTo>
                  <a:lnTo>
                    <a:pt x="227506" y="49066"/>
                  </a:lnTo>
                  <a:lnTo>
                    <a:pt x="227536" y="49096"/>
                  </a:lnTo>
                  <a:lnTo>
                    <a:pt x="227653" y="49096"/>
                  </a:lnTo>
                  <a:lnTo>
                    <a:pt x="227918" y="48890"/>
                  </a:lnTo>
                  <a:lnTo>
                    <a:pt x="228153" y="48654"/>
                  </a:lnTo>
                  <a:lnTo>
                    <a:pt x="228359" y="48419"/>
                  </a:lnTo>
                  <a:lnTo>
                    <a:pt x="228565" y="48184"/>
                  </a:lnTo>
                  <a:lnTo>
                    <a:pt x="228595" y="48125"/>
                  </a:lnTo>
                  <a:lnTo>
                    <a:pt x="228536" y="48037"/>
                  </a:lnTo>
                  <a:close/>
                  <a:moveTo>
                    <a:pt x="146905" y="47860"/>
                  </a:moveTo>
                  <a:lnTo>
                    <a:pt x="146876" y="47948"/>
                  </a:lnTo>
                  <a:lnTo>
                    <a:pt x="146700" y="48537"/>
                  </a:lnTo>
                  <a:lnTo>
                    <a:pt x="146494" y="49125"/>
                  </a:lnTo>
                  <a:lnTo>
                    <a:pt x="146494" y="49213"/>
                  </a:lnTo>
                  <a:lnTo>
                    <a:pt x="146552" y="49243"/>
                  </a:lnTo>
                  <a:lnTo>
                    <a:pt x="146582" y="49272"/>
                  </a:lnTo>
                  <a:lnTo>
                    <a:pt x="146641" y="49243"/>
                  </a:lnTo>
                  <a:lnTo>
                    <a:pt x="146670" y="49184"/>
                  </a:lnTo>
                  <a:lnTo>
                    <a:pt x="146876" y="48596"/>
                  </a:lnTo>
                  <a:lnTo>
                    <a:pt x="147082" y="47978"/>
                  </a:lnTo>
                  <a:lnTo>
                    <a:pt x="147053" y="47919"/>
                  </a:lnTo>
                  <a:lnTo>
                    <a:pt x="146994" y="47860"/>
                  </a:lnTo>
                  <a:close/>
                  <a:moveTo>
                    <a:pt x="226477" y="49566"/>
                  </a:moveTo>
                  <a:lnTo>
                    <a:pt x="225947" y="49802"/>
                  </a:lnTo>
                  <a:lnTo>
                    <a:pt x="225418" y="50008"/>
                  </a:lnTo>
                  <a:lnTo>
                    <a:pt x="225329" y="50008"/>
                  </a:lnTo>
                  <a:lnTo>
                    <a:pt x="225271" y="50066"/>
                  </a:lnTo>
                  <a:lnTo>
                    <a:pt x="225271" y="50155"/>
                  </a:lnTo>
                  <a:lnTo>
                    <a:pt x="225300" y="50214"/>
                  </a:lnTo>
                  <a:lnTo>
                    <a:pt x="225388" y="50214"/>
                  </a:lnTo>
                  <a:lnTo>
                    <a:pt x="225476" y="50184"/>
                  </a:lnTo>
                  <a:lnTo>
                    <a:pt x="226035" y="50008"/>
                  </a:lnTo>
                  <a:lnTo>
                    <a:pt x="226565" y="49772"/>
                  </a:lnTo>
                  <a:lnTo>
                    <a:pt x="226624" y="49713"/>
                  </a:lnTo>
                  <a:lnTo>
                    <a:pt x="226624" y="49625"/>
                  </a:lnTo>
                  <a:lnTo>
                    <a:pt x="226565" y="49566"/>
                  </a:lnTo>
                  <a:close/>
                  <a:moveTo>
                    <a:pt x="224123" y="50302"/>
                  </a:moveTo>
                  <a:lnTo>
                    <a:pt x="223535" y="50390"/>
                  </a:lnTo>
                  <a:lnTo>
                    <a:pt x="222888" y="50449"/>
                  </a:lnTo>
                  <a:lnTo>
                    <a:pt x="222829" y="50478"/>
                  </a:lnTo>
                  <a:lnTo>
                    <a:pt x="222800" y="50567"/>
                  </a:lnTo>
                  <a:lnTo>
                    <a:pt x="222829" y="50625"/>
                  </a:lnTo>
                  <a:lnTo>
                    <a:pt x="222888" y="50655"/>
                  </a:lnTo>
                  <a:lnTo>
                    <a:pt x="222917" y="50655"/>
                  </a:lnTo>
                  <a:lnTo>
                    <a:pt x="223564" y="50596"/>
                  </a:lnTo>
                  <a:lnTo>
                    <a:pt x="224153" y="50508"/>
                  </a:lnTo>
                  <a:lnTo>
                    <a:pt x="224241" y="50449"/>
                  </a:lnTo>
                  <a:lnTo>
                    <a:pt x="224241" y="50390"/>
                  </a:lnTo>
                  <a:lnTo>
                    <a:pt x="224212" y="50302"/>
                  </a:lnTo>
                  <a:close/>
                  <a:moveTo>
                    <a:pt x="221535" y="50537"/>
                  </a:moveTo>
                  <a:lnTo>
                    <a:pt x="220387" y="50625"/>
                  </a:lnTo>
                  <a:lnTo>
                    <a:pt x="220329" y="50655"/>
                  </a:lnTo>
                  <a:lnTo>
                    <a:pt x="220299" y="50743"/>
                  </a:lnTo>
                  <a:lnTo>
                    <a:pt x="220329" y="50802"/>
                  </a:lnTo>
                  <a:lnTo>
                    <a:pt x="220417" y="50831"/>
                  </a:lnTo>
                  <a:lnTo>
                    <a:pt x="221564" y="50743"/>
                  </a:lnTo>
                  <a:lnTo>
                    <a:pt x="221652" y="50743"/>
                  </a:lnTo>
                  <a:lnTo>
                    <a:pt x="221741" y="50714"/>
                  </a:lnTo>
                  <a:lnTo>
                    <a:pt x="221770" y="50625"/>
                  </a:lnTo>
                  <a:lnTo>
                    <a:pt x="221711" y="50567"/>
                  </a:lnTo>
                  <a:lnTo>
                    <a:pt x="221652" y="50537"/>
                  </a:lnTo>
                  <a:close/>
                  <a:moveTo>
                    <a:pt x="36624" y="49625"/>
                  </a:moveTo>
                  <a:lnTo>
                    <a:pt x="36565" y="49655"/>
                  </a:lnTo>
                  <a:lnTo>
                    <a:pt x="36535" y="49743"/>
                  </a:lnTo>
                  <a:lnTo>
                    <a:pt x="36477" y="50184"/>
                  </a:lnTo>
                  <a:lnTo>
                    <a:pt x="36477" y="50625"/>
                  </a:lnTo>
                  <a:lnTo>
                    <a:pt x="36477" y="51008"/>
                  </a:lnTo>
                  <a:lnTo>
                    <a:pt x="36506" y="51067"/>
                  </a:lnTo>
                  <a:lnTo>
                    <a:pt x="36594" y="51096"/>
                  </a:lnTo>
                  <a:lnTo>
                    <a:pt x="36653" y="51067"/>
                  </a:lnTo>
                  <a:lnTo>
                    <a:pt x="36683" y="50978"/>
                  </a:lnTo>
                  <a:lnTo>
                    <a:pt x="36683" y="50625"/>
                  </a:lnTo>
                  <a:lnTo>
                    <a:pt x="36683" y="50184"/>
                  </a:lnTo>
                  <a:lnTo>
                    <a:pt x="36741" y="49743"/>
                  </a:lnTo>
                  <a:lnTo>
                    <a:pt x="36712" y="49684"/>
                  </a:lnTo>
                  <a:lnTo>
                    <a:pt x="36624" y="49625"/>
                  </a:lnTo>
                  <a:close/>
                  <a:moveTo>
                    <a:pt x="219152" y="50772"/>
                  </a:moveTo>
                  <a:lnTo>
                    <a:pt x="218505" y="50861"/>
                  </a:lnTo>
                  <a:lnTo>
                    <a:pt x="217916" y="50978"/>
                  </a:lnTo>
                  <a:lnTo>
                    <a:pt x="217828" y="51037"/>
                  </a:lnTo>
                  <a:lnTo>
                    <a:pt x="217828" y="51125"/>
                  </a:lnTo>
                  <a:lnTo>
                    <a:pt x="217858" y="51184"/>
                  </a:lnTo>
                  <a:lnTo>
                    <a:pt x="217946" y="51184"/>
                  </a:lnTo>
                  <a:lnTo>
                    <a:pt x="218564" y="51067"/>
                  </a:lnTo>
                  <a:lnTo>
                    <a:pt x="219181" y="50978"/>
                  </a:lnTo>
                  <a:lnTo>
                    <a:pt x="219240" y="50919"/>
                  </a:lnTo>
                  <a:lnTo>
                    <a:pt x="219270" y="50861"/>
                  </a:lnTo>
                  <a:lnTo>
                    <a:pt x="219211" y="50772"/>
                  </a:lnTo>
                  <a:close/>
                  <a:moveTo>
                    <a:pt x="146052" y="50214"/>
                  </a:moveTo>
                  <a:lnTo>
                    <a:pt x="145994" y="50272"/>
                  </a:lnTo>
                  <a:lnTo>
                    <a:pt x="145729" y="50831"/>
                  </a:lnTo>
                  <a:lnTo>
                    <a:pt x="145435" y="51361"/>
                  </a:lnTo>
                  <a:lnTo>
                    <a:pt x="145405" y="51449"/>
                  </a:lnTo>
                  <a:lnTo>
                    <a:pt x="145464" y="51508"/>
                  </a:lnTo>
                  <a:lnTo>
                    <a:pt x="145523" y="51537"/>
                  </a:lnTo>
                  <a:lnTo>
                    <a:pt x="145582" y="51508"/>
                  </a:lnTo>
                  <a:lnTo>
                    <a:pt x="145611" y="51478"/>
                  </a:lnTo>
                  <a:lnTo>
                    <a:pt x="145905" y="50919"/>
                  </a:lnTo>
                  <a:lnTo>
                    <a:pt x="146199" y="50361"/>
                  </a:lnTo>
                  <a:lnTo>
                    <a:pt x="146199" y="50272"/>
                  </a:lnTo>
                  <a:lnTo>
                    <a:pt x="146141" y="50214"/>
                  </a:lnTo>
                  <a:close/>
                  <a:moveTo>
                    <a:pt x="216681" y="51331"/>
                  </a:moveTo>
                  <a:lnTo>
                    <a:pt x="216093" y="51537"/>
                  </a:lnTo>
                  <a:lnTo>
                    <a:pt x="215504" y="51773"/>
                  </a:lnTo>
                  <a:lnTo>
                    <a:pt x="215445" y="51831"/>
                  </a:lnTo>
                  <a:lnTo>
                    <a:pt x="215445" y="51920"/>
                  </a:lnTo>
                  <a:lnTo>
                    <a:pt x="215504" y="51949"/>
                  </a:lnTo>
                  <a:lnTo>
                    <a:pt x="215534" y="51978"/>
                  </a:lnTo>
                  <a:lnTo>
                    <a:pt x="215593" y="51949"/>
                  </a:lnTo>
                  <a:lnTo>
                    <a:pt x="216151" y="51714"/>
                  </a:lnTo>
                  <a:lnTo>
                    <a:pt x="216740" y="51508"/>
                  </a:lnTo>
                  <a:lnTo>
                    <a:pt x="216799" y="51478"/>
                  </a:lnTo>
                  <a:lnTo>
                    <a:pt x="216828" y="51390"/>
                  </a:lnTo>
                  <a:lnTo>
                    <a:pt x="216769" y="51331"/>
                  </a:lnTo>
                  <a:close/>
                  <a:moveTo>
                    <a:pt x="214475" y="52331"/>
                  </a:moveTo>
                  <a:lnTo>
                    <a:pt x="214386" y="52361"/>
                  </a:lnTo>
                  <a:lnTo>
                    <a:pt x="213975" y="52626"/>
                  </a:lnTo>
                  <a:lnTo>
                    <a:pt x="213592" y="52890"/>
                  </a:lnTo>
                  <a:lnTo>
                    <a:pt x="213357" y="53096"/>
                  </a:lnTo>
                  <a:lnTo>
                    <a:pt x="213327" y="53155"/>
                  </a:lnTo>
                  <a:lnTo>
                    <a:pt x="213327" y="53243"/>
                  </a:lnTo>
                  <a:lnTo>
                    <a:pt x="213386" y="53273"/>
                  </a:lnTo>
                  <a:lnTo>
                    <a:pt x="213416" y="53273"/>
                  </a:lnTo>
                  <a:lnTo>
                    <a:pt x="213475" y="53243"/>
                  </a:lnTo>
                  <a:lnTo>
                    <a:pt x="213710" y="53067"/>
                  </a:lnTo>
                  <a:lnTo>
                    <a:pt x="214092" y="52802"/>
                  </a:lnTo>
                  <a:lnTo>
                    <a:pt x="214504" y="52537"/>
                  </a:lnTo>
                  <a:lnTo>
                    <a:pt x="214534" y="52479"/>
                  </a:lnTo>
                  <a:lnTo>
                    <a:pt x="214534" y="52390"/>
                  </a:lnTo>
                  <a:lnTo>
                    <a:pt x="214475" y="52331"/>
                  </a:lnTo>
                  <a:close/>
                  <a:moveTo>
                    <a:pt x="36712" y="52126"/>
                  </a:moveTo>
                  <a:lnTo>
                    <a:pt x="36653" y="52184"/>
                  </a:lnTo>
                  <a:lnTo>
                    <a:pt x="36624" y="52243"/>
                  </a:lnTo>
                  <a:lnTo>
                    <a:pt x="36771" y="52890"/>
                  </a:lnTo>
                  <a:lnTo>
                    <a:pt x="36977" y="53479"/>
                  </a:lnTo>
                  <a:lnTo>
                    <a:pt x="37006" y="53538"/>
                  </a:lnTo>
                  <a:lnTo>
                    <a:pt x="37094" y="53538"/>
                  </a:lnTo>
                  <a:lnTo>
                    <a:pt x="37153" y="53479"/>
                  </a:lnTo>
                  <a:lnTo>
                    <a:pt x="37183" y="53390"/>
                  </a:lnTo>
                  <a:lnTo>
                    <a:pt x="36977" y="52832"/>
                  </a:lnTo>
                  <a:lnTo>
                    <a:pt x="36830" y="52214"/>
                  </a:lnTo>
                  <a:lnTo>
                    <a:pt x="36800" y="52155"/>
                  </a:lnTo>
                  <a:lnTo>
                    <a:pt x="36712" y="52126"/>
                  </a:lnTo>
                  <a:close/>
                  <a:moveTo>
                    <a:pt x="144846" y="52390"/>
                  </a:moveTo>
                  <a:lnTo>
                    <a:pt x="144758" y="52420"/>
                  </a:lnTo>
                  <a:lnTo>
                    <a:pt x="144405" y="52920"/>
                  </a:lnTo>
                  <a:lnTo>
                    <a:pt x="144023" y="53420"/>
                  </a:lnTo>
                  <a:lnTo>
                    <a:pt x="143993" y="53479"/>
                  </a:lnTo>
                  <a:lnTo>
                    <a:pt x="144023" y="53567"/>
                  </a:lnTo>
                  <a:lnTo>
                    <a:pt x="144140" y="53567"/>
                  </a:lnTo>
                  <a:lnTo>
                    <a:pt x="144170" y="53538"/>
                  </a:lnTo>
                  <a:lnTo>
                    <a:pt x="144552" y="53037"/>
                  </a:lnTo>
                  <a:lnTo>
                    <a:pt x="144935" y="52537"/>
                  </a:lnTo>
                  <a:lnTo>
                    <a:pt x="144964" y="52449"/>
                  </a:lnTo>
                  <a:lnTo>
                    <a:pt x="144905" y="52390"/>
                  </a:lnTo>
                  <a:close/>
                  <a:moveTo>
                    <a:pt x="212533" y="53949"/>
                  </a:moveTo>
                  <a:lnTo>
                    <a:pt x="212445" y="53979"/>
                  </a:lnTo>
                  <a:lnTo>
                    <a:pt x="212063" y="54479"/>
                  </a:lnTo>
                  <a:lnTo>
                    <a:pt x="211710" y="55008"/>
                  </a:lnTo>
                  <a:lnTo>
                    <a:pt x="211710" y="55097"/>
                  </a:lnTo>
                  <a:lnTo>
                    <a:pt x="211739" y="55155"/>
                  </a:lnTo>
                  <a:lnTo>
                    <a:pt x="211857" y="55155"/>
                  </a:lnTo>
                  <a:lnTo>
                    <a:pt x="211886" y="55126"/>
                  </a:lnTo>
                  <a:lnTo>
                    <a:pt x="212239" y="54597"/>
                  </a:lnTo>
                  <a:lnTo>
                    <a:pt x="212622" y="54126"/>
                  </a:lnTo>
                  <a:lnTo>
                    <a:pt x="212622" y="54038"/>
                  </a:lnTo>
                  <a:lnTo>
                    <a:pt x="212592" y="53979"/>
                  </a:lnTo>
                  <a:lnTo>
                    <a:pt x="212533" y="53949"/>
                  </a:lnTo>
                  <a:close/>
                  <a:moveTo>
                    <a:pt x="143258" y="54302"/>
                  </a:moveTo>
                  <a:lnTo>
                    <a:pt x="143170" y="54332"/>
                  </a:lnTo>
                  <a:lnTo>
                    <a:pt x="142728" y="54773"/>
                  </a:lnTo>
                  <a:lnTo>
                    <a:pt x="142258" y="55155"/>
                  </a:lnTo>
                  <a:lnTo>
                    <a:pt x="142228" y="55244"/>
                  </a:lnTo>
                  <a:lnTo>
                    <a:pt x="142258" y="55303"/>
                  </a:lnTo>
                  <a:lnTo>
                    <a:pt x="142287" y="55332"/>
                  </a:lnTo>
                  <a:lnTo>
                    <a:pt x="142317" y="55361"/>
                  </a:lnTo>
                  <a:lnTo>
                    <a:pt x="142405" y="55332"/>
                  </a:lnTo>
                  <a:lnTo>
                    <a:pt x="142875" y="54920"/>
                  </a:lnTo>
                  <a:lnTo>
                    <a:pt x="143317" y="54479"/>
                  </a:lnTo>
                  <a:lnTo>
                    <a:pt x="143346" y="54391"/>
                  </a:lnTo>
                  <a:lnTo>
                    <a:pt x="143317" y="54332"/>
                  </a:lnTo>
                  <a:lnTo>
                    <a:pt x="143258" y="54302"/>
                  </a:lnTo>
                  <a:close/>
                  <a:moveTo>
                    <a:pt x="37653" y="54449"/>
                  </a:moveTo>
                  <a:lnTo>
                    <a:pt x="37565" y="54479"/>
                  </a:lnTo>
                  <a:lnTo>
                    <a:pt x="37506" y="54538"/>
                  </a:lnTo>
                  <a:lnTo>
                    <a:pt x="37536" y="54626"/>
                  </a:lnTo>
                  <a:lnTo>
                    <a:pt x="37889" y="55126"/>
                  </a:lnTo>
                  <a:lnTo>
                    <a:pt x="38300" y="55626"/>
                  </a:lnTo>
                  <a:lnTo>
                    <a:pt x="38389" y="55656"/>
                  </a:lnTo>
                  <a:lnTo>
                    <a:pt x="38448" y="55626"/>
                  </a:lnTo>
                  <a:lnTo>
                    <a:pt x="38477" y="55567"/>
                  </a:lnTo>
                  <a:lnTo>
                    <a:pt x="38448" y="55479"/>
                  </a:lnTo>
                  <a:lnTo>
                    <a:pt x="38065" y="55008"/>
                  </a:lnTo>
                  <a:lnTo>
                    <a:pt x="37712" y="54508"/>
                  </a:lnTo>
                  <a:lnTo>
                    <a:pt x="37653" y="54449"/>
                  </a:lnTo>
                  <a:close/>
                  <a:moveTo>
                    <a:pt x="141346" y="55891"/>
                  </a:moveTo>
                  <a:lnTo>
                    <a:pt x="141287" y="55920"/>
                  </a:lnTo>
                  <a:lnTo>
                    <a:pt x="140228" y="56597"/>
                  </a:lnTo>
                  <a:lnTo>
                    <a:pt x="140169" y="56685"/>
                  </a:lnTo>
                  <a:lnTo>
                    <a:pt x="140199" y="56744"/>
                  </a:lnTo>
                  <a:lnTo>
                    <a:pt x="140228" y="56773"/>
                  </a:lnTo>
                  <a:lnTo>
                    <a:pt x="140287" y="56803"/>
                  </a:lnTo>
                  <a:lnTo>
                    <a:pt x="140346" y="56773"/>
                  </a:lnTo>
                  <a:lnTo>
                    <a:pt x="141405" y="56097"/>
                  </a:lnTo>
                  <a:lnTo>
                    <a:pt x="141434" y="56038"/>
                  </a:lnTo>
                  <a:lnTo>
                    <a:pt x="141405" y="55950"/>
                  </a:lnTo>
                  <a:lnTo>
                    <a:pt x="141346" y="55891"/>
                  </a:lnTo>
                  <a:close/>
                  <a:moveTo>
                    <a:pt x="39301" y="56273"/>
                  </a:moveTo>
                  <a:lnTo>
                    <a:pt x="39242" y="56332"/>
                  </a:lnTo>
                  <a:lnTo>
                    <a:pt x="39212" y="56391"/>
                  </a:lnTo>
                  <a:lnTo>
                    <a:pt x="39242" y="56479"/>
                  </a:lnTo>
                  <a:lnTo>
                    <a:pt x="39771" y="56862"/>
                  </a:lnTo>
                  <a:lnTo>
                    <a:pt x="40301" y="57185"/>
                  </a:lnTo>
                  <a:lnTo>
                    <a:pt x="40389" y="57185"/>
                  </a:lnTo>
                  <a:lnTo>
                    <a:pt x="40418" y="57156"/>
                  </a:lnTo>
                  <a:lnTo>
                    <a:pt x="40448" y="57067"/>
                  </a:lnTo>
                  <a:lnTo>
                    <a:pt x="40389" y="57009"/>
                  </a:lnTo>
                  <a:lnTo>
                    <a:pt x="39889" y="56685"/>
                  </a:lnTo>
                  <a:lnTo>
                    <a:pt x="39389" y="56303"/>
                  </a:lnTo>
                  <a:lnTo>
                    <a:pt x="39301" y="56273"/>
                  </a:lnTo>
                  <a:close/>
                  <a:moveTo>
                    <a:pt x="211210" y="56097"/>
                  </a:moveTo>
                  <a:lnTo>
                    <a:pt x="211180" y="56156"/>
                  </a:lnTo>
                  <a:lnTo>
                    <a:pt x="210974" y="56773"/>
                  </a:lnTo>
                  <a:lnTo>
                    <a:pt x="210857" y="57391"/>
                  </a:lnTo>
                  <a:lnTo>
                    <a:pt x="210886" y="57479"/>
                  </a:lnTo>
                  <a:lnTo>
                    <a:pt x="210945" y="57509"/>
                  </a:lnTo>
                  <a:lnTo>
                    <a:pt x="210974" y="57509"/>
                  </a:lnTo>
                  <a:lnTo>
                    <a:pt x="211033" y="57479"/>
                  </a:lnTo>
                  <a:lnTo>
                    <a:pt x="211062" y="57420"/>
                  </a:lnTo>
                  <a:lnTo>
                    <a:pt x="211180" y="56832"/>
                  </a:lnTo>
                  <a:lnTo>
                    <a:pt x="211357" y="56244"/>
                  </a:lnTo>
                  <a:lnTo>
                    <a:pt x="211357" y="56156"/>
                  </a:lnTo>
                  <a:lnTo>
                    <a:pt x="211298" y="56097"/>
                  </a:lnTo>
                  <a:close/>
                  <a:moveTo>
                    <a:pt x="139257" y="57244"/>
                  </a:moveTo>
                  <a:lnTo>
                    <a:pt x="139169" y="57273"/>
                  </a:lnTo>
                  <a:lnTo>
                    <a:pt x="138110" y="57921"/>
                  </a:lnTo>
                  <a:lnTo>
                    <a:pt x="138051" y="57979"/>
                  </a:lnTo>
                  <a:lnTo>
                    <a:pt x="138051" y="58068"/>
                  </a:lnTo>
                  <a:lnTo>
                    <a:pt x="138110" y="58097"/>
                  </a:lnTo>
                  <a:lnTo>
                    <a:pt x="138139" y="58126"/>
                  </a:lnTo>
                  <a:lnTo>
                    <a:pt x="138198" y="58097"/>
                  </a:lnTo>
                  <a:lnTo>
                    <a:pt x="139287" y="57450"/>
                  </a:lnTo>
                  <a:lnTo>
                    <a:pt x="139316" y="57391"/>
                  </a:lnTo>
                  <a:lnTo>
                    <a:pt x="139316" y="57303"/>
                  </a:lnTo>
                  <a:lnTo>
                    <a:pt x="139257" y="57244"/>
                  </a:lnTo>
                  <a:close/>
                  <a:moveTo>
                    <a:pt x="41389" y="57656"/>
                  </a:moveTo>
                  <a:lnTo>
                    <a:pt x="41301" y="57715"/>
                  </a:lnTo>
                  <a:lnTo>
                    <a:pt x="41301" y="57803"/>
                  </a:lnTo>
                  <a:lnTo>
                    <a:pt x="41330" y="57862"/>
                  </a:lnTo>
                  <a:lnTo>
                    <a:pt x="41801" y="58185"/>
                  </a:lnTo>
                  <a:lnTo>
                    <a:pt x="42213" y="58479"/>
                  </a:lnTo>
                  <a:lnTo>
                    <a:pt x="42360" y="58597"/>
                  </a:lnTo>
                  <a:lnTo>
                    <a:pt x="42448" y="58597"/>
                  </a:lnTo>
                  <a:lnTo>
                    <a:pt x="42507" y="58568"/>
                  </a:lnTo>
                  <a:lnTo>
                    <a:pt x="42507" y="58479"/>
                  </a:lnTo>
                  <a:lnTo>
                    <a:pt x="42478" y="58421"/>
                  </a:lnTo>
                  <a:lnTo>
                    <a:pt x="42330" y="58303"/>
                  </a:lnTo>
                  <a:lnTo>
                    <a:pt x="41948" y="58009"/>
                  </a:lnTo>
                  <a:lnTo>
                    <a:pt x="41448" y="57685"/>
                  </a:lnTo>
                  <a:lnTo>
                    <a:pt x="41389" y="57656"/>
                  </a:lnTo>
                  <a:close/>
                  <a:moveTo>
                    <a:pt x="137022" y="58568"/>
                  </a:moveTo>
                  <a:lnTo>
                    <a:pt x="135963" y="59215"/>
                  </a:lnTo>
                  <a:lnTo>
                    <a:pt x="135904" y="59303"/>
                  </a:lnTo>
                  <a:lnTo>
                    <a:pt x="135933" y="59362"/>
                  </a:lnTo>
                  <a:lnTo>
                    <a:pt x="135963" y="59421"/>
                  </a:lnTo>
                  <a:lnTo>
                    <a:pt x="136080" y="59421"/>
                  </a:lnTo>
                  <a:lnTo>
                    <a:pt x="137139" y="58744"/>
                  </a:lnTo>
                  <a:lnTo>
                    <a:pt x="137169" y="58685"/>
                  </a:lnTo>
                  <a:lnTo>
                    <a:pt x="137169" y="58597"/>
                  </a:lnTo>
                  <a:lnTo>
                    <a:pt x="137110" y="58568"/>
                  </a:lnTo>
                  <a:close/>
                  <a:moveTo>
                    <a:pt x="210915" y="58538"/>
                  </a:moveTo>
                  <a:lnTo>
                    <a:pt x="210857" y="58597"/>
                  </a:lnTo>
                  <a:lnTo>
                    <a:pt x="210827" y="58656"/>
                  </a:lnTo>
                  <a:lnTo>
                    <a:pt x="210857" y="58980"/>
                  </a:lnTo>
                  <a:lnTo>
                    <a:pt x="210974" y="59450"/>
                  </a:lnTo>
                  <a:lnTo>
                    <a:pt x="211121" y="59921"/>
                  </a:lnTo>
                  <a:lnTo>
                    <a:pt x="211151" y="59950"/>
                  </a:lnTo>
                  <a:lnTo>
                    <a:pt x="211210" y="59980"/>
                  </a:lnTo>
                  <a:lnTo>
                    <a:pt x="211239" y="59980"/>
                  </a:lnTo>
                  <a:lnTo>
                    <a:pt x="211298" y="59921"/>
                  </a:lnTo>
                  <a:lnTo>
                    <a:pt x="211298" y="59833"/>
                  </a:lnTo>
                  <a:lnTo>
                    <a:pt x="211180" y="59391"/>
                  </a:lnTo>
                  <a:lnTo>
                    <a:pt x="211062" y="58921"/>
                  </a:lnTo>
                  <a:lnTo>
                    <a:pt x="211033" y="58656"/>
                  </a:lnTo>
                  <a:lnTo>
                    <a:pt x="211004" y="58568"/>
                  </a:lnTo>
                  <a:lnTo>
                    <a:pt x="210915" y="58538"/>
                  </a:lnTo>
                  <a:close/>
                  <a:moveTo>
                    <a:pt x="43331" y="59244"/>
                  </a:moveTo>
                  <a:lnTo>
                    <a:pt x="43272" y="59274"/>
                  </a:lnTo>
                  <a:lnTo>
                    <a:pt x="43213" y="59362"/>
                  </a:lnTo>
                  <a:lnTo>
                    <a:pt x="43242" y="59421"/>
                  </a:lnTo>
                  <a:lnTo>
                    <a:pt x="43654" y="59891"/>
                  </a:lnTo>
                  <a:lnTo>
                    <a:pt x="44037" y="60392"/>
                  </a:lnTo>
                  <a:lnTo>
                    <a:pt x="44066" y="60421"/>
                  </a:lnTo>
                  <a:lnTo>
                    <a:pt x="44184" y="60421"/>
                  </a:lnTo>
                  <a:lnTo>
                    <a:pt x="44213" y="60333"/>
                  </a:lnTo>
                  <a:lnTo>
                    <a:pt x="44213" y="60274"/>
                  </a:lnTo>
                  <a:lnTo>
                    <a:pt x="43831" y="59774"/>
                  </a:lnTo>
                  <a:lnTo>
                    <a:pt x="43419" y="59274"/>
                  </a:lnTo>
                  <a:lnTo>
                    <a:pt x="43331" y="59244"/>
                  </a:lnTo>
                  <a:close/>
                  <a:moveTo>
                    <a:pt x="134992" y="59891"/>
                  </a:moveTo>
                  <a:lnTo>
                    <a:pt x="134904" y="59921"/>
                  </a:lnTo>
                  <a:lnTo>
                    <a:pt x="133845" y="60597"/>
                  </a:lnTo>
                  <a:lnTo>
                    <a:pt x="133815" y="60686"/>
                  </a:lnTo>
                  <a:lnTo>
                    <a:pt x="133845" y="60745"/>
                  </a:lnTo>
                  <a:lnTo>
                    <a:pt x="133874" y="60774"/>
                  </a:lnTo>
                  <a:lnTo>
                    <a:pt x="133903" y="60803"/>
                  </a:lnTo>
                  <a:lnTo>
                    <a:pt x="133992" y="60774"/>
                  </a:lnTo>
                  <a:lnTo>
                    <a:pt x="135021" y="60068"/>
                  </a:lnTo>
                  <a:lnTo>
                    <a:pt x="135051" y="60009"/>
                  </a:lnTo>
                  <a:lnTo>
                    <a:pt x="135051" y="59950"/>
                  </a:lnTo>
                  <a:lnTo>
                    <a:pt x="134992" y="59891"/>
                  </a:lnTo>
                  <a:close/>
                  <a:moveTo>
                    <a:pt x="238626" y="60597"/>
                  </a:moveTo>
                  <a:lnTo>
                    <a:pt x="238096" y="60921"/>
                  </a:lnTo>
                  <a:lnTo>
                    <a:pt x="237567" y="61245"/>
                  </a:lnTo>
                  <a:lnTo>
                    <a:pt x="237508" y="61303"/>
                  </a:lnTo>
                  <a:lnTo>
                    <a:pt x="237508" y="61392"/>
                  </a:lnTo>
                  <a:lnTo>
                    <a:pt x="237567" y="61421"/>
                  </a:lnTo>
                  <a:lnTo>
                    <a:pt x="237596" y="61451"/>
                  </a:lnTo>
                  <a:lnTo>
                    <a:pt x="237655" y="61421"/>
                  </a:lnTo>
                  <a:lnTo>
                    <a:pt x="238214" y="61127"/>
                  </a:lnTo>
                  <a:lnTo>
                    <a:pt x="238743" y="60774"/>
                  </a:lnTo>
                  <a:lnTo>
                    <a:pt x="238802" y="60715"/>
                  </a:lnTo>
                  <a:lnTo>
                    <a:pt x="238773" y="60656"/>
                  </a:lnTo>
                  <a:lnTo>
                    <a:pt x="238714" y="60597"/>
                  </a:lnTo>
                  <a:close/>
                  <a:moveTo>
                    <a:pt x="211768" y="60892"/>
                  </a:moveTo>
                  <a:lnTo>
                    <a:pt x="211710" y="60921"/>
                  </a:lnTo>
                  <a:lnTo>
                    <a:pt x="211651" y="60980"/>
                  </a:lnTo>
                  <a:lnTo>
                    <a:pt x="211680" y="61039"/>
                  </a:lnTo>
                  <a:lnTo>
                    <a:pt x="212033" y="61568"/>
                  </a:lnTo>
                  <a:lnTo>
                    <a:pt x="212445" y="62039"/>
                  </a:lnTo>
                  <a:lnTo>
                    <a:pt x="212474" y="62068"/>
                  </a:lnTo>
                  <a:lnTo>
                    <a:pt x="212533" y="62098"/>
                  </a:lnTo>
                  <a:lnTo>
                    <a:pt x="212592" y="62068"/>
                  </a:lnTo>
                  <a:lnTo>
                    <a:pt x="212622" y="61980"/>
                  </a:lnTo>
                  <a:lnTo>
                    <a:pt x="212592" y="61921"/>
                  </a:lnTo>
                  <a:lnTo>
                    <a:pt x="212210" y="61451"/>
                  </a:lnTo>
                  <a:lnTo>
                    <a:pt x="211857" y="60950"/>
                  </a:lnTo>
                  <a:lnTo>
                    <a:pt x="211768" y="60892"/>
                  </a:lnTo>
                  <a:close/>
                  <a:moveTo>
                    <a:pt x="132844" y="61333"/>
                  </a:moveTo>
                  <a:lnTo>
                    <a:pt x="131844" y="62127"/>
                  </a:lnTo>
                  <a:lnTo>
                    <a:pt x="131815" y="62186"/>
                  </a:lnTo>
                  <a:lnTo>
                    <a:pt x="131844" y="62274"/>
                  </a:lnTo>
                  <a:lnTo>
                    <a:pt x="131874" y="62304"/>
                  </a:lnTo>
                  <a:lnTo>
                    <a:pt x="131933" y="62304"/>
                  </a:lnTo>
                  <a:lnTo>
                    <a:pt x="131991" y="62274"/>
                  </a:lnTo>
                  <a:lnTo>
                    <a:pt x="132962" y="61509"/>
                  </a:lnTo>
                  <a:lnTo>
                    <a:pt x="132992" y="61451"/>
                  </a:lnTo>
                  <a:lnTo>
                    <a:pt x="132992" y="61362"/>
                  </a:lnTo>
                  <a:lnTo>
                    <a:pt x="132903" y="61333"/>
                  </a:lnTo>
                  <a:close/>
                  <a:moveTo>
                    <a:pt x="236449" y="61803"/>
                  </a:moveTo>
                  <a:lnTo>
                    <a:pt x="235301" y="62304"/>
                  </a:lnTo>
                  <a:lnTo>
                    <a:pt x="235243" y="62362"/>
                  </a:lnTo>
                  <a:lnTo>
                    <a:pt x="235243" y="62421"/>
                  </a:lnTo>
                  <a:lnTo>
                    <a:pt x="235272" y="62480"/>
                  </a:lnTo>
                  <a:lnTo>
                    <a:pt x="235331" y="62509"/>
                  </a:lnTo>
                  <a:lnTo>
                    <a:pt x="235390" y="62480"/>
                  </a:lnTo>
                  <a:lnTo>
                    <a:pt x="236537" y="61980"/>
                  </a:lnTo>
                  <a:lnTo>
                    <a:pt x="236596" y="61921"/>
                  </a:lnTo>
                  <a:lnTo>
                    <a:pt x="236596" y="61862"/>
                  </a:lnTo>
                  <a:lnTo>
                    <a:pt x="236537" y="61803"/>
                  </a:lnTo>
                  <a:close/>
                  <a:moveTo>
                    <a:pt x="44831" y="61274"/>
                  </a:moveTo>
                  <a:lnTo>
                    <a:pt x="44743" y="61303"/>
                  </a:lnTo>
                  <a:lnTo>
                    <a:pt x="44684" y="61362"/>
                  </a:lnTo>
                  <a:lnTo>
                    <a:pt x="44684" y="61421"/>
                  </a:lnTo>
                  <a:lnTo>
                    <a:pt x="44978" y="61980"/>
                  </a:lnTo>
                  <a:lnTo>
                    <a:pt x="45213" y="62568"/>
                  </a:lnTo>
                  <a:lnTo>
                    <a:pt x="45243" y="62598"/>
                  </a:lnTo>
                  <a:lnTo>
                    <a:pt x="45302" y="62627"/>
                  </a:lnTo>
                  <a:lnTo>
                    <a:pt x="45360" y="62627"/>
                  </a:lnTo>
                  <a:lnTo>
                    <a:pt x="45419" y="62568"/>
                  </a:lnTo>
                  <a:lnTo>
                    <a:pt x="45419" y="62480"/>
                  </a:lnTo>
                  <a:lnTo>
                    <a:pt x="45154" y="61892"/>
                  </a:lnTo>
                  <a:lnTo>
                    <a:pt x="44890" y="61333"/>
                  </a:lnTo>
                  <a:lnTo>
                    <a:pt x="44831" y="61274"/>
                  </a:lnTo>
                  <a:close/>
                  <a:moveTo>
                    <a:pt x="234125" y="62745"/>
                  </a:moveTo>
                  <a:lnTo>
                    <a:pt x="232948" y="63098"/>
                  </a:lnTo>
                  <a:lnTo>
                    <a:pt x="232889" y="63157"/>
                  </a:lnTo>
                  <a:lnTo>
                    <a:pt x="232889" y="63245"/>
                  </a:lnTo>
                  <a:lnTo>
                    <a:pt x="232919" y="63304"/>
                  </a:lnTo>
                  <a:lnTo>
                    <a:pt x="233007" y="63304"/>
                  </a:lnTo>
                  <a:lnTo>
                    <a:pt x="234213" y="62921"/>
                  </a:lnTo>
                  <a:lnTo>
                    <a:pt x="234272" y="62892"/>
                  </a:lnTo>
                  <a:lnTo>
                    <a:pt x="234272" y="62804"/>
                  </a:lnTo>
                  <a:lnTo>
                    <a:pt x="234213" y="62745"/>
                  </a:lnTo>
                  <a:close/>
                  <a:moveTo>
                    <a:pt x="213445" y="62715"/>
                  </a:moveTo>
                  <a:lnTo>
                    <a:pt x="213386" y="62745"/>
                  </a:lnTo>
                  <a:lnTo>
                    <a:pt x="213357" y="62833"/>
                  </a:lnTo>
                  <a:lnTo>
                    <a:pt x="213386" y="62892"/>
                  </a:lnTo>
                  <a:lnTo>
                    <a:pt x="213916" y="63274"/>
                  </a:lnTo>
                  <a:lnTo>
                    <a:pt x="214475" y="63598"/>
                  </a:lnTo>
                  <a:lnTo>
                    <a:pt x="214504" y="63598"/>
                  </a:lnTo>
                  <a:lnTo>
                    <a:pt x="214563" y="63568"/>
                  </a:lnTo>
                  <a:lnTo>
                    <a:pt x="214592" y="63539"/>
                  </a:lnTo>
                  <a:lnTo>
                    <a:pt x="214622" y="63451"/>
                  </a:lnTo>
                  <a:lnTo>
                    <a:pt x="214563" y="63392"/>
                  </a:lnTo>
                  <a:lnTo>
                    <a:pt x="214033" y="63098"/>
                  </a:lnTo>
                  <a:lnTo>
                    <a:pt x="213533" y="62745"/>
                  </a:lnTo>
                  <a:lnTo>
                    <a:pt x="213445" y="62715"/>
                  </a:lnTo>
                  <a:close/>
                  <a:moveTo>
                    <a:pt x="231742" y="63421"/>
                  </a:moveTo>
                  <a:lnTo>
                    <a:pt x="230536" y="63716"/>
                  </a:lnTo>
                  <a:lnTo>
                    <a:pt x="230448" y="63745"/>
                  </a:lnTo>
                  <a:lnTo>
                    <a:pt x="230448" y="63833"/>
                  </a:lnTo>
                  <a:lnTo>
                    <a:pt x="230477" y="63892"/>
                  </a:lnTo>
                  <a:lnTo>
                    <a:pt x="230536" y="63921"/>
                  </a:lnTo>
                  <a:lnTo>
                    <a:pt x="230565" y="63921"/>
                  </a:lnTo>
                  <a:lnTo>
                    <a:pt x="231801" y="63627"/>
                  </a:lnTo>
                  <a:lnTo>
                    <a:pt x="231860" y="63598"/>
                  </a:lnTo>
                  <a:lnTo>
                    <a:pt x="231860" y="63510"/>
                  </a:lnTo>
                  <a:lnTo>
                    <a:pt x="231830" y="63451"/>
                  </a:lnTo>
                  <a:lnTo>
                    <a:pt x="231742" y="63421"/>
                  </a:lnTo>
                  <a:close/>
                  <a:moveTo>
                    <a:pt x="130991" y="62921"/>
                  </a:moveTo>
                  <a:lnTo>
                    <a:pt x="130903" y="62951"/>
                  </a:lnTo>
                  <a:lnTo>
                    <a:pt x="130432" y="63392"/>
                  </a:lnTo>
                  <a:lnTo>
                    <a:pt x="130021" y="63833"/>
                  </a:lnTo>
                  <a:lnTo>
                    <a:pt x="129991" y="63921"/>
                  </a:lnTo>
                  <a:lnTo>
                    <a:pt x="130021" y="63980"/>
                  </a:lnTo>
                  <a:lnTo>
                    <a:pt x="130079" y="64010"/>
                  </a:lnTo>
                  <a:lnTo>
                    <a:pt x="130138" y="64010"/>
                  </a:lnTo>
                  <a:lnTo>
                    <a:pt x="130168" y="63980"/>
                  </a:lnTo>
                  <a:lnTo>
                    <a:pt x="130579" y="63539"/>
                  </a:lnTo>
                  <a:lnTo>
                    <a:pt x="131050" y="63098"/>
                  </a:lnTo>
                  <a:lnTo>
                    <a:pt x="131079" y="63039"/>
                  </a:lnTo>
                  <a:lnTo>
                    <a:pt x="131050" y="62951"/>
                  </a:lnTo>
                  <a:lnTo>
                    <a:pt x="130991" y="62921"/>
                  </a:lnTo>
                  <a:close/>
                  <a:moveTo>
                    <a:pt x="229301" y="63951"/>
                  </a:moveTo>
                  <a:lnTo>
                    <a:pt x="228065" y="64127"/>
                  </a:lnTo>
                  <a:lnTo>
                    <a:pt x="228006" y="64186"/>
                  </a:lnTo>
                  <a:lnTo>
                    <a:pt x="227977" y="64245"/>
                  </a:lnTo>
                  <a:lnTo>
                    <a:pt x="228006" y="64304"/>
                  </a:lnTo>
                  <a:lnTo>
                    <a:pt x="228065" y="64333"/>
                  </a:lnTo>
                  <a:lnTo>
                    <a:pt x="228094" y="64333"/>
                  </a:lnTo>
                  <a:lnTo>
                    <a:pt x="229330" y="64157"/>
                  </a:lnTo>
                  <a:lnTo>
                    <a:pt x="229389" y="64098"/>
                  </a:lnTo>
                  <a:lnTo>
                    <a:pt x="229418" y="64039"/>
                  </a:lnTo>
                  <a:lnTo>
                    <a:pt x="229359" y="63951"/>
                  </a:lnTo>
                  <a:close/>
                  <a:moveTo>
                    <a:pt x="215681" y="63892"/>
                  </a:moveTo>
                  <a:lnTo>
                    <a:pt x="215622" y="63921"/>
                  </a:lnTo>
                  <a:lnTo>
                    <a:pt x="215563" y="63980"/>
                  </a:lnTo>
                  <a:lnTo>
                    <a:pt x="215563" y="64039"/>
                  </a:lnTo>
                  <a:lnTo>
                    <a:pt x="215622" y="64098"/>
                  </a:lnTo>
                  <a:lnTo>
                    <a:pt x="216210" y="64304"/>
                  </a:lnTo>
                  <a:lnTo>
                    <a:pt x="216828" y="64451"/>
                  </a:lnTo>
                  <a:lnTo>
                    <a:pt x="216916" y="64451"/>
                  </a:lnTo>
                  <a:lnTo>
                    <a:pt x="216946" y="64392"/>
                  </a:lnTo>
                  <a:lnTo>
                    <a:pt x="216946" y="64304"/>
                  </a:lnTo>
                  <a:lnTo>
                    <a:pt x="216887" y="64245"/>
                  </a:lnTo>
                  <a:lnTo>
                    <a:pt x="216269" y="64098"/>
                  </a:lnTo>
                  <a:lnTo>
                    <a:pt x="215681" y="63892"/>
                  </a:lnTo>
                  <a:close/>
                  <a:moveTo>
                    <a:pt x="226830" y="64274"/>
                  </a:moveTo>
                  <a:lnTo>
                    <a:pt x="225565" y="64422"/>
                  </a:lnTo>
                  <a:lnTo>
                    <a:pt x="225506" y="64451"/>
                  </a:lnTo>
                  <a:lnTo>
                    <a:pt x="225476" y="64510"/>
                  </a:lnTo>
                  <a:lnTo>
                    <a:pt x="225506" y="64598"/>
                  </a:lnTo>
                  <a:lnTo>
                    <a:pt x="225594" y="64627"/>
                  </a:lnTo>
                  <a:lnTo>
                    <a:pt x="226830" y="64510"/>
                  </a:lnTo>
                  <a:lnTo>
                    <a:pt x="226918" y="64451"/>
                  </a:lnTo>
                  <a:lnTo>
                    <a:pt x="226947" y="64392"/>
                  </a:lnTo>
                  <a:lnTo>
                    <a:pt x="226888" y="64304"/>
                  </a:lnTo>
                  <a:lnTo>
                    <a:pt x="226830" y="64274"/>
                  </a:lnTo>
                  <a:close/>
                  <a:moveTo>
                    <a:pt x="224329" y="64510"/>
                  </a:moveTo>
                  <a:lnTo>
                    <a:pt x="223094" y="64569"/>
                  </a:lnTo>
                  <a:lnTo>
                    <a:pt x="223005" y="64598"/>
                  </a:lnTo>
                  <a:lnTo>
                    <a:pt x="222976" y="64686"/>
                  </a:lnTo>
                  <a:lnTo>
                    <a:pt x="223005" y="64745"/>
                  </a:lnTo>
                  <a:lnTo>
                    <a:pt x="223094" y="64775"/>
                  </a:lnTo>
                  <a:lnTo>
                    <a:pt x="224359" y="64716"/>
                  </a:lnTo>
                  <a:lnTo>
                    <a:pt x="224417" y="64686"/>
                  </a:lnTo>
                  <a:lnTo>
                    <a:pt x="224447" y="64598"/>
                  </a:lnTo>
                  <a:lnTo>
                    <a:pt x="224417" y="64539"/>
                  </a:lnTo>
                  <a:lnTo>
                    <a:pt x="224329" y="64510"/>
                  </a:lnTo>
                  <a:close/>
                  <a:moveTo>
                    <a:pt x="218093" y="64480"/>
                  </a:moveTo>
                  <a:lnTo>
                    <a:pt x="218034" y="64510"/>
                  </a:lnTo>
                  <a:lnTo>
                    <a:pt x="217975" y="64569"/>
                  </a:lnTo>
                  <a:lnTo>
                    <a:pt x="218005" y="64657"/>
                  </a:lnTo>
                  <a:lnTo>
                    <a:pt x="218064" y="64686"/>
                  </a:lnTo>
                  <a:lnTo>
                    <a:pt x="218681" y="64775"/>
                  </a:lnTo>
                  <a:lnTo>
                    <a:pt x="219328" y="64804"/>
                  </a:lnTo>
                  <a:lnTo>
                    <a:pt x="219417" y="64775"/>
                  </a:lnTo>
                  <a:lnTo>
                    <a:pt x="219446" y="64716"/>
                  </a:lnTo>
                  <a:lnTo>
                    <a:pt x="219417" y="64627"/>
                  </a:lnTo>
                  <a:lnTo>
                    <a:pt x="219328" y="64598"/>
                  </a:lnTo>
                  <a:lnTo>
                    <a:pt x="218711" y="64539"/>
                  </a:lnTo>
                  <a:lnTo>
                    <a:pt x="218093" y="64480"/>
                  </a:lnTo>
                  <a:close/>
                  <a:moveTo>
                    <a:pt x="221829" y="64627"/>
                  </a:moveTo>
                  <a:lnTo>
                    <a:pt x="220770" y="64657"/>
                  </a:lnTo>
                  <a:lnTo>
                    <a:pt x="220593" y="64657"/>
                  </a:lnTo>
                  <a:lnTo>
                    <a:pt x="220505" y="64686"/>
                  </a:lnTo>
                  <a:lnTo>
                    <a:pt x="220476" y="64745"/>
                  </a:lnTo>
                  <a:lnTo>
                    <a:pt x="220505" y="64833"/>
                  </a:lnTo>
                  <a:lnTo>
                    <a:pt x="220593" y="64863"/>
                  </a:lnTo>
                  <a:lnTo>
                    <a:pt x="220770" y="64863"/>
                  </a:lnTo>
                  <a:lnTo>
                    <a:pt x="221829" y="64833"/>
                  </a:lnTo>
                  <a:lnTo>
                    <a:pt x="221917" y="64804"/>
                  </a:lnTo>
                  <a:lnTo>
                    <a:pt x="221946" y="64716"/>
                  </a:lnTo>
                  <a:lnTo>
                    <a:pt x="221917" y="64657"/>
                  </a:lnTo>
                  <a:lnTo>
                    <a:pt x="221829" y="64627"/>
                  </a:lnTo>
                  <a:close/>
                  <a:moveTo>
                    <a:pt x="45655" y="63627"/>
                  </a:moveTo>
                  <a:lnTo>
                    <a:pt x="45596" y="63657"/>
                  </a:lnTo>
                  <a:lnTo>
                    <a:pt x="45566" y="63745"/>
                  </a:lnTo>
                  <a:lnTo>
                    <a:pt x="45655" y="64127"/>
                  </a:lnTo>
                  <a:lnTo>
                    <a:pt x="45713" y="64510"/>
                  </a:lnTo>
                  <a:lnTo>
                    <a:pt x="45713" y="64510"/>
                  </a:lnTo>
                  <a:lnTo>
                    <a:pt x="45272" y="64480"/>
                  </a:lnTo>
                  <a:lnTo>
                    <a:pt x="44831" y="64480"/>
                  </a:lnTo>
                  <a:lnTo>
                    <a:pt x="44772" y="64539"/>
                  </a:lnTo>
                  <a:lnTo>
                    <a:pt x="44743" y="64598"/>
                  </a:lnTo>
                  <a:lnTo>
                    <a:pt x="44772" y="64686"/>
                  </a:lnTo>
                  <a:lnTo>
                    <a:pt x="44831" y="64716"/>
                  </a:lnTo>
                  <a:lnTo>
                    <a:pt x="45743" y="64716"/>
                  </a:lnTo>
                  <a:lnTo>
                    <a:pt x="45743" y="64951"/>
                  </a:lnTo>
                  <a:lnTo>
                    <a:pt x="45772" y="65039"/>
                  </a:lnTo>
                  <a:lnTo>
                    <a:pt x="45860" y="65069"/>
                  </a:lnTo>
                  <a:lnTo>
                    <a:pt x="45919" y="65039"/>
                  </a:lnTo>
                  <a:lnTo>
                    <a:pt x="45949" y="64951"/>
                  </a:lnTo>
                  <a:lnTo>
                    <a:pt x="45949" y="64745"/>
                  </a:lnTo>
                  <a:lnTo>
                    <a:pt x="46155" y="64745"/>
                  </a:lnTo>
                  <a:lnTo>
                    <a:pt x="46184" y="64657"/>
                  </a:lnTo>
                  <a:lnTo>
                    <a:pt x="46184" y="64598"/>
                  </a:lnTo>
                  <a:lnTo>
                    <a:pt x="46096" y="64539"/>
                  </a:lnTo>
                  <a:lnTo>
                    <a:pt x="45919" y="64539"/>
                  </a:lnTo>
                  <a:lnTo>
                    <a:pt x="45860" y="64098"/>
                  </a:lnTo>
                  <a:lnTo>
                    <a:pt x="45772" y="63686"/>
                  </a:lnTo>
                  <a:lnTo>
                    <a:pt x="45743" y="63627"/>
                  </a:lnTo>
                  <a:close/>
                  <a:moveTo>
                    <a:pt x="43566" y="64627"/>
                  </a:moveTo>
                  <a:lnTo>
                    <a:pt x="42948" y="64775"/>
                  </a:lnTo>
                  <a:lnTo>
                    <a:pt x="42360" y="64951"/>
                  </a:lnTo>
                  <a:lnTo>
                    <a:pt x="42301" y="65010"/>
                  </a:lnTo>
                  <a:lnTo>
                    <a:pt x="42272" y="65069"/>
                  </a:lnTo>
                  <a:lnTo>
                    <a:pt x="42330" y="65128"/>
                  </a:lnTo>
                  <a:lnTo>
                    <a:pt x="42389" y="65157"/>
                  </a:lnTo>
                  <a:lnTo>
                    <a:pt x="42419" y="65157"/>
                  </a:lnTo>
                  <a:lnTo>
                    <a:pt x="43007" y="64951"/>
                  </a:lnTo>
                  <a:lnTo>
                    <a:pt x="43625" y="64833"/>
                  </a:lnTo>
                  <a:lnTo>
                    <a:pt x="43684" y="64775"/>
                  </a:lnTo>
                  <a:lnTo>
                    <a:pt x="43684" y="64716"/>
                  </a:lnTo>
                  <a:lnTo>
                    <a:pt x="43654" y="64657"/>
                  </a:lnTo>
                  <a:lnTo>
                    <a:pt x="43566" y="64627"/>
                  </a:lnTo>
                  <a:close/>
                  <a:moveTo>
                    <a:pt x="47331" y="64775"/>
                  </a:moveTo>
                  <a:lnTo>
                    <a:pt x="47272" y="64804"/>
                  </a:lnTo>
                  <a:lnTo>
                    <a:pt x="47214" y="64863"/>
                  </a:lnTo>
                  <a:lnTo>
                    <a:pt x="47214" y="64922"/>
                  </a:lnTo>
                  <a:lnTo>
                    <a:pt x="47302" y="64980"/>
                  </a:lnTo>
                  <a:lnTo>
                    <a:pt x="47890" y="65157"/>
                  </a:lnTo>
                  <a:lnTo>
                    <a:pt x="48449" y="65392"/>
                  </a:lnTo>
                  <a:lnTo>
                    <a:pt x="48508" y="65392"/>
                  </a:lnTo>
                  <a:lnTo>
                    <a:pt x="48567" y="65363"/>
                  </a:lnTo>
                  <a:lnTo>
                    <a:pt x="48596" y="65333"/>
                  </a:lnTo>
                  <a:lnTo>
                    <a:pt x="48596" y="65245"/>
                  </a:lnTo>
                  <a:lnTo>
                    <a:pt x="48537" y="65186"/>
                  </a:lnTo>
                  <a:lnTo>
                    <a:pt x="47949" y="64951"/>
                  </a:lnTo>
                  <a:lnTo>
                    <a:pt x="47331" y="64775"/>
                  </a:lnTo>
                  <a:close/>
                  <a:moveTo>
                    <a:pt x="129256" y="64775"/>
                  </a:moveTo>
                  <a:lnTo>
                    <a:pt x="129197" y="64804"/>
                  </a:lnTo>
                  <a:lnTo>
                    <a:pt x="128814" y="65333"/>
                  </a:lnTo>
                  <a:lnTo>
                    <a:pt x="128491" y="65834"/>
                  </a:lnTo>
                  <a:lnTo>
                    <a:pt x="128461" y="65922"/>
                  </a:lnTo>
                  <a:lnTo>
                    <a:pt x="128520" y="65981"/>
                  </a:lnTo>
                  <a:lnTo>
                    <a:pt x="128579" y="66010"/>
                  </a:lnTo>
                  <a:lnTo>
                    <a:pt x="128609" y="65981"/>
                  </a:lnTo>
                  <a:lnTo>
                    <a:pt x="128667" y="65951"/>
                  </a:lnTo>
                  <a:lnTo>
                    <a:pt x="128991" y="65451"/>
                  </a:lnTo>
                  <a:lnTo>
                    <a:pt x="129373" y="64922"/>
                  </a:lnTo>
                  <a:lnTo>
                    <a:pt x="129373" y="64863"/>
                  </a:lnTo>
                  <a:lnTo>
                    <a:pt x="129344" y="64775"/>
                  </a:lnTo>
                  <a:close/>
                  <a:moveTo>
                    <a:pt x="41183" y="65451"/>
                  </a:moveTo>
                  <a:lnTo>
                    <a:pt x="40654" y="65804"/>
                  </a:lnTo>
                  <a:lnTo>
                    <a:pt x="40154" y="66187"/>
                  </a:lnTo>
                  <a:lnTo>
                    <a:pt x="40095" y="66245"/>
                  </a:lnTo>
                  <a:lnTo>
                    <a:pt x="40124" y="66334"/>
                  </a:lnTo>
                  <a:lnTo>
                    <a:pt x="40154" y="66363"/>
                  </a:lnTo>
                  <a:lnTo>
                    <a:pt x="40213" y="66363"/>
                  </a:lnTo>
                  <a:lnTo>
                    <a:pt x="40271" y="66334"/>
                  </a:lnTo>
                  <a:lnTo>
                    <a:pt x="40771" y="65981"/>
                  </a:lnTo>
                  <a:lnTo>
                    <a:pt x="41301" y="65657"/>
                  </a:lnTo>
                  <a:lnTo>
                    <a:pt x="41330" y="65598"/>
                  </a:lnTo>
                  <a:lnTo>
                    <a:pt x="41330" y="65510"/>
                  </a:lnTo>
                  <a:lnTo>
                    <a:pt x="41272" y="65451"/>
                  </a:lnTo>
                  <a:close/>
                  <a:moveTo>
                    <a:pt x="49596" y="65775"/>
                  </a:moveTo>
                  <a:lnTo>
                    <a:pt x="49508" y="65804"/>
                  </a:lnTo>
                  <a:lnTo>
                    <a:pt x="49508" y="65892"/>
                  </a:lnTo>
                  <a:lnTo>
                    <a:pt x="49567" y="65951"/>
                  </a:lnTo>
                  <a:lnTo>
                    <a:pt x="50067" y="66304"/>
                  </a:lnTo>
                  <a:lnTo>
                    <a:pt x="50538" y="66687"/>
                  </a:lnTo>
                  <a:lnTo>
                    <a:pt x="50596" y="66716"/>
                  </a:lnTo>
                  <a:lnTo>
                    <a:pt x="50655" y="66716"/>
                  </a:lnTo>
                  <a:lnTo>
                    <a:pt x="50685" y="66687"/>
                  </a:lnTo>
                  <a:lnTo>
                    <a:pt x="50714" y="66598"/>
                  </a:lnTo>
                  <a:lnTo>
                    <a:pt x="50685" y="66540"/>
                  </a:lnTo>
                  <a:lnTo>
                    <a:pt x="50185" y="66128"/>
                  </a:lnTo>
                  <a:lnTo>
                    <a:pt x="49655" y="65775"/>
                  </a:lnTo>
                  <a:close/>
                  <a:moveTo>
                    <a:pt x="45831" y="66098"/>
                  </a:moveTo>
                  <a:lnTo>
                    <a:pt x="45743" y="66128"/>
                  </a:lnTo>
                  <a:lnTo>
                    <a:pt x="45713" y="66187"/>
                  </a:lnTo>
                  <a:lnTo>
                    <a:pt x="45625" y="66804"/>
                  </a:lnTo>
                  <a:lnTo>
                    <a:pt x="45449" y="67393"/>
                  </a:lnTo>
                  <a:lnTo>
                    <a:pt x="45449" y="67481"/>
                  </a:lnTo>
                  <a:lnTo>
                    <a:pt x="45507" y="67510"/>
                  </a:lnTo>
                  <a:lnTo>
                    <a:pt x="45537" y="67540"/>
                  </a:lnTo>
                  <a:lnTo>
                    <a:pt x="45596" y="67510"/>
                  </a:lnTo>
                  <a:lnTo>
                    <a:pt x="45655" y="67451"/>
                  </a:lnTo>
                  <a:lnTo>
                    <a:pt x="45743" y="67157"/>
                  </a:lnTo>
                  <a:lnTo>
                    <a:pt x="45802" y="66863"/>
                  </a:lnTo>
                  <a:lnTo>
                    <a:pt x="45919" y="66216"/>
                  </a:lnTo>
                  <a:lnTo>
                    <a:pt x="45890" y="66157"/>
                  </a:lnTo>
                  <a:lnTo>
                    <a:pt x="45831" y="66098"/>
                  </a:lnTo>
                  <a:close/>
                  <a:moveTo>
                    <a:pt x="65363" y="67187"/>
                  </a:moveTo>
                  <a:lnTo>
                    <a:pt x="65275" y="67216"/>
                  </a:lnTo>
                  <a:lnTo>
                    <a:pt x="65216" y="67275"/>
                  </a:lnTo>
                  <a:lnTo>
                    <a:pt x="65246" y="67363"/>
                  </a:lnTo>
                  <a:lnTo>
                    <a:pt x="65305" y="67393"/>
                  </a:lnTo>
                  <a:lnTo>
                    <a:pt x="65569" y="67481"/>
                  </a:lnTo>
                  <a:lnTo>
                    <a:pt x="65834" y="67598"/>
                  </a:lnTo>
                  <a:lnTo>
                    <a:pt x="66099" y="67775"/>
                  </a:lnTo>
                  <a:lnTo>
                    <a:pt x="66334" y="67981"/>
                  </a:lnTo>
                  <a:lnTo>
                    <a:pt x="66393" y="68010"/>
                  </a:lnTo>
                  <a:lnTo>
                    <a:pt x="66481" y="67981"/>
                  </a:lnTo>
                  <a:lnTo>
                    <a:pt x="66511" y="67893"/>
                  </a:lnTo>
                  <a:lnTo>
                    <a:pt x="66481" y="67834"/>
                  </a:lnTo>
                  <a:lnTo>
                    <a:pt x="66217" y="67598"/>
                  </a:lnTo>
                  <a:lnTo>
                    <a:pt x="65922" y="67422"/>
                  </a:lnTo>
                  <a:lnTo>
                    <a:pt x="65658" y="67275"/>
                  </a:lnTo>
                  <a:lnTo>
                    <a:pt x="65363" y="67187"/>
                  </a:lnTo>
                  <a:close/>
                  <a:moveTo>
                    <a:pt x="64069" y="67304"/>
                  </a:moveTo>
                  <a:lnTo>
                    <a:pt x="63804" y="67422"/>
                  </a:lnTo>
                  <a:lnTo>
                    <a:pt x="63510" y="67569"/>
                  </a:lnTo>
                  <a:lnTo>
                    <a:pt x="63245" y="67716"/>
                  </a:lnTo>
                  <a:lnTo>
                    <a:pt x="62951" y="67922"/>
                  </a:lnTo>
                  <a:lnTo>
                    <a:pt x="62892" y="67981"/>
                  </a:lnTo>
                  <a:lnTo>
                    <a:pt x="62922" y="68069"/>
                  </a:lnTo>
                  <a:lnTo>
                    <a:pt x="62951" y="68099"/>
                  </a:lnTo>
                  <a:lnTo>
                    <a:pt x="63069" y="68099"/>
                  </a:lnTo>
                  <a:lnTo>
                    <a:pt x="63334" y="67893"/>
                  </a:lnTo>
                  <a:lnTo>
                    <a:pt x="63628" y="67746"/>
                  </a:lnTo>
                  <a:lnTo>
                    <a:pt x="63893" y="67628"/>
                  </a:lnTo>
                  <a:lnTo>
                    <a:pt x="64128" y="67510"/>
                  </a:lnTo>
                  <a:lnTo>
                    <a:pt x="64187" y="67451"/>
                  </a:lnTo>
                  <a:lnTo>
                    <a:pt x="64187" y="67393"/>
                  </a:lnTo>
                  <a:lnTo>
                    <a:pt x="64157" y="67334"/>
                  </a:lnTo>
                  <a:lnTo>
                    <a:pt x="64069" y="67304"/>
                  </a:lnTo>
                  <a:close/>
                  <a:moveTo>
                    <a:pt x="127961" y="66922"/>
                  </a:moveTo>
                  <a:lnTo>
                    <a:pt x="127903" y="66951"/>
                  </a:lnTo>
                  <a:lnTo>
                    <a:pt x="127638" y="67540"/>
                  </a:lnTo>
                  <a:lnTo>
                    <a:pt x="127461" y="68157"/>
                  </a:lnTo>
                  <a:lnTo>
                    <a:pt x="127461" y="68216"/>
                  </a:lnTo>
                  <a:lnTo>
                    <a:pt x="127520" y="68275"/>
                  </a:lnTo>
                  <a:lnTo>
                    <a:pt x="127608" y="68275"/>
                  </a:lnTo>
                  <a:lnTo>
                    <a:pt x="127667" y="68216"/>
                  </a:lnTo>
                  <a:lnTo>
                    <a:pt x="127844" y="67628"/>
                  </a:lnTo>
                  <a:lnTo>
                    <a:pt x="128079" y="67040"/>
                  </a:lnTo>
                  <a:lnTo>
                    <a:pt x="128079" y="66981"/>
                  </a:lnTo>
                  <a:lnTo>
                    <a:pt x="128020" y="66922"/>
                  </a:lnTo>
                  <a:close/>
                  <a:moveTo>
                    <a:pt x="39330" y="67069"/>
                  </a:moveTo>
                  <a:lnTo>
                    <a:pt x="39271" y="67098"/>
                  </a:lnTo>
                  <a:lnTo>
                    <a:pt x="39095" y="67363"/>
                  </a:lnTo>
                  <a:lnTo>
                    <a:pt x="39006" y="67628"/>
                  </a:lnTo>
                  <a:lnTo>
                    <a:pt x="38918" y="67863"/>
                  </a:lnTo>
                  <a:lnTo>
                    <a:pt x="38889" y="68128"/>
                  </a:lnTo>
                  <a:lnTo>
                    <a:pt x="38889" y="68187"/>
                  </a:lnTo>
                  <a:lnTo>
                    <a:pt x="38889" y="68363"/>
                  </a:lnTo>
                  <a:lnTo>
                    <a:pt x="38948" y="68422"/>
                  </a:lnTo>
                  <a:lnTo>
                    <a:pt x="39006" y="68452"/>
                  </a:lnTo>
                  <a:lnTo>
                    <a:pt x="39095" y="68422"/>
                  </a:lnTo>
                  <a:lnTo>
                    <a:pt x="39095" y="68334"/>
                  </a:lnTo>
                  <a:lnTo>
                    <a:pt x="39095" y="68187"/>
                  </a:lnTo>
                  <a:lnTo>
                    <a:pt x="39095" y="68128"/>
                  </a:lnTo>
                  <a:lnTo>
                    <a:pt x="39124" y="67922"/>
                  </a:lnTo>
                  <a:lnTo>
                    <a:pt x="39183" y="67687"/>
                  </a:lnTo>
                  <a:lnTo>
                    <a:pt x="39301" y="67451"/>
                  </a:lnTo>
                  <a:lnTo>
                    <a:pt x="39448" y="67216"/>
                  </a:lnTo>
                  <a:lnTo>
                    <a:pt x="39448" y="67157"/>
                  </a:lnTo>
                  <a:lnTo>
                    <a:pt x="39418" y="67069"/>
                  </a:lnTo>
                  <a:close/>
                  <a:moveTo>
                    <a:pt x="51479" y="67422"/>
                  </a:moveTo>
                  <a:lnTo>
                    <a:pt x="51391" y="67451"/>
                  </a:lnTo>
                  <a:lnTo>
                    <a:pt x="51361" y="67510"/>
                  </a:lnTo>
                  <a:lnTo>
                    <a:pt x="51391" y="67598"/>
                  </a:lnTo>
                  <a:lnTo>
                    <a:pt x="51655" y="67981"/>
                  </a:lnTo>
                  <a:lnTo>
                    <a:pt x="52067" y="68628"/>
                  </a:lnTo>
                  <a:lnTo>
                    <a:pt x="52097" y="68657"/>
                  </a:lnTo>
                  <a:lnTo>
                    <a:pt x="52156" y="68687"/>
                  </a:lnTo>
                  <a:lnTo>
                    <a:pt x="52214" y="68657"/>
                  </a:lnTo>
                  <a:lnTo>
                    <a:pt x="52244" y="68599"/>
                  </a:lnTo>
                  <a:lnTo>
                    <a:pt x="52244" y="68540"/>
                  </a:lnTo>
                  <a:lnTo>
                    <a:pt x="51832" y="67863"/>
                  </a:lnTo>
                  <a:lnTo>
                    <a:pt x="51538" y="67481"/>
                  </a:lnTo>
                  <a:lnTo>
                    <a:pt x="51479" y="67422"/>
                  </a:lnTo>
                  <a:close/>
                  <a:moveTo>
                    <a:pt x="44949" y="68452"/>
                  </a:moveTo>
                  <a:lnTo>
                    <a:pt x="44890" y="68481"/>
                  </a:lnTo>
                  <a:lnTo>
                    <a:pt x="44831" y="68569"/>
                  </a:lnTo>
                  <a:lnTo>
                    <a:pt x="44654" y="68805"/>
                  </a:lnTo>
                  <a:lnTo>
                    <a:pt x="44478" y="68981"/>
                  </a:lnTo>
                  <a:lnTo>
                    <a:pt x="44272" y="69187"/>
                  </a:lnTo>
                  <a:lnTo>
                    <a:pt x="44066" y="69363"/>
                  </a:lnTo>
                  <a:lnTo>
                    <a:pt x="44037" y="69422"/>
                  </a:lnTo>
                  <a:lnTo>
                    <a:pt x="44037" y="69511"/>
                  </a:lnTo>
                  <a:lnTo>
                    <a:pt x="44066" y="69540"/>
                  </a:lnTo>
                  <a:lnTo>
                    <a:pt x="44184" y="69540"/>
                  </a:lnTo>
                  <a:lnTo>
                    <a:pt x="44419" y="69334"/>
                  </a:lnTo>
                  <a:lnTo>
                    <a:pt x="44625" y="69128"/>
                  </a:lnTo>
                  <a:lnTo>
                    <a:pt x="44831" y="68922"/>
                  </a:lnTo>
                  <a:lnTo>
                    <a:pt x="45007" y="68687"/>
                  </a:lnTo>
                  <a:lnTo>
                    <a:pt x="45066" y="68599"/>
                  </a:lnTo>
                  <a:lnTo>
                    <a:pt x="45096" y="68510"/>
                  </a:lnTo>
                  <a:lnTo>
                    <a:pt x="45037" y="68452"/>
                  </a:lnTo>
                  <a:close/>
                  <a:moveTo>
                    <a:pt x="62039" y="68716"/>
                  </a:moveTo>
                  <a:lnTo>
                    <a:pt x="61981" y="68746"/>
                  </a:lnTo>
                  <a:lnTo>
                    <a:pt x="61245" y="69540"/>
                  </a:lnTo>
                  <a:lnTo>
                    <a:pt x="61128" y="69658"/>
                  </a:lnTo>
                  <a:lnTo>
                    <a:pt x="61098" y="69746"/>
                  </a:lnTo>
                  <a:lnTo>
                    <a:pt x="61128" y="69805"/>
                  </a:lnTo>
                  <a:lnTo>
                    <a:pt x="61186" y="69834"/>
                  </a:lnTo>
                  <a:lnTo>
                    <a:pt x="61245" y="69834"/>
                  </a:lnTo>
                  <a:lnTo>
                    <a:pt x="61275" y="69805"/>
                  </a:lnTo>
                  <a:lnTo>
                    <a:pt x="61392" y="69687"/>
                  </a:lnTo>
                  <a:lnTo>
                    <a:pt x="62128" y="68893"/>
                  </a:lnTo>
                  <a:lnTo>
                    <a:pt x="62157" y="68834"/>
                  </a:lnTo>
                  <a:lnTo>
                    <a:pt x="62128" y="68746"/>
                  </a:lnTo>
                  <a:lnTo>
                    <a:pt x="62039" y="68716"/>
                  </a:lnTo>
                  <a:close/>
                  <a:moveTo>
                    <a:pt x="67158" y="68805"/>
                  </a:moveTo>
                  <a:lnTo>
                    <a:pt x="67070" y="68834"/>
                  </a:lnTo>
                  <a:lnTo>
                    <a:pt x="67040" y="68893"/>
                  </a:lnTo>
                  <a:lnTo>
                    <a:pt x="67040" y="68981"/>
                  </a:lnTo>
                  <a:lnTo>
                    <a:pt x="67305" y="69511"/>
                  </a:lnTo>
                  <a:lnTo>
                    <a:pt x="67540" y="70099"/>
                  </a:lnTo>
                  <a:lnTo>
                    <a:pt x="67570" y="70158"/>
                  </a:lnTo>
                  <a:lnTo>
                    <a:pt x="67658" y="70158"/>
                  </a:lnTo>
                  <a:lnTo>
                    <a:pt x="67717" y="70099"/>
                  </a:lnTo>
                  <a:lnTo>
                    <a:pt x="67746" y="70040"/>
                  </a:lnTo>
                  <a:lnTo>
                    <a:pt x="67481" y="69422"/>
                  </a:lnTo>
                  <a:lnTo>
                    <a:pt x="67217" y="68863"/>
                  </a:lnTo>
                  <a:lnTo>
                    <a:pt x="67158" y="68805"/>
                  </a:lnTo>
                  <a:close/>
                  <a:moveTo>
                    <a:pt x="39536" y="69334"/>
                  </a:moveTo>
                  <a:lnTo>
                    <a:pt x="39477" y="69363"/>
                  </a:lnTo>
                  <a:lnTo>
                    <a:pt x="39448" y="69452"/>
                  </a:lnTo>
                  <a:lnTo>
                    <a:pt x="39477" y="69511"/>
                  </a:lnTo>
                  <a:lnTo>
                    <a:pt x="39712" y="69746"/>
                  </a:lnTo>
                  <a:lnTo>
                    <a:pt x="39977" y="69922"/>
                  </a:lnTo>
                  <a:lnTo>
                    <a:pt x="40242" y="70099"/>
                  </a:lnTo>
                  <a:lnTo>
                    <a:pt x="40536" y="70217"/>
                  </a:lnTo>
                  <a:lnTo>
                    <a:pt x="40654" y="70217"/>
                  </a:lnTo>
                  <a:lnTo>
                    <a:pt x="40683" y="70158"/>
                  </a:lnTo>
                  <a:lnTo>
                    <a:pt x="40683" y="70069"/>
                  </a:lnTo>
                  <a:lnTo>
                    <a:pt x="40624" y="70040"/>
                  </a:lnTo>
                  <a:lnTo>
                    <a:pt x="40330" y="69893"/>
                  </a:lnTo>
                  <a:lnTo>
                    <a:pt x="40065" y="69746"/>
                  </a:lnTo>
                  <a:lnTo>
                    <a:pt x="39830" y="69569"/>
                  </a:lnTo>
                  <a:lnTo>
                    <a:pt x="39624" y="69363"/>
                  </a:lnTo>
                  <a:lnTo>
                    <a:pt x="39536" y="69334"/>
                  </a:lnTo>
                  <a:close/>
                  <a:moveTo>
                    <a:pt x="43007" y="69952"/>
                  </a:moveTo>
                  <a:lnTo>
                    <a:pt x="42713" y="70069"/>
                  </a:lnTo>
                  <a:lnTo>
                    <a:pt x="42419" y="70128"/>
                  </a:lnTo>
                  <a:lnTo>
                    <a:pt x="42095" y="70187"/>
                  </a:lnTo>
                  <a:lnTo>
                    <a:pt x="41801" y="70217"/>
                  </a:lnTo>
                  <a:lnTo>
                    <a:pt x="41742" y="70246"/>
                  </a:lnTo>
                  <a:lnTo>
                    <a:pt x="41713" y="70305"/>
                  </a:lnTo>
                  <a:lnTo>
                    <a:pt x="41742" y="70393"/>
                  </a:lnTo>
                  <a:lnTo>
                    <a:pt x="41801" y="70422"/>
                  </a:lnTo>
                  <a:lnTo>
                    <a:pt x="41830" y="70422"/>
                  </a:lnTo>
                  <a:lnTo>
                    <a:pt x="42125" y="70393"/>
                  </a:lnTo>
                  <a:lnTo>
                    <a:pt x="42448" y="70334"/>
                  </a:lnTo>
                  <a:lnTo>
                    <a:pt x="42772" y="70246"/>
                  </a:lnTo>
                  <a:lnTo>
                    <a:pt x="43066" y="70158"/>
                  </a:lnTo>
                  <a:lnTo>
                    <a:pt x="43125" y="70099"/>
                  </a:lnTo>
                  <a:lnTo>
                    <a:pt x="43125" y="70011"/>
                  </a:lnTo>
                  <a:lnTo>
                    <a:pt x="43066" y="69952"/>
                  </a:lnTo>
                  <a:close/>
                  <a:moveTo>
                    <a:pt x="52714" y="69569"/>
                  </a:moveTo>
                  <a:lnTo>
                    <a:pt x="52685" y="69628"/>
                  </a:lnTo>
                  <a:lnTo>
                    <a:pt x="52685" y="69716"/>
                  </a:lnTo>
                  <a:lnTo>
                    <a:pt x="52979" y="70128"/>
                  </a:lnTo>
                  <a:lnTo>
                    <a:pt x="53244" y="70481"/>
                  </a:lnTo>
                  <a:lnTo>
                    <a:pt x="53479" y="70717"/>
                  </a:lnTo>
                  <a:lnTo>
                    <a:pt x="53538" y="70746"/>
                  </a:lnTo>
                  <a:lnTo>
                    <a:pt x="53626" y="70717"/>
                  </a:lnTo>
                  <a:lnTo>
                    <a:pt x="53656" y="70658"/>
                  </a:lnTo>
                  <a:lnTo>
                    <a:pt x="53626" y="70570"/>
                  </a:lnTo>
                  <a:lnTo>
                    <a:pt x="53391" y="70334"/>
                  </a:lnTo>
                  <a:lnTo>
                    <a:pt x="53126" y="70011"/>
                  </a:lnTo>
                  <a:lnTo>
                    <a:pt x="52862" y="69599"/>
                  </a:lnTo>
                  <a:lnTo>
                    <a:pt x="52803" y="69569"/>
                  </a:lnTo>
                  <a:close/>
                  <a:moveTo>
                    <a:pt x="127226" y="69305"/>
                  </a:moveTo>
                  <a:lnTo>
                    <a:pt x="127197" y="69393"/>
                  </a:lnTo>
                  <a:lnTo>
                    <a:pt x="127167" y="69775"/>
                  </a:lnTo>
                  <a:lnTo>
                    <a:pt x="127138" y="70364"/>
                  </a:lnTo>
                  <a:lnTo>
                    <a:pt x="127138" y="70658"/>
                  </a:lnTo>
                  <a:lnTo>
                    <a:pt x="127167" y="70717"/>
                  </a:lnTo>
                  <a:lnTo>
                    <a:pt x="127255" y="70746"/>
                  </a:lnTo>
                  <a:lnTo>
                    <a:pt x="127314" y="70717"/>
                  </a:lnTo>
                  <a:lnTo>
                    <a:pt x="127344" y="70658"/>
                  </a:lnTo>
                  <a:lnTo>
                    <a:pt x="127344" y="70364"/>
                  </a:lnTo>
                  <a:lnTo>
                    <a:pt x="127373" y="69805"/>
                  </a:lnTo>
                  <a:lnTo>
                    <a:pt x="127402" y="69422"/>
                  </a:lnTo>
                  <a:lnTo>
                    <a:pt x="127373" y="69334"/>
                  </a:lnTo>
                  <a:lnTo>
                    <a:pt x="127314" y="69305"/>
                  </a:lnTo>
                  <a:close/>
                  <a:moveTo>
                    <a:pt x="60333" y="70540"/>
                  </a:moveTo>
                  <a:lnTo>
                    <a:pt x="60245" y="70570"/>
                  </a:lnTo>
                  <a:lnTo>
                    <a:pt x="59833" y="70923"/>
                  </a:lnTo>
                  <a:lnTo>
                    <a:pt x="59421" y="71217"/>
                  </a:lnTo>
                  <a:lnTo>
                    <a:pt x="59274" y="71305"/>
                  </a:lnTo>
                  <a:lnTo>
                    <a:pt x="59245" y="71364"/>
                  </a:lnTo>
                  <a:lnTo>
                    <a:pt x="59245" y="71452"/>
                  </a:lnTo>
                  <a:lnTo>
                    <a:pt x="59274" y="71481"/>
                  </a:lnTo>
                  <a:lnTo>
                    <a:pt x="59333" y="71511"/>
                  </a:lnTo>
                  <a:lnTo>
                    <a:pt x="59392" y="71481"/>
                  </a:lnTo>
                  <a:lnTo>
                    <a:pt x="59539" y="71393"/>
                  </a:lnTo>
                  <a:lnTo>
                    <a:pt x="59951" y="71099"/>
                  </a:lnTo>
                  <a:lnTo>
                    <a:pt x="60392" y="70717"/>
                  </a:lnTo>
                  <a:lnTo>
                    <a:pt x="60422" y="70628"/>
                  </a:lnTo>
                  <a:lnTo>
                    <a:pt x="60422" y="70570"/>
                  </a:lnTo>
                  <a:lnTo>
                    <a:pt x="60333" y="70540"/>
                  </a:lnTo>
                  <a:close/>
                  <a:moveTo>
                    <a:pt x="54509" y="71305"/>
                  </a:moveTo>
                  <a:lnTo>
                    <a:pt x="54450" y="71334"/>
                  </a:lnTo>
                  <a:lnTo>
                    <a:pt x="54450" y="71423"/>
                  </a:lnTo>
                  <a:lnTo>
                    <a:pt x="54479" y="71481"/>
                  </a:lnTo>
                  <a:lnTo>
                    <a:pt x="54774" y="71629"/>
                  </a:lnTo>
                  <a:lnTo>
                    <a:pt x="55068" y="71746"/>
                  </a:lnTo>
                  <a:lnTo>
                    <a:pt x="55362" y="71864"/>
                  </a:lnTo>
                  <a:lnTo>
                    <a:pt x="55685" y="71952"/>
                  </a:lnTo>
                  <a:lnTo>
                    <a:pt x="55774" y="71952"/>
                  </a:lnTo>
                  <a:lnTo>
                    <a:pt x="55803" y="71893"/>
                  </a:lnTo>
                  <a:lnTo>
                    <a:pt x="55803" y="71805"/>
                  </a:lnTo>
                  <a:lnTo>
                    <a:pt x="55744" y="71746"/>
                  </a:lnTo>
                  <a:lnTo>
                    <a:pt x="55421" y="71658"/>
                  </a:lnTo>
                  <a:lnTo>
                    <a:pt x="55156" y="71570"/>
                  </a:lnTo>
                  <a:lnTo>
                    <a:pt x="54862" y="71452"/>
                  </a:lnTo>
                  <a:lnTo>
                    <a:pt x="54597" y="71305"/>
                  </a:lnTo>
                  <a:close/>
                  <a:moveTo>
                    <a:pt x="58156" y="71776"/>
                  </a:moveTo>
                  <a:lnTo>
                    <a:pt x="57862" y="71834"/>
                  </a:lnTo>
                  <a:lnTo>
                    <a:pt x="57568" y="71864"/>
                  </a:lnTo>
                  <a:lnTo>
                    <a:pt x="57274" y="71893"/>
                  </a:lnTo>
                  <a:lnTo>
                    <a:pt x="56980" y="71923"/>
                  </a:lnTo>
                  <a:lnTo>
                    <a:pt x="56950" y="71923"/>
                  </a:lnTo>
                  <a:lnTo>
                    <a:pt x="56862" y="71952"/>
                  </a:lnTo>
                  <a:lnTo>
                    <a:pt x="56833" y="72011"/>
                  </a:lnTo>
                  <a:lnTo>
                    <a:pt x="56862" y="72099"/>
                  </a:lnTo>
                  <a:lnTo>
                    <a:pt x="56950" y="72129"/>
                  </a:lnTo>
                  <a:lnTo>
                    <a:pt x="56980" y="72129"/>
                  </a:lnTo>
                  <a:lnTo>
                    <a:pt x="57303" y="72099"/>
                  </a:lnTo>
                  <a:lnTo>
                    <a:pt x="57598" y="72099"/>
                  </a:lnTo>
                  <a:lnTo>
                    <a:pt x="57921" y="72040"/>
                  </a:lnTo>
                  <a:lnTo>
                    <a:pt x="58215" y="71982"/>
                  </a:lnTo>
                  <a:lnTo>
                    <a:pt x="58274" y="71923"/>
                  </a:lnTo>
                  <a:lnTo>
                    <a:pt x="58274" y="71834"/>
                  </a:lnTo>
                  <a:lnTo>
                    <a:pt x="58245" y="71776"/>
                  </a:lnTo>
                  <a:close/>
                  <a:moveTo>
                    <a:pt x="67982" y="71158"/>
                  </a:moveTo>
                  <a:lnTo>
                    <a:pt x="67923" y="71217"/>
                  </a:lnTo>
                  <a:lnTo>
                    <a:pt x="67893" y="71305"/>
                  </a:lnTo>
                  <a:lnTo>
                    <a:pt x="68187" y="72511"/>
                  </a:lnTo>
                  <a:lnTo>
                    <a:pt x="68217" y="72570"/>
                  </a:lnTo>
                  <a:lnTo>
                    <a:pt x="68305" y="72599"/>
                  </a:lnTo>
                  <a:lnTo>
                    <a:pt x="68364" y="72540"/>
                  </a:lnTo>
                  <a:lnTo>
                    <a:pt x="68393" y="72452"/>
                  </a:lnTo>
                  <a:lnTo>
                    <a:pt x="68099" y="71246"/>
                  </a:lnTo>
                  <a:lnTo>
                    <a:pt x="68070" y="71187"/>
                  </a:lnTo>
                  <a:lnTo>
                    <a:pt x="67982" y="71158"/>
                  </a:lnTo>
                  <a:close/>
                  <a:moveTo>
                    <a:pt x="127373" y="71805"/>
                  </a:moveTo>
                  <a:lnTo>
                    <a:pt x="127285" y="71834"/>
                  </a:lnTo>
                  <a:lnTo>
                    <a:pt x="127285" y="71923"/>
                  </a:lnTo>
                  <a:lnTo>
                    <a:pt x="127373" y="72482"/>
                  </a:lnTo>
                  <a:lnTo>
                    <a:pt x="127520" y="73158"/>
                  </a:lnTo>
                  <a:lnTo>
                    <a:pt x="127579" y="73217"/>
                  </a:lnTo>
                  <a:lnTo>
                    <a:pt x="127667" y="73217"/>
                  </a:lnTo>
                  <a:lnTo>
                    <a:pt x="127726" y="73188"/>
                  </a:lnTo>
                  <a:lnTo>
                    <a:pt x="127726" y="73099"/>
                  </a:lnTo>
                  <a:lnTo>
                    <a:pt x="127579" y="72452"/>
                  </a:lnTo>
                  <a:lnTo>
                    <a:pt x="127491" y="71864"/>
                  </a:lnTo>
                  <a:lnTo>
                    <a:pt x="127432" y="71805"/>
                  </a:lnTo>
                  <a:close/>
                  <a:moveTo>
                    <a:pt x="106517" y="73511"/>
                  </a:moveTo>
                  <a:lnTo>
                    <a:pt x="106193" y="73541"/>
                  </a:lnTo>
                  <a:lnTo>
                    <a:pt x="106134" y="73570"/>
                  </a:lnTo>
                  <a:lnTo>
                    <a:pt x="106105" y="73658"/>
                  </a:lnTo>
                  <a:lnTo>
                    <a:pt x="106134" y="73717"/>
                  </a:lnTo>
                  <a:lnTo>
                    <a:pt x="106223" y="73746"/>
                  </a:lnTo>
                  <a:lnTo>
                    <a:pt x="106517" y="73717"/>
                  </a:lnTo>
                  <a:lnTo>
                    <a:pt x="106811" y="73717"/>
                  </a:lnTo>
                  <a:lnTo>
                    <a:pt x="107135" y="73746"/>
                  </a:lnTo>
                  <a:lnTo>
                    <a:pt x="107429" y="73805"/>
                  </a:lnTo>
                  <a:lnTo>
                    <a:pt x="107458" y="73805"/>
                  </a:lnTo>
                  <a:lnTo>
                    <a:pt x="107517" y="73776"/>
                  </a:lnTo>
                  <a:lnTo>
                    <a:pt x="107546" y="73717"/>
                  </a:lnTo>
                  <a:lnTo>
                    <a:pt x="107546" y="73629"/>
                  </a:lnTo>
                  <a:lnTo>
                    <a:pt x="107488" y="73599"/>
                  </a:lnTo>
                  <a:lnTo>
                    <a:pt x="107135" y="73541"/>
                  </a:lnTo>
                  <a:lnTo>
                    <a:pt x="106811" y="73511"/>
                  </a:lnTo>
                  <a:close/>
                  <a:moveTo>
                    <a:pt x="104958" y="73805"/>
                  </a:moveTo>
                  <a:lnTo>
                    <a:pt x="104369" y="73982"/>
                  </a:lnTo>
                  <a:lnTo>
                    <a:pt x="103781" y="74247"/>
                  </a:lnTo>
                  <a:lnTo>
                    <a:pt x="103722" y="74305"/>
                  </a:lnTo>
                  <a:lnTo>
                    <a:pt x="103722" y="74394"/>
                  </a:lnTo>
                  <a:lnTo>
                    <a:pt x="103752" y="74423"/>
                  </a:lnTo>
                  <a:lnTo>
                    <a:pt x="103811" y="74452"/>
                  </a:lnTo>
                  <a:lnTo>
                    <a:pt x="103869" y="74452"/>
                  </a:lnTo>
                  <a:lnTo>
                    <a:pt x="104458" y="74188"/>
                  </a:lnTo>
                  <a:lnTo>
                    <a:pt x="105017" y="73982"/>
                  </a:lnTo>
                  <a:lnTo>
                    <a:pt x="105075" y="73952"/>
                  </a:lnTo>
                  <a:lnTo>
                    <a:pt x="105075" y="73864"/>
                  </a:lnTo>
                  <a:lnTo>
                    <a:pt x="105046" y="73805"/>
                  </a:lnTo>
                  <a:close/>
                  <a:moveTo>
                    <a:pt x="108605" y="73952"/>
                  </a:moveTo>
                  <a:lnTo>
                    <a:pt x="108547" y="74011"/>
                  </a:lnTo>
                  <a:lnTo>
                    <a:pt x="108547" y="74070"/>
                  </a:lnTo>
                  <a:lnTo>
                    <a:pt x="108605" y="74129"/>
                  </a:lnTo>
                  <a:lnTo>
                    <a:pt x="109164" y="74394"/>
                  </a:lnTo>
                  <a:lnTo>
                    <a:pt x="109694" y="74717"/>
                  </a:lnTo>
                  <a:lnTo>
                    <a:pt x="109812" y="74717"/>
                  </a:lnTo>
                  <a:lnTo>
                    <a:pt x="109841" y="74688"/>
                  </a:lnTo>
                  <a:lnTo>
                    <a:pt x="109870" y="74600"/>
                  </a:lnTo>
                  <a:lnTo>
                    <a:pt x="109812" y="74541"/>
                  </a:lnTo>
                  <a:lnTo>
                    <a:pt x="109253" y="74217"/>
                  </a:lnTo>
                  <a:lnTo>
                    <a:pt x="108694" y="73952"/>
                  </a:lnTo>
                  <a:close/>
                  <a:moveTo>
                    <a:pt x="68511" y="73629"/>
                  </a:moveTo>
                  <a:lnTo>
                    <a:pt x="68423" y="73658"/>
                  </a:lnTo>
                  <a:lnTo>
                    <a:pt x="68423" y="73746"/>
                  </a:lnTo>
                  <a:lnTo>
                    <a:pt x="68629" y="74982"/>
                  </a:lnTo>
                  <a:lnTo>
                    <a:pt x="68658" y="75041"/>
                  </a:lnTo>
                  <a:lnTo>
                    <a:pt x="68717" y="75070"/>
                  </a:lnTo>
                  <a:lnTo>
                    <a:pt x="68746" y="75070"/>
                  </a:lnTo>
                  <a:lnTo>
                    <a:pt x="68805" y="75011"/>
                  </a:lnTo>
                  <a:lnTo>
                    <a:pt x="68835" y="74953"/>
                  </a:lnTo>
                  <a:lnTo>
                    <a:pt x="68629" y="73688"/>
                  </a:lnTo>
                  <a:lnTo>
                    <a:pt x="68570" y="73629"/>
                  </a:lnTo>
                  <a:close/>
                  <a:moveTo>
                    <a:pt x="127903" y="74247"/>
                  </a:moveTo>
                  <a:lnTo>
                    <a:pt x="127844" y="74276"/>
                  </a:lnTo>
                  <a:lnTo>
                    <a:pt x="127844" y="74364"/>
                  </a:lnTo>
                  <a:lnTo>
                    <a:pt x="128138" y="75570"/>
                  </a:lnTo>
                  <a:lnTo>
                    <a:pt x="128167" y="75629"/>
                  </a:lnTo>
                  <a:lnTo>
                    <a:pt x="128226" y="75659"/>
                  </a:lnTo>
                  <a:lnTo>
                    <a:pt x="128256" y="75659"/>
                  </a:lnTo>
                  <a:lnTo>
                    <a:pt x="128314" y="75600"/>
                  </a:lnTo>
                  <a:lnTo>
                    <a:pt x="128344" y="75541"/>
                  </a:lnTo>
                  <a:lnTo>
                    <a:pt x="128050" y="74305"/>
                  </a:lnTo>
                  <a:lnTo>
                    <a:pt x="127991" y="74247"/>
                  </a:lnTo>
                  <a:close/>
                  <a:moveTo>
                    <a:pt x="102663" y="74835"/>
                  </a:moveTo>
                  <a:lnTo>
                    <a:pt x="102104" y="75158"/>
                  </a:lnTo>
                  <a:lnTo>
                    <a:pt x="101575" y="75511"/>
                  </a:lnTo>
                  <a:lnTo>
                    <a:pt x="101546" y="75570"/>
                  </a:lnTo>
                  <a:lnTo>
                    <a:pt x="101546" y="75659"/>
                  </a:lnTo>
                  <a:lnTo>
                    <a:pt x="101604" y="75688"/>
                  </a:lnTo>
                  <a:lnTo>
                    <a:pt x="101693" y="75688"/>
                  </a:lnTo>
                  <a:lnTo>
                    <a:pt x="102222" y="75335"/>
                  </a:lnTo>
                  <a:lnTo>
                    <a:pt x="102752" y="75011"/>
                  </a:lnTo>
                  <a:lnTo>
                    <a:pt x="102810" y="74953"/>
                  </a:lnTo>
                  <a:lnTo>
                    <a:pt x="102781" y="74864"/>
                  </a:lnTo>
                  <a:lnTo>
                    <a:pt x="102722" y="74835"/>
                  </a:lnTo>
                  <a:close/>
                  <a:moveTo>
                    <a:pt x="110753" y="75276"/>
                  </a:moveTo>
                  <a:lnTo>
                    <a:pt x="110694" y="75306"/>
                  </a:lnTo>
                  <a:lnTo>
                    <a:pt x="110665" y="75394"/>
                  </a:lnTo>
                  <a:lnTo>
                    <a:pt x="110694" y="75453"/>
                  </a:lnTo>
                  <a:lnTo>
                    <a:pt x="111135" y="75864"/>
                  </a:lnTo>
                  <a:lnTo>
                    <a:pt x="111606" y="76306"/>
                  </a:lnTo>
                  <a:lnTo>
                    <a:pt x="111665" y="76335"/>
                  </a:lnTo>
                  <a:lnTo>
                    <a:pt x="111753" y="76306"/>
                  </a:lnTo>
                  <a:lnTo>
                    <a:pt x="111782" y="76247"/>
                  </a:lnTo>
                  <a:lnTo>
                    <a:pt x="111753" y="76159"/>
                  </a:lnTo>
                  <a:lnTo>
                    <a:pt x="111282" y="75717"/>
                  </a:lnTo>
                  <a:lnTo>
                    <a:pt x="110841" y="75306"/>
                  </a:lnTo>
                  <a:lnTo>
                    <a:pt x="110753" y="75276"/>
                  </a:lnTo>
                  <a:close/>
                  <a:moveTo>
                    <a:pt x="120960" y="76688"/>
                  </a:moveTo>
                  <a:lnTo>
                    <a:pt x="120784" y="76747"/>
                  </a:lnTo>
                  <a:lnTo>
                    <a:pt x="120490" y="76835"/>
                  </a:lnTo>
                  <a:lnTo>
                    <a:pt x="120254" y="76953"/>
                  </a:lnTo>
                  <a:lnTo>
                    <a:pt x="120195" y="77012"/>
                  </a:lnTo>
                  <a:lnTo>
                    <a:pt x="120195" y="77100"/>
                  </a:lnTo>
                  <a:lnTo>
                    <a:pt x="120225" y="77129"/>
                  </a:lnTo>
                  <a:lnTo>
                    <a:pt x="120343" y="77129"/>
                  </a:lnTo>
                  <a:lnTo>
                    <a:pt x="120578" y="77012"/>
                  </a:lnTo>
                  <a:lnTo>
                    <a:pt x="120813" y="76923"/>
                  </a:lnTo>
                  <a:lnTo>
                    <a:pt x="120990" y="76894"/>
                  </a:lnTo>
                  <a:lnTo>
                    <a:pt x="121313" y="76894"/>
                  </a:lnTo>
                  <a:lnTo>
                    <a:pt x="121490" y="76923"/>
                  </a:lnTo>
                  <a:lnTo>
                    <a:pt x="121549" y="76894"/>
                  </a:lnTo>
                  <a:lnTo>
                    <a:pt x="121607" y="76835"/>
                  </a:lnTo>
                  <a:lnTo>
                    <a:pt x="121578" y="76747"/>
                  </a:lnTo>
                  <a:lnTo>
                    <a:pt x="121519" y="76718"/>
                  </a:lnTo>
                  <a:lnTo>
                    <a:pt x="121343" y="76688"/>
                  </a:lnTo>
                  <a:close/>
                  <a:moveTo>
                    <a:pt x="100663" y="76247"/>
                  </a:moveTo>
                  <a:lnTo>
                    <a:pt x="100575" y="76276"/>
                  </a:lnTo>
                  <a:lnTo>
                    <a:pt x="100134" y="76688"/>
                  </a:lnTo>
                  <a:lnTo>
                    <a:pt x="99663" y="77129"/>
                  </a:lnTo>
                  <a:lnTo>
                    <a:pt x="99633" y="77218"/>
                  </a:lnTo>
                  <a:lnTo>
                    <a:pt x="99663" y="77276"/>
                  </a:lnTo>
                  <a:lnTo>
                    <a:pt x="99751" y="77306"/>
                  </a:lnTo>
                  <a:lnTo>
                    <a:pt x="99810" y="77276"/>
                  </a:lnTo>
                  <a:lnTo>
                    <a:pt x="100281" y="76835"/>
                  </a:lnTo>
                  <a:lnTo>
                    <a:pt x="100722" y="76423"/>
                  </a:lnTo>
                  <a:lnTo>
                    <a:pt x="100751" y="76365"/>
                  </a:lnTo>
                  <a:lnTo>
                    <a:pt x="100722" y="76276"/>
                  </a:lnTo>
                  <a:lnTo>
                    <a:pt x="100663" y="76247"/>
                  </a:lnTo>
                  <a:close/>
                  <a:moveTo>
                    <a:pt x="68893" y="76100"/>
                  </a:moveTo>
                  <a:lnTo>
                    <a:pt x="68805" y="76129"/>
                  </a:lnTo>
                  <a:lnTo>
                    <a:pt x="68805" y="76217"/>
                  </a:lnTo>
                  <a:lnTo>
                    <a:pt x="68952" y="77129"/>
                  </a:lnTo>
                  <a:lnTo>
                    <a:pt x="69040" y="77453"/>
                  </a:lnTo>
                  <a:lnTo>
                    <a:pt x="69070" y="77512"/>
                  </a:lnTo>
                  <a:lnTo>
                    <a:pt x="69129" y="77541"/>
                  </a:lnTo>
                  <a:lnTo>
                    <a:pt x="69158" y="77541"/>
                  </a:lnTo>
                  <a:lnTo>
                    <a:pt x="69246" y="77482"/>
                  </a:lnTo>
                  <a:lnTo>
                    <a:pt x="69246" y="77394"/>
                  </a:lnTo>
                  <a:lnTo>
                    <a:pt x="69158" y="77100"/>
                  </a:lnTo>
                  <a:lnTo>
                    <a:pt x="69011" y="76188"/>
                  </a:lnTo>
                  <a:lnTo>
                    <a:pt x="68952" y="76129"/>
                  </a:lnTo>
                  <a:lnTo>
                    <a:pt x="68893" y="76100"/>
                  </a:lnTo>
                  <a:close/>
                  <a:moveTo>
                    <a:pt x="128432" y="76688"/>
                  </a:moveTo>
                  <a:lnTo>
                    <a:pt x="128373" y="76718"/>
                  </a:lnTo>
                  <a:lnTo>
                    <a:pt x="128344" y="76806"/>
                  </a:lnTo>
                  <a:lnTo>
                    <a:pt x="128403" y="77335"/>
                  </a:lnTo>
                  <a:lnTo>
                    <a:pt x="128403" y="77835"/>
                  </a:lnTo>
                  <a:lnTo>
                    <a:pt x="128403" y="77924"/>
                  </a:lnTo>
                  <a:lnTo>
                    <a:pt x="128403" y="78041"/>
                  </a:lnTo>
                  <a:lnTo>
                    <a:pt x="128432" y="78100"/>
                  </a:lnTo>
                  <a:lnTo>
                    <a:pt x="128520" y="78130"/>
                  </a:lnTo>
                  <a:lnTo>
                    <a:pt x="128579" y="78100"/>
                  </a:lnTo>
                  <a:lnTo>
                    <a:pt x="128609" y="78041"/>
                  </a:lnTo>
                  <a:lnTo>
                    <a:pt x="128609" y="77924"/>
                  </a:lnTo>
                  <a:lnTo>
                    <a:pt x="128609" y="77835"/>
                  </a:lnTo>
                  <a:lnTo>
                    <a:pt x="128609" y="77335"/>
                  </a:lnTo>
                  <a:lnTo>
                    <a:pt x="128550" y="76776"/>
                  </a:lnTo>
                  <a:lnTo>
                    <a:pt x="128520" y="76718"/>
                  </a:lnTo>
                  <a:lnTo>
                    <a:pt x="128432" y="76688"/>
                  </a:lnTo>
                  <a:close/>
                  <a:moveTo>
                    <a:pt x="112459" y="77071"/>
                  </a:moveTo>
                  <a:lnTo>
                    <a:pt x="112400" y="77159"/>
                  </a:lnTo>
                  <a:lnTo>
                    <a:pt x="112430" y="77218"/>
                  </a:lnTo>
                  <a:lnTo>
                    <a:pt x="113077" y="78012"/>
                  </a:lnTo>
                  <a:lnTo>
                    <a:pt x="113253" y="78188"/>
                  </a:lnTo>
                  <a:lnTo>
                    <a:pt x="113283" y="78218"/>
                  </a:lnTo>
                  <a:lnTo>
                    <a:pt x="113312" y="78218"/>
                  </a:lnTo>
                  <a:lnTo>
                    <a:pt x="113400" y="78188"/>
                  </a:lnTo>
                  <a:lnTo>
                    <a:pt x="113430" y="78130"/>
                  </a:lnTo>
                  <a:lnTo>
                    <a:pt x="113400" y="78041"/>
                  </a:lnTo>
                  <a:lnTo>
                    <a:pt x="113253" y="77865"/>
                  </a:lnTo>
                  <a:lnTo>
                    <a:pt x="112606" y="77100"/>
                  </a:lnTo>
                  <a:lnTo>
                    <a:pt x="112518" y="77071"/>
                  </a:lnTo>
                  <a:close/>
                  <a:moveTo>
                    <a:pt x="122549" y="77335"/>
                  </a:moveTo>
                  <a:lnTo>
                    <a:pt x="122490" y="77365"/>
                  </a:lnTo>
                  <a:lnTo>
                    <a:pt x="122461" y="77453"/>
                  </a:lnTo>
                  <a:lnTo>
                    <a:pt x="122490" y="77512"/>
                  </a:lnTo>
                  <a:lnTo>
                    <a:pt x="122666" y="77747"/>
                  </a:lnTo>
                  <a:lnTo>
                    <a:pt x="122814" y="78012"/>
                  </a:lnTo>
                  <a:lnTo>
                    <a:pt x="122961" y="78277"/>
                  </a:lnTo>
                  <a:lnTo>
                    <a:pt x="123078" y="78571"/>
                  </a:lnTo>
                  <a:lnTo>
                    <a:pt x="123108" y="78600"/>
                  </a:lnTo>
                  <a:lnTo>
                    <a:pt x="123167" y="78630"/>
                  </a:lnTo>
                  <a:lnTo>
                    <a:pt x="123196" y="78630"/>
                  </a:lnTo>
                  <a:lnTo>
                    <a:pt x="123255" y="78571"/>
                  </a:lnTo>
                  <a:lnTo>
                    <a:pt x="123255" y="78512"/>
                  </a:lnTo>
                  <a:lnTo>
                    <a:pt x="123137" y="78188"/>
                  </a:lnTo>
                  <a:lnTo>
                    <a:pt x="123019" y="77894"/>
                  </a:lnTo>
                  <a:lnTo>
                    <a:pt x="122843" y="77629"/>
                  </a:lnTo>
                  <a:lnTo>
                    <a:pt x="122637" y="77365"/>
                  </a:lnTo>
                  <a:lnTo>
                    <a:pt x="122549" y="77335"/>
                  </a:lnTo>
                  <a:close/>
                  <a:moveTo>
                    <a:pt x="119372" y="77806"/>
                  </a:moveTo>
                  <a:lnTo>
                    <a:pt x="119313" y="77835"/>
                  </a:lnTo>
                  <a:lnTo>
                    <a:pt x="119313" y="77865"/>
                  </a:lnTo>
                  <a:lnTo>
                    <a:pt x="119136" y="78130"/>
                  </a:lnTo>
                  <a:lnTo>
                    <a:pt x="118989" y="78394"/>
                  </a:lnTo>
                  <a:lnTo>
                    <a:pt x="118901" y="78718"/>
                  </a:lnTo>
                  <a:lnTo>
                    <a:pt x="118813" y="79012"/>
                  </a:lnTo>
                  <a:lnTo>
                    <a:pt x="118813" y="79100"/>
                  </a:lnTo>
                  <a:lnTo>
                    <a:pt x="118901" y="79159"/>
                  </a:lnTo>
                  <a:lnTo>
                    <a:pt x="118989" y="79130"/>
                  </a:lnTo>
                  <a:lnTo>
                    <a:pt x="119019" y="79071"/>
                  </a:lnTo>
                  <a:lnTo>
                    <a:pt x="119078" y="78777"/>
                  </a:lnTo>
                  <a:lnTo>
                    <a:pt x="119195" y="78483"/>
                  </a:lnTo>
                  <a:lnTo>
                    <a:pt x="119313" y="78218"/>
                  </a:lnTo>
                  <a:lnTo>
                    <a:pt x="119489" y="77953"/>
                  </a:lnTo>
                  <a:lnTo>
                    <a:pt x="119489" y="77865"/>
                  </a:lnTo>
                  <a:lnTo>
                    <a:pt x="119460" y="77806"/>
                  </a:lnTo>
                  <a:close/>
                  <a:moveTo>
                    <a:pt x="98898" y="78041"/>
                  </a:moveTo>
                  <a:lnTo>
                    <a:pt x="98810" y="78071"/>
                  </a:lnTo>
                  <a:lnTo>
                    <a:pt x="98016" y="79041"/>
                  </a:lnTo>
                  <a:lnTo>
                    <a:pt x="97986" y="79100"/>
                  </a:lnTo>
                  <a:lnTo>
                    <a:pt x="98045" y="79188"/>
                  </a:lnTo>
                  <a:lnTo>
                    <a:pt x="98133" y="79188"/>
                  </a:lnTo>
                  <a:lnTo>
                    <a:pt x="98192" y="79159"/>
                  </a:lnTo>
                  <a:lnTo>
                    <a:pt x="98986" y="78188"/>
                  </a:lnTo>
                  <a:lnTo>
                    <a:pt x="99016" y="78130"/>
                  </a:lnTo>
                  <a:lnTo>
                    <a:pt x="98957" y="78041"/>
                  </a:lnTo>
                  <a:close/>
                  <a:moveTo>
                    <a:pt x="69629" y="78483"/>
                  </a:moveTo>
                  <a:lnTo>
                    <a:pt x="69570" y="78512"/>
                  </a:lnTo>
                  <a:lnTo>
                    <a:pt x="69511" y="78571"/>
                  </a:lnTo>
                  <a:lnTo>
                    <a:pt x="69511" y="78630"/>
                  </a:lnTo>
                  <a:lnTo>
                    <a:pt x="69805" y="79188"/>
                  </a:lnTo>
                  <a:lnTo>
                    <a:pt x="70188" y="79718"/>
                  </a:lnTo>
                  <a:lnTo>
                    <a:pt x="70217" y="79747"/>
                  </a:lnTo>
                  <a:lnTo>
                    <a:pt x="70335" y="79747"/>
                  </a:lnTo>
                  <a:lnTo>
                    <a:pt x="70364" y="79659"/>
                  </a:lnTo>
                  <a:lnTo>
                    <a:pt x="70364" y="79600"/>
                  </a:lnTo>
                  <a:lnTo>
                    <a:pt x="69982" y="79071"/>
                  </a:lnTo>
                  <a:lnTo>
                    <a:pt x="69688" y="78541"/>
                  </a:lnTo>
                  <a:lnTo>
                    <a:pt x="69629" y="78483"/>
                  </a:lnTo>
                  <a:close/>
                  <a:moveTo>
                    <a:pt x="114136" y="78953"/>
                  </a:moveTo>
                  <a:lnTo>
                    <a:pt x="114077" y="78983"/>
                  </a:lnTo>
                  <a:lnTo>
                    <a:pt x="114018" y="79071"/>
                  </a:lnTo>
                  <a:lnTo>
                    <a:pt x="114047" y="79130"/>
                  </a:lnTo>
                  <a:lnTo>
                    <a:pt x="114518" y="79630"/>
                  </a:lnTo>
                  <a:lnTo>
                    <a:pt x="114930" y="80071"/>
                  </a:lnTo>
                  <a:lnTo>
                    <a:pt x="114989" y="80100"/>
                  </a:lnTo>
                  <a:lnTo>
                    <a:pt x="115077" y="80071"/>
                  </a:lnTo>
                  <a:lnTo>
                    <a:pt x="115106" y="79983"/>
                  </a:lnTo>
                  <a:lnTo>
                    <a:pt x="115077" y="79924"/>
                  </a:lnTo>
                  <a:lnTo>
                    <a:pt x="114665" y="79483"/>
                  </a:lnTo>
                  <a:lnTo>
                    <a:pt x="114224" y="79012"/>
                  </a:lnTo>
                  <a:lnTo>
                    <a:pt x="114136" y="78953"/>
                  </a:lnTo>
                  <a:close/>
                  <a:moveTo>
                    <a:pt x="128314" y="79188"/>
                  </a:moveTo>
                  <a:lnTo>
                    <a:pt x="128256" y="79247"/>
                  </a:lnTo>
                  <a:lnTo>
                    <a:pt x="128108" y="79865"/>
                  </a:lnTo>
                  <a:lnTo>
                    <a:pt x="127903" y="80424"/>
                  </a:lnTo>
                  <a:lnTo>
                    <a:pt x="127903" y="80512"/>
                  </a:lnTo>
                  <a:lnTo>
                    <a:pt x="127961" y="80571"/>
                  </a:lnTo>
                  <a:lnTo>
                    <a:pt x="128050" y="80571"/>
                  </a:lnTo>
                  <a:lnTo>
                    <a:pt x="128079" y="80512"/>
                  </a:lnTo>
                  <a:lnTo>
                    <a:pt x="128314" y="79924"/>
                  </a:lnTo>
                  <a:lnTo>
                    <a:pt x="128461" y="79306"/>
                  </a:lnTo>
                  <a:lnTo>
                    <a:pt x="128461" y="79218"/>
                  </a:lnTo>
                  <a:lnTo>
                    <a:pt x="128373" y="79188"/>
                  </a:lnTo>
                  <a:close/>
                  <a:moveTo>
                    <a:pt x="123284" y="79659"/>
                  </a:moveTo>
                  <a:lnTo>
                    <a:pt x="123196" y="79689"/>
                  </a:lnTo>
                  <a:lnTo>
                    <a:pt x="123167" y="79747"/>
                  </a:lnTo>
                  <a:lnTo>
                    <a:pt x="123078" y="80042"/>
                  </a:lnTo>
                  <a:lnTo>
                    <a:pt x="122990" y="80306"/>
                  </a:lnTo>
                  <a:lnTo>
                    <a:pt x="122814" y="80571"/>
                  </a:lnTo>
                  <a:lnTo>
                    <a:pt x="122637" y="80836"/>
                  </a:lnTo>
                  <a:lnTo>
                    <a:pt x="122637" y="80895"/>
                  </a:lnTo>
                  <a:lnTo>
                    <a:pt x="122666" y="80983"/>
                  </a:lnTo>
                  <a:lnTo>
                    <a:pt x="122784" y="80983"/>
                  </a:lnTo>
                  <a:lnTo>
                    <a:pt x="122814" y="80953"/>
                  </a:lnTo>
                  <a:lnTo>
                    <a:pt x="122990" y="80689"/>
                  </a:lnTo>
                  <a:lnTo>
                    <a:pt x="123167" y="80395"/>
                  </a:lnTo>
                  <a:lnTo>
                    <a:pt x="123284" y="80100"/>
                  </a:lnTo>
                  <a:lnTo>
                    <a:pt x="123372" y="79777"/>
                  </a:lnTo>
                  <a:lnTo>
                    <a:pt x="123343" y="79718"/>
                  </a:lnTo>
                  <a:lnTo>
                    <a:pt x="123284" y="79659"/>
                  </a:lnTo>
                  <a:close/>
                  <a:moveTo>
                    <a:pt x="97310" y="79953"/>
                  </a:moveTo>
                  <a:lnTo>
                    <a:pt x="97221" y="80012"/>
                  </a:lnTo>
                  <a:lnTo>
                    <a:pt x="96427" y="80953"/>
                  </a:lnTo>
                  <a:lnTo>
                    <a:pt x="96398" y="81042"/>
                  </a:lnTo>
                  <a:lnTo>
                    <a:pt x="96427" y="81101"/>
                  </a:lnTo>
                  <a:lnTo>
                    <a:pt x="96515" y="81130"/>
                  </a:lnTo>
                  <a:lnTo>
                    <a:pt x="96545" y="81130"/>
                  </a:lnTo>
                  <a:lnTo>
                    <a:pt x="96574" y="81101"/>
                  </a:lnTo>
                  <a:lnTo>
                    <a:pt x="97398" y="80130"/>
                  </a:lnTo>
                  <a:lnTo>
                    <a:pt x="97427" y="80071"/>
                  </a:lnTo>
                  <a:lnTo>
                    <a:pt x="97368" y="79983"/>
                  </a:lnTo>
                  <a:lnTo>
                    <a:pt x="97310" y="79953"/>
                  </a:lnTo>
                  <a:close/>
                  <a:moveTo>
                    <a:pt x="71070" y="80512"/>
                  </a:moveTo>
                  <a:lnTo>
                    <a:pt x="71011" y="80542"/>
                  </a:lnTo>
                  <a:lnTo>
                    <a:pt x="70982" y="80600"/>
                  </a:lnTo>
                  <a:lnTo>
                    <a:pt x="71011" y="80689"/>
                  </a:lnTo>
                  <a:lnTo>
                    <a:pt x="71453" y="81101"/>
                  </a:lnTo>
                  <a:lnTo>
                    <a:pt x="71923" y="81542"/>
                  </a:lnTo>
                  <a:lnTo>
                    <a:pt x="72041" y="81542"/>
                  </a:lnTo>
                  <a:lnTo>
                    <a:pt x="72070" y="81512"/>
                  </a:lnTo>
                  <a:lnTo>
                    <a:pt x="72100" y="81454"/>
                  </a:lnTo>
                  <a:lnTo>
                    <a:pt x="72070" y="81365"/>
                  </a:lnTo>
                  <a:lnTo>
                    <a:pt x="71600" y="80953"/>
                  </a:lnTo>
                  <a:lnTo>
                    <a:pt x="71158" y="80542"/>
                  </a:lnTo>
                  <a:lnTo>
                    <a:pt x="71070" y="80512"/>
                  </a:lnTo>
                  <a:close/>
                  <a:moveTo>
                    <a:pt x="118842" y="80189"/>
                  </a:moveTo>
                  <a:lnTo>
                    <a:pt x="118783" y="80218"/>
                  </a:lnTo>
                  <a:lnTo>
                    <a:pt x="118754" y="80306"/>
                  </a:lnTo>
                  <a:lnTo>
                    <a:pt x="118813" y="80630"/>
                  </a:lnTo>
                  <a:lnTo>
                    <a:pt x="118872" y="80924"/>
                  </a:lnTo>
                  <a:lnTo>
                    <a:pt x="118960" y="81248"/>
                  </a:lnTo>
                  <a:lnTo>
                    <a:pt x="119078" y="81542"/>
                  </a:lnTo>
                  <a:lnTo>
                    <a:pt x="119136" y="81571"/>
                  </a:lnTo>
                  <a:lnTo>
                    <a:pt x="119195" y="81601"/>
                  </a:lnTo>
                  <a:lnTo>
                    <a:pt x="119225" y="81601"/>
                  </a:lnTo>
                  <a:lnTo>
                    <a:pt x="119284" y="81542"/>
                  </a:lnTo>
                  <a:lnTo>
                    <a:pt x="119284" y="81454"/>
                  </a:lnTo>
                  <a:lnTo>
                    <a:pt x="119166" y="81159"/>
                  </a:lnTo>
                  <a:lnTo>
                    <a:pt x="119078" y="80865"/>
                  </a:lnTo>
                  <a:lnTo>
                    <a:pt x="119019" y="80571"/>
                  </a:lnTo>
                  <a:lnTo>
                    <a:pt x="118960" y="80277"/>
                  </a:lnTo>
                  <a:lnTo>
                    <a:pt x="118931" y="80218"/>
                  </a:lnTo>
                  <a:lnTo>
                    <a:pt x="118842" y="80189"/>
                  </a:lnTo>
                  <a:close/>
                  <a:moveTo>
                    <a:pt x="115930" y="80718"/>
                  </a:moveTo>
                  <a:lnTo>
                    <a:pt x="115842" y="80748"/>
                  </a:lnTo>
                  <a:lnTo>
                    <a:pt x="115812" y="80836"/>
                  </a:lnTo>
                  <a:lnTo>
                    <a:pt x="115871" y="80895"/>
                  </a:lnTo>
                  <a:lnTo>
                    <a:pt x="116401" y="81277"/>
                  </a:lnTo>
                  <a:lnTo>
                    <a:pt x="116930" y="81601"/>
                  </a:lnTo>
                  <a:lnTo>
                    <a:pt x="116960" y="81630"/>
                  </a:lnTo>
                  <a:lnTo>
                    <a:pt x="117018" y="81601"/>
                  </a:lnTo>
                  <a:lnTo>
                    <a:pt x="117048" y="81571"/>
                  </a:lnTo>
                  <a:lnTo>
                    <a:pt x="117077" y="81483"/>
                  </a:lnTo>
                  <a:lnTo>
                    <a:pt x="117018" y="81424"/>
                  </a:lnTo>
                  <a:lnTo>
                    <a:pt x="116489" y="81101"/>
                  </a:lnTo>
                  <a:lnTo>
                    <a:pt x="115989" y="80748"/>
                  </a:lnTo>
                  <a:lnTo>
                    <a:pt x="115930" y="80718"/>
                  </a:lnTo>
                  <a:close/>
                  <a:moveTo>
                    <a:pt x="121813" y="81571"/>
                  </a:moveTo>
                  <a:lnTo>
                    <a:pt x="121725" y="81601"/>
                  </a:lnTo>
                  <a:lnTo>
                    <a:pt x="121460" y="81718"/>
                  </a:lnTo>
                  <a:lnTo>
                    <a:pt x="121166" y="81836"/>
                  </a:lnTo>
                  <a:lnTo>
                    <a:pt x="120872" y="81924"/>
                  </a:lnTo>
                  <a:lnTo>
                    <a:pt x="120578" y="82012"/>
                  </a:lnTo>
                  <a:lnTo>
                    <a:pt x="120519" y="82042"/>
                  </a:lnTo>
                  <a:lnTo>
                    <a:pt x="120490" y="82130"/>
                  </a:lnTo>
                  <a:lnTo>
                    <a:pt x="120519" y="82189"/>
                  </a:lnTo>
                  <a:lnTo>
                    <a:pt x="120607" y="82218"/>
                  </a:lnTo>
                  <a:lnTo>
                    <a:pt x="120931" y="82130"/>
                  </a:lnTo>
                  <a:lnTo>
                    <a:pt x="121254" y="82042"/>
                  </a:lnTo>
                  <a:lnTo>
                    <a:pt x="121549" y="81924"/>
                  </a:lnTo>
                  <a:lnTo>
                    <a:pt x="121813" y="81777"/>
                  </a:lnTo>
                  <a:lnTo>
                    <a:pt x="121872" y="81718"/>
                  </a:lnTo>
                  <a:lnTo>
                    <a:pt x="121872" y="81630"/>
                  </a:lnTo>
                  <a:lnTo>
                    <a:pt x="121813" y="81571"/>
                  </a:lnTo>
                  <a:close/>
                  <a:moveTo>
                    <a:pt x="118077" y="81895"/>
                  </a:moveTo>
                  <a:lnTo>
                    <a:pt x="118019" y="81954"/>
                  </a:lnTo>
                  <a:lnTo>
                    <a:pt x="118019" y="82042"/>
                  </a:lnTo>
                  <a:lnTo>
                    <a:pt x="118077" y="82101"/>
                  </a:lnTo>
                  <a:lnTo>
                    <a:pt x="118401" y="82189"/>
                  </a:lnTo>
                  <a:lnTo>
                    <a:pt x="118725" y="82248"/>
                  </a:lnTo>
                  <a:lnTo>
                    <a:pt x="119019" y="82277"/>
                  </a:lnTo>
                  <a:lnTo>
                    <a:pt x="119342" y="82307"/>
                  </a:lnTo>
                  <a:lnTo>
                    <a:pt x="119431" y="82277"/>
                  </a:lnTo>
                  <a:lnTo>
                    <a:pt x="119460" y="82189"/>
                  </a:lnTo>
                  <a:lnTo>
                    <a:pt x="119431" y="82130"/>
                  </a:lnTo>
                  <a:lnTo>
                    <a:pt x="119372" y="82101"/>
                  </a:lnTo>
                  <a:lnTo>
                    <a:pt x="118754" y="82042"/>
                  </a:lnTo>
                  <a:lnTo>
                    <a:pt x="118136" y="81895"/>
                  </a:lnTo>
                  <a:close/>
                  <a:moveTo>
                    <a:pt x="127373" y="81483"/>
                  </a:moveTo>
                  <a:lnTo>
                    <a:pt x="127314" y="81512"/>
                  </a:lnTo>
                  <a:lnTo>
                    <a:pt x="126932" y="82012"/>
                  </a:lnTo>
                  <a:lnTo>
                    <a:pt x="126520" y="82454"/>
                  </a:lnTo>
                  <a:lnTo>
                    <a:pt x="126491" y="82513"/>
                  </a:lnTo>
                  <a:lnTo>
                    <a:pt x="126520" y="82601"/>
                  </a:lnTo>
                  <a:lnTo>
                    <a:pt x="126608" y="82630"/>
                  </a:lnTo>
                  <a:lnTo>
                    <a:pt x="126667" y="82601"/>
                  </a:lnTo>
                  <a:lnTo>
                    <a:pt x="127108" y="82130"/>
                  </a:lnTo>
                  <a:lnTo>
                    <a:pt x="127491" y="81630"/>
                  </a:lnTo>
                  <a:lnTo>
                    <a:pt x="127520" y="81542"/>
                  </a:lnTo>
                  <a:lnTo>
                    <a:pt x="127461" y="81483"/>
                  </a:lnTo>
                  <a:close/>
                  <a:moveTo>
                    <a:pt x="95633" y="81807"/>
                  </a:moveTo>
                  <a:lnTo>
                    <a:pt x="95574" y="81836"/>
                  </a:lnTo>
                  <a:lnTo>
                    <a:pt x="95074" y="82218"/>
                  </a:lnTo>
                  <a:lnTo>
                    <a:pt x="94574" y="82542"/>
                  </a:lnTo>
                  <a:lnTo>
                    <a:pt x="94515" y="82601"/>
                  </a:lnTo>
                  <a:lnTo>
                    <a:pt x="94515" y="82689"/>
                  </a:lnTo>
                  <a:lnTo>
                    <a:pt x="94574" y="82718"/>
                  </a:lnTo>
                  <a:lnTo>
                    <a:pt x="94603" y="82748"/>
                  </a:lnTo>
                  <a:lnTo>
                    <a:pt x="94662" y="82718"/>
                  </a:lnTo>
                  <a:lnTo>
                    <a:pt x="95221" y="82395"/>
                  </a:lnTo>
                  <a:lnTo>
                    <a:pt x="95692" y="82012"/>
                  </a:lnTo>
                  <a:lnTo>
                    <a:pt x="95721" y="81924"/>
                  </a:lnTo>
                  <a:lnTo>
                    <a:pt x="95721" y="81865"/>
                  </a:lnTo>
                  <a:lnTo>
                    <a:pt x="95633" y="81807"/>
                  </a:lnTo>
                  <a:close/>
                  <a:moveTo>
                    <a:pt x="72982" y="82101"/>
                  </a:moveTo>
                  <a:lnTo>
                    <a:pt x="72923" y="82160"/>
                  </a:lnTo>
                  <a:lnTo>
                    <a:pt x="72894" y="82218"/>
                  </a:lnTo>
                  <a:lnTo>
                    <a:pt x="72953" y="82307"/>
                  </a:lnTo>
                  <a:lnTo>
                    <a:pt x="73453" y="82630"/>
                  </a:lnTo>
                  <a:lnTo>
                    <a:pt x="74012" y="82983"/>
                  </a:lnTo>
                  <a:lnTo>
                    <a:pt x="74100" y="82983"/>
                  </a:lnTo>
                  <a:lnTo>
                    <a:pt x="74159" y="82924"/>
                  </a:lnTo>
                  <a:lnTo>
                    <a:pt x="74159" y="82866"/>
                  </a:lnTo>
                  <a:lnTo>
                    <a:pt x="74100" y="82777"/>
                  </a:lnTo>
                  <a:lnTo>
                    <a:pt x="73571" y="82454"/>
                  </a:lnTo>
                  <a:lnTo>
                    <a:pt x="73071" y="82130"/>
                  </a:lnTo>
                  <a:lnTo>
                    <a:pt x="72982" y="82101"/>
                  </a:lnTo>
                  <a:close/>
                  <a:moveTo>
                    <a:pt x="119842" y="82454"/>
                  </a:moveTo>
                  <a:lnTo>
                    <a:pt x="119784" y="82483"/>
                  </a:lnTo>
                  <a:lnTo>
                    <a:pt x="119725" y="82542"/>
                  </a:lnTo>
                  <a:lnTo>
                    <a:pt x="119754" y="82630"/>
                  </a:lnTo>
                  <a:lnTo>
                    <a:pt x="120078" y="82954"/>
                  </a:lnTo>
                  <a:lnTo>
                    <a:pt x="120401" y="83219"/>
                  </a:lnTo>
                  <a:lnTo>
                    <a:pt x="120754" y="83424"/>
                  </a:lnTo>
                  <a:lnTo>
                    <a:pt x="120813" y="83454"/>
                  </a:lnTo>
                  <a:lnTo>
                    <a:pt x="120843" y="83424"/>
                  </a:lnTo>
                  <a:lnTo>
                    <a:pt x="120901" y="83395"/>
                  </a:lnTo>
                  <a:lnTo>
                    <a:pt x="120901" y="83307"/>
                  </a:lnTo>
                  <a:lnTo>
                    <a:pt x="120843" y="83248"/>
                  </a:lnTo>
                  <a:lnTo>
                    <a:pt x="120548" y="83042"/>
                  </a:lnTo>
                  <a:lnTo>
                    <a:pt x="120225" y="82777"/>
                  </a:lnTo>
                  <a:lnTo>
                    <a:pt x="119931" y="82483"/>
                  </a:lnTo>
                  <a:lnTo>
                    <a:pt x="119842" y="82454"/>
                  </a:lnTo>
                  <a:close/>
                  <a:moveTo>
                    <a:pt x="93456" y="83101"/>
                  </a:moveTo>
                  <a:lnTo>
                    <a:pt x="92868" y="83307"/>
                  </a:lnTo>
                  <a:lnTo>
                    <a:pt x="92279" y="83483"/>
                  </a:lnTo>
                  <a:lnTo>
                    <a:pt x="92221" y="83542"/>
                  </a:lnTo>
                  <a:lnTo>
                    <a:pt x="92191" y="83630"/>
                  </a:lnTo>
                  <a:lnTo>
                    <a:pt x="92250" y="83660"/>
                  </a:lnTo>
                  <a:lnTo>
                    <a:pt x="92309" y="83689"/>
                  </a:lnTo>
                  <a:lnTo>
                    <a:pt x="92338" y="83689"/>
                  </a:lnTo>
                  <a:lnTo>
                    <a:pt x="92956" y="83483"/>
                  </a:lnTo>
                  <a:lnTo>
                    <a:pt x="93515" y="83277"/>
                  </a:lnTo>
                  <a:lnTo>
                    <a:pt x="93574" y="83219"/>
                  </a:lnTo>
                  <a:lnTo>
                    <a:pt x="93574" y="83160"/>
                  </a:lnTo>
                  <a:lnTo>
                    <a:pt x="93515" y="83101"/>
                  </a:lnTo>
                  <a:close/>
                  <a:moveTo>
                    <a:pt x="125549" y="83189"/>
                  </a:moveTo>
                  <a:lnTo>
                    <a:pt x="125284" y="83336"/>
                  </a:lnTo>
                  <a:lnTo>
                    <a:pt x="124990" y="83454"/>
                  </a:lnTo>
                  <a:lnTo>
                    <a:pt x="124696" y="83572"/>
                  </a:lnTo>
                  <a:lnTo>
                    <a:pt x="124402" y="83660"/>
                  </a:lnTo>
                  <a:lnTo>
                    <a:pt x="124343" y="83689"/>
                  </a:lnTo>
                  <a:lnTo>
                    <a:pt x="124343" y="83777"/>
                  </a:lnTo>
                  <a:lnTo>
                    <a:pt x="124373" y="83836"/>
                  </a:lnTo>
                  <a:lnTo>
                    <a:pt x="124431" y="83866"/>
                  </a:lnTo>
                  <a:lnTo>
                    <a:pt x="124461" y="83866"/>
                  </a:lnTo>
                  <a:lnTo>
                    <a:pt x="124784" y="83748"/>
                  </a:lnTo>
                  <a:lnTo>
                    <a:pt x="125079" y="83630"/>
                  </a:lnTo>
                  <a:lnTo>
                    <a:pt x="125373" y="83513"/>
                  </a:lnTo>
                  <a:lnTo>
                    <a:pt x="125637" y="83366"/>
                  </a:lnTo>
                  <a:lnTo>
                    <a:pt x="125696" y="83307"/>
                  </a:lnTo>
                  <a:lnTo>
                    <a:pt x="125696" y="83219"/>
                  </a:lnTo>
                  <a:lnTo>
                    <a:pt x="125637" y="83189"/>
                  </a:lnTo>
                  <a:close/>
                  <a:moveTo>
                    <a:pt x="121902" y="83719"/>
                  </a:moveTo>
                  <a:lnTo>
                    <a:pt x="121872" y="83777"/>
                  </a:lnTo>
                  <a:lnTo>
                    <a:pt x="121872" y="83866"/>
                  </a:lnTo>
                  <a:lnTo>
                    <a:pt x="121931" y="83895"/>
                  </a:lnTo>
                  <a:lnTo>
                    <a:pt x="122490" y="84013"/>
                  </a:lnTo>
                  <a:lnTo>
                    <a:pt x="123078" y="84042"/>
                  </a:lnTo>
                  <a:lnTo>
                    <a:pt x="123196" y="84042"/>
                  </a:lnTo>
                  <a:lnTo>
                    <a:pt x="123284" y="84013"/>
                  </a:lnTo>
                  <a:lnTo>
                    <a:pt x="123314" y="83925"/>
                  </a:lnTo>
                  <a:lnTo>
                    <a:pt x="123284" y="83866"/>
                  </a:lnTo>
                  <a:lnTo>
                    <a:pt x="123196" y="83836"/>
                  </a:lnTo>
                  <a:lnTo>
                    <a:pt x="122902" y="83836"/>
                  </a:lnTo>
                  <a:lnTo>
                    <a:pt x="122578" y="83807"/>
                  </a:lnTo>
                  <a:lnTo>
                    <a:pt x="122284" y="83777"/>
                  </a:lnTo>
                  <a:lnTo>
                    <a:pt x="121990" y="83719"/>
                  </a:lnTo>
                  <a:close/>
                  <a:moveTo>
                    <a:pt x="75130" y="83366"/>
                  </a:moveTo>
                  <a:lnTo>
                    <a:pt x="75071" y="83424"/>
                  </a:lnTo>
                  <a:lnTo>
                    <a:pt x="75071" y="83513"/>
                  </a:lnTo>
                  <a:lnTo>
                    <a:pt x="75130" y="83572"/>
                  </a:lnTo>
                  <a:lnTo>
                    <a:pt x="75953" y="83954"/>
                  </a:lnTo>
                  <a:lnTo>
                    <a:pt x="76277" y="84072"/>
                  </a:lnTo>
                  <a:lnTo>
                    <a:pt x="76365" y="84072"/>
                  </a:lnTo>
                  <a:lnTo>
                    <a:pt x="76395" y="84013"/>
                  </a:lnTo>
                  <a:lnTo>
                    <a:pt x="76395" y="83925"/>
                  </a:lnTo>
                  <a:lnTo>
                    <a:pt x="76336" y="83866"/>
                  </a:lnTo>
                  <a:lnTo>
                    <a:pt x="76042" y="83748"/>
                  </a:lnTo>
                  <a:lnTo>
                    <a:pt x="75218" y="83366"/>
                  </a:lnTo>
                  <a:close/>
                  <a:moveTo>
                    <a:pt x="91073" y="83777"/>
                  </a:moveTo>
                  <a:lnTo>
                    <a:pt x="89838" y="84013"/>
                  </a:lnTo>
                  <a:lnTo>
                    <a:pt x="89779" y="84042"/>
                  </a:lnTo>
                  <a:lnTo>
                    <a:pt x="89750" y="84130"/>
                  </a:lnTo>
                  <a:lnTo>
                    <a:pt x="89779" y="84189"/>
                  </a:lnTo>
                  <a:lnTo>
                    <a:pt x="89838" y="84219"/>
                  </a:lnTo>
                  <a:lnTo>
                    <a:pt x="89867" y="84219"/>
                  </a:lnTo>
                  <a:lnTo>
                    <a:pt x="91103" y="83983"/>
                  </a:lnTo>
                  <a:lnTo>
                    <a:pt x="91162" y="83954"/>
                  </a:lnTo>
                  <a:lnTo>
                    <a:pt x="91191" y="83866"/>
                  </a:lnTo>
                  <a:lnTo>
                    <a:pt x="91132" y="83807"/>
                  </a:lnTo>
                  <a:lnTo>
                    <a:pt x="91073" y="83777"/>
                  </a:lnTo>
                  <a:close/>
                  <a:moveTo>
                    <a:pt x="88602" y="84160"/>
                  </a:moveTo>
                  <a:lnTo>
                    <a:pt x="87514" y="84307"/>
                  </a:lnTo>
                  <a:lnTo>
                    <a:pt x="87367" y="84307"/>
                  </a:lnTo>
                  <a:lnTo>
                    <a:pt x="87279" y="84366"/>
                  </a:lnTo>
                  <a:lnTo>
                    <a:pt x="87249" y="84425"/>
                  </a:lnTo>
                  <a:lnTo>
                    <a:pt x="87308" y="84513"/>
                  </a:lnTo>
                  <a:lnTo>
                    <a:pt x="87514" y="84513"/>
                  </a:lnTo>
                  <a:lnTo>
                    <a:pt x="88632" y="84366"/>
                  </a:lnTo>
                  <a:lnTo>
                    <a:pt x="88691" y="84336"/>
                  </a:lnTo>
                  <a:lnTo>
                    <a:pt x="88720" y="84248"/>
                  </a:lnTo>
                  <a:lnTo>
                    <a:pt x="88661" y="84189"/>
                  </a:lnTo>
                  <a:lnTo>
                    <a:pt x="88602" y="84160"/>
                  </a:lnTo>
                  <a:close/>
                  <a:moveTo>
                    <a:pt x="77424" y="84307"/>
                  </a:moveTo>
                  <a:lnTo>
                    <a:pt x="77395" y="84366"/>
                  </a:lnTo>
                  <a:lnTo>
                    <a:pt x="77395" y="84454"/>
                  </a:lnTo>
                  <a:lnTo>
                    <a:pt x="77454" y="84513"/>
                  </a:lnTo>
                  <a:lnTo>
                    <a:pt x="78071" y="84689"/>
                  </a:lnTo>
                  <a:lnTo>
                    <a:pt x="78660" y="84866"/>
                  </a:lnTo>
                  <a:lnTo>
                    <a:pt x="78689" y="84866"/>
                  </a:lnTo>
                  <a:lnTo>
                    <a:pt x="78748" y="84836"/>
                  </a:lnTo>
                  <a:lnTo>
                    <a:pt x="78777" y="84778"/>
                  </a:lnTo>
                  <a:lnTo>
                    <a:pt x="78777" y="84689"/>
                  </a:lnTo>
                  <a:lnTo>
                    <a:pt x="78718" y="84660"/>
                  </a:lnTo>
                  <a:lnTo>
                    <a:pt x="78130" y="84483"/>
                  </a:lnTo>
                  <a:lnTo>
                    <a:pt x="77512" y="84307"/>
                  </a:lnTo>
                  <a:close/>
                  <a:moveTo>
                    <a:pt x="86102" y="84483"/>
                  </a:moveTo>
                  <a:lnTo>
                    <a:pt x="84866" y="84660"/>
                  </a:lnTo>
                  <a:lnTo>
                    <a:pt x="84808" y="84689"/>
                  </a:lnTo>
                  <a:lnTo>
                    <a:pt x="84778" y="84778"/>
                  </a:lnTo>
                  <a:lnTo>
                    <a:pt x="84808" y="84836"/>
                  </a:lnTo>
                  <a:lnTo>
                    <a:pt x="84896" y="84866"/>
                  </a:lnTo>
                  <a:lnTo>
                    <a:pt x="86131" y="84689"/>
                  </a:lnTo>
                  <a:lnTo>
                    <a:pt x="86190" y="84630"/>
                  </a:lnTo>
                  <a:lnTo>
                    <a:pt x="86220" y="84572"/>
                  </a:lnTo>
                  <a:lnTo>
                    <a:pt x="86190" y="84483"/>
                  </a:lnTo>
                  <a:close/>
                  <a:moveTo>
                    <a:pt x="79925" y="84895"/>
                  </a:moveTo>
                  <a:lnTo>
                    <a:pt x="79866" y="84925"/>
                  </a:lnTo>
                  <a:lnTo>
                    <a:pt x="79807" y="84983"/>
                  </a:lnTo>
                  <a:lnTo>
                    <a:pt x="79836" y="85072"/>
                  </a:lnTo>
                  <a:lnTo>
                    <a:pt x="79895" y="85101"/>
                  </a:lnTo>
                  <a:lnTo>
                    <a:pt x="80542" y="85189"/>
                  </a:lnTo>
                  <a:lnTo>
                    <a:pt x="81160" y="85248"/>
                  </a:lnTo>
                  <a:lnTo>
                    <a:pt x="81219" y="85219"/>
                  </a:lnTo>
                  <a:lnTo>
                    <a:pt x="81248" y="85131"/>
                  </a:lnTo>
                  <a:lnTo>
                    <a:pt x="81248" y="85072"/>
                  </a:lnTo>
                  <a:lnTo>
                    <a:pt x="81160" y="85042"/>
                  </a:lnTo>
                  <a:lnTo>
                    <a:pt x="80542" y="84983"/>
                  </a:lnTo>
                  <a:lnTo>
                    <a:pt x="79925" y="84895"/>
                  </a:lnTo>
                  <a:close/>
                  <a:moveTo>
                    <a:pt x="83631" y="84895"/>
                  </a:moveTo>
                  <a:lnTo>
                    <a:pt x="83013" y="84983"/>
                  </a:lnTo>
                  <a:lnTo>
                    <a:pt x="82396" y="85042"/>
                  </a:lnTo>
                  <a:lnTo>
                    <a:pt x="82337" y="85072"/>
                  </a:lnTo>
                  <a:lnTo>
                    <a:pt x="82307" y="85160"/>
                  </a:lnTo>
                  <a:lnTo>
                    <a:pt x="82337" y="85219"/>
                  </a:lnTo>
                  <a:lnTo>
                    <a:pt x="82396" y="85248"/>
                  </a:lnTo>
                  <a:lnTo>
                    <a:pt x="82425" y="85248"/>
                  </a:lnTo>
                  <a:lnTo>
                    <a:pt x="83043" y="85189"/>
                  </a:lnTo>
                  <a:lnTo>
                    <a:pt x="83660" y="85101"/>
                  </a:lnTo>
                  <a:lnTo>
                    <a:pt x="83749" y="85072"/>
                  </a:lnTo>
                  <a:lnTo>
                    <a:pt x="83749" y="84983"/>
                  </a:lnTo>
                  <a:lnTo>
                    <a:pt x="83719" y="84925"/>
                  </a:lnTo>
                  <a:lnTo>
                    <a:pt x="83631" y="8489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27"/>
          <p:cNvGrpSpPr/>
          <p:nvPr/>
        </p:nvGrpSpPr>
        <p:grpSpPr>
          <a:xfrm>
            <a:off x="-401889" y="1543330"/>
            <a:ext cx="9995216" cy="3732131"/>
            <a:chOff x="-401889" y="1543330"/>
            <a:chExt cx="9995216" cy="3732131"/>
          </a:xfrm>
        </p:grpSpPr>
        <p:grpSp>
          <p:nvGrpSpPr>
            <p:cNvPr id="1534" name="Google Shape;1534;p27"/>
            <p:cNvGrpSpPr/>
            <p:nvPr/>
          </p:nvGrpSpPr>
          <p:grpSpPr>
            <a:xfrm rot="3402104">
              <a:off x="8092102" y="3821351"/>
              <a:ext cx="1703745" cy="434725"/>
              <a:chOff x="2828225" y="1229300"/>
              <a:chExt cx="2000325" cy="510400"/>
            </a:xfrm>
          </p:grpSpPr>
          <p:sp>
            <p:nvSpPr>
              <p:cNvPr id="1535" name="Google Shape;1535;p27"/>
              <p:cNvSpPr/>
              <p:nvPr/>
            </p:nvSpPr>
            <p:spPr>
              <a:xfrm>
                <a:off x="2832625" y="1235925"/>
                <a:ext cx="1866500" cy="503775"/>
              </a:xfrm>
              <a:custGeom>
                <a:avLst/>
                <a:gdLst/>
                <a:ahLst/>
                <a:cxnLst/>
                <a:rect l="l" t="t" r="r" b="b"/>
                <a:pathLst>
                  <a:path w="74660" h="20151" extrusionOk="0">
                    <a:moveTo>
                      <a:pt x="74659" y="0"/>
                    </a:moveTo>
                    <a:lnTo>
                      <a:pt x="73247" y="324"/>
                    </a:lnTo>
                    <a:lnTo>
                      <a:pt x="71806" y="618"/>
                    </a:lnTo>
                    <a:lnTo>
                      <a:pt x="70394" y="883"/>
                    </a:lnTo>
                    <a:lnTo>
                      <a:pt x="68953" y="1089"/>
                    </a:lnTo>
                    <a:lnTo>
                      <a:pt x="67894" y="1206"/>
                    </a:lnTo>
                    <a:lnTo>
                      <a:pt x="66540" y="1324"/>
                    </a:lnTo>
                    <a:lnTo>
                      <a:pt x="64952" y="1442"/>
                    </a:lnTo>
                    <a:lnTo>
                      <a:pt x="63187" y="1559"/>
                    </a:lnTo>
                    <a:lnTo>
                      <a:pt x="59157" y="1706"/>
                    </a:lnTo>
                    <a:lnTo>
                      <a:pt x="54833" y="1853"/>
                    </a:lnTo>
                    <a:lnTo>
                      <a:pt x="50538" y="1971"/>
                    </a:lnTo>
                    <a:lnTo>
                      <a:pt x="46567" y="2030"/>
                    </a:lnTo>
                    <a:lnTo>
                      <a:pt x="43272" y="2089"/>
                    </a:lnTo>
                    <a:lnTo>
                      <a:pt x="31388" y="2089"/>
                    </a:lnTo>
                    <a:lnTo>
                      <a:pt x="26564" y="2030"/>
                    </a:lnTo>
                    <a:lnTo>
                      <a:pt x="24152" y="1971"/>
                    </a:lnTo>
                    <a:lnTo>
                      <a:pt x="21769" y="1883"/>
                    </a:lnTo>
                    <a:lnTo>
                      <a:pt x="19239" y="1765"/>
                    </a:lnTo>
                    <a:lnTo>
                      <a:pt x="16739" y="1618"/>
                    </a:lnTo>
                    <a:lnTo>
                      <a:pt x="14238" y="1412"/>
                    </a:lnTo>
                    <a:lnTo>
                      <a:pt x="11738" y="1177"/>
                    </a:lnTo>
                    <a:lnTo>
                      <a:pt x="10767" y="1059"/>
                    </a:lnTo>
                    <a:lnTo>
                      <a:pt x="9855" y="971"/>
                    </a:lnTo>
                    <a:lnTo>
                      <a:pt x="9002" y="942"/>
                    </a:lnTo>
                    <a:lnTo>
                      <a:pt x="8590" y="971"/>
                    </a:lnTo>
                    <a:lnTo>
                      <a:pt x="8178" y="1000"/>
                    </a:lnTo>
                    <a:lnTo>
                      <a:pt x="7767" y="1030"/>
                    </a:lnTo>
                    <a:lnTo>
                      <a:pt x="7384" y="1089"/>
                    </a:lnTo>
                    <a:lnTo>
                      <a:pt x="6972" y="1177"/>
                    </a:lnTo>
                    <a:lnTo>
                      <a:pt x="6561" y="1295"/>
                    </a:lnTo>
                    <a:lnTo>
                      <a:pt x="6149" y="1442"/>
                    </a:lnTo>
                    <a:lnTo>
                      <a:pt x="5707" y="1589"/>
                    </a:lnTo>
                    <a:lnTo>
                      <a:pt x="5266" y="1795"/>
                    </a:lnTo>
                    <a:lnTo>
                      <a:pt x="4796" y="2030"/>
                    </a:lnTo>
                    <a:lnTo>
                      <a:pt x="4090" y="2412"/>
                    </a:lnTo>
                    <a:lnTo>
                      <a:pt x="3442" y="2854"/>
                    </a:lnTo>
                    <a:lnTo>
                      <a:pt x="2854" y="3324"/>
                    </a:lnTo>
                    <a:lnTo>
                      <a:pt x="2325" y="3824"/>
                    </a:lnTo>
                    <a:lnTo>
                      <a:pt x="2060" y="4118"/>
                    </a:lnTo>
                    <a:lnTo>
                      <a:pt x="1825" y="4383"/>
                    </a:lnTo>
                    <a:lnTo>
                      <a:pt x="1589" y="4707"/>
                    </a:lnTo>
                    <a:lnTo>
                      <a:pt x="1383" y="5001"/>
                    </a:lnTo>
                    <a:lnTo>
                      <a:pt x="1177" y="5325"/>
                    </a:lnTo>
                    <a:lnTo>
                      <a:pt x="1001" y="5648"/>
                    </a:lnTo>
                    <a:lnTo>
                      <a:pt x="854" y="6001"/>
                    </a:lnTo>
                    <a:lnTo>
                      <a:pt x="677" y="6354"/>
                    </a:lnTo>
                    <a:lnTo>
                      <a:pt x="530" y="6795"/>
                    </a:lnTo>
                    <a:lnTo>
                      <a:pt x="413" y="7237"/>
                    </a:lnTo>
                    <a:lnTo>
                      <a:pt x="295" y="7678"/>
                    </a:lnTo>
                    <a:lnTo>
                      <a:pt x="177" y="8119"/>
                    </a:lnTo>
                    <a:lnTo>
                      <a:pt x="118" y="8560"/>
                    </a:lnTo>
                    <a:lnTo>
                      <a:pt x="60" y="9002"/>
                    </a:lnTo>
                    <a:lnTo>
                      <a:pt x="1" y="9913"/>
                    </a:lnTo>
                    <a:lnTo>
                      <a:pt x="1" y="10825"/>
                    </a:lnTo>
                    <a:lnTo>
                      <a:pt x="60" y="11737"/>
                    </a:lnTo>
                    <a:lnTo>
                      <a:pt x="177" y="12649"/>
                    </a:lnTo>
                    <a:lnTo>
                      <a:pt x="324" y="13561"/>
                    </a:lnTo>
                    <a:lnTo>
                      <a:pt x="471" y="14120"/>
                    </a:lnTo>
                    <a:lnTo>
                      <a:pt x="736" y="14944"/>
                    </a:lnTo>
                    <a:lnTo>
                      <a:pt x="1030" y="15797"/>
                    </a:lnTo>
                    <a:lnTo>
                      <a:pt x="1236" y="16238"/>
                    </a:lnTo>
                    <a:lnTo>
                      <a:pt x="1442" y="16679"/>
                    </a:lnTo>
                    <a:lnTo>
                      <a:pt x="1677" y="17091"/>
                    </a:lnTo>
                    <a:lnTo>
                      <a:pt x="1913" y="17503"/>
                    </a:lnTo>
                    <a:lnTo>
                      <a:pt x="2178" y="17885"/>
                    </a:lnTo>
                    <a:lnTo>
                      <a:pt x="2472" y="18268"/>
                    </a:lnTo>
                    <a:lnTo>
                      <a:pt x="2795" y="18621"/>
                    </a:lnTo>
                    <a:lnTo>
                      <a:pt x="3119" y="18944"/>
                    </a:lnTo>
                    <a:lnTo>
                      <a:pt x="3472" y="19209"/>
                    </a:lnTo>
                    <a:lnTo>
                      <a:pt x="3854" y="19474"/>
                    </a:lnTo>
                    <a:lnTo>
                      <a:pt x="4237" y="19680"/>
                    </a:lnTo>
                    <a:lnTo>
                      <a:pt x="4649" y="19827"/>
                    </a:lnTo>
                    <a:lnTo>
                      <a:pt x="5149" y="19944"/>
                    </a:lnTo>
                    <a:lnTo>
                      <a:pt x="5707" y="20062"/>
                    </a:lnTo>
                    <a:lnTo>
                      <a:pt x="6266" y="20121"/>
                    </a:lnTo>
                    <a:lnTo>
                      <a:pt x="6855" y="20150"/>
                    </a:lnTo>
                    <a:lnTo>
                      <a:pt x="8061" y="20150"/>
                    </a:lnTo>
                    <a:lnTo>
                      <a:pt x="9326" y="20092"/>
                    </a:lnTo>
                    <a:lnTo>
                      <a:pt x="10591" y="19974"/>
                    </a:lnTo>
                    <a:lnTo>
                      <a:pt x="11826" y="19856"/>
                    </a:lnTo>
                    <a:lnTo>
                      <a:pt x="13003" y="19768"/>
                    </a:lnTo>
                    <a:lnTo>
                      <a:pt x="14091" y="19709"/>
                    </a:lnTo>
                    <a:lnTo>
                      <a:pt x="19063" y="19621"/>
                    </a:lnTo>
                    <a:lnTo>
                      <a:pt x="24063" y="19591"/>
                    </a:lnTo>
                    <a:lnTo>
                      <a:pt x="29035" y="19562"/>
                    </a:lnTo>
                    <a:lnTo>
                      <a:pt x="34035" y="19562"/>
                    </a:lnTo>
                    <a:lnTo>
                      <a:pt x="41478" y="19533"/>
                    </a:lnTo>
                    <a:lnTo>
                      <a:pt x="47743" y="19503"/>
                    </a:lnTo>
                    <a:lnTo>
                      <a:pt x="54686" y="19503"/>
                    </a:lnTo>
                    <a:lnTo>
                      <a:pt x="61451" y="19533"/>
                    </a:lnTo>
                    <a:lnTo>
                      <a:pt x="67305" y="19591"/>
                    </a:lnTo>
                    <a:lnTo>
                      <a:pt x="69600" y="19650"/>
                    </a:lnTo>
                    <a:lnTo>
                      <a:pt x="71365" y="19709"/>
                    </a:lnTo>
                    <a:lnTo>
                      <a:pt x="72512" y="19797"/>
                    </a:lnTo>
                    <a:lnTo>
                      <a:pt x="72836" y="19827"/>
                    </a:lnTo>
                    <a:lnTo>
                      <a:pt x="72894" y="19856"/>
                    </a:lnTo>
                    <a:lnTo>
                      <a:pt x="72924" y="19886"/>
                    </a:lnTo>
                    <a:lnTo>
                      <a:pt x="72836" y="18621"/>
                    </a:lnTo>
                    <a:lnTo>
                      <a:pt x="72806" y="17385"/>
                    </a:lnTo>
                    <a:lnTo>
                      <a:pt x="72777" y="16120"/>
                    </a:lnTo>
                    <a:lnTo>
                      <a:pt x="72747" y="14885"/>
                    </a:lnTo>
                    <a:lnTo>
                      <a:pt x="72777" y="13620"/>
                    </a:lnTo>
                    <a:lnTo>
                      <a:pt x="72836" y="12384"/>
                    </a:lnTo>
                    <a:lnTo>
                      <a:pt x="72894" y="11120"/>
                    </a:lnTo>
                    <a:lnTo>
                      <a:pt x="72983" y="9884"/>
                    </a:lnTo>
                    <a:lnTo>
                      <a:pt x="73100" y="8619"/>
                    </a:lnTo>
                    <a:lnTo>
                      <a:pt x="73247" y="7384"/>
                    </a:lnTo>
                    <a:lnTo>
                      <a:pt x="73424" y="6148"/>
                    </a:lnTo>
                    <a:lnTo>
                      <a:pt x="73630" y="4913"/>
                    </a:lnTo>
                    <a:lnTo>
                      <a:pt x="73836" y="3677"/>
                    </a:lnTo>
                    <a:lnTo>
                      <a:pt x="74100" y="2442"/>
                    </a:lnTo>
                    <a:lnTo>
                      <a:pt x="74365" y="1206"/>
                    </a:lnTo>
                    <a:lnTo>
                      <a:pt x="746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7"/>
              <p:cNvSpPr/>
              <p:nvPr/>
            </p:nvSpPr>
            <p:spPr>
              <a:xfrm>
                <a:off x="4568925" y="1230775"/>
                <a:ext cx="257425" cy="503025"/>
              </a:xfrm>
              <a:custGeom>
                <a:avLst/>
                <a:gdLst/>
                <a:ahLst/>
                <a:cxnLst/>
                <a:rect l="l" t="t" r="r" b="b"/>
                <a:pathLst>
                  <a:path w="10297" h="20121" extrusionOk="0">
                    <a:moveTo>
                      <a:pt x="6149" y="0"/>
                    </a:moveTo>
                    <a:lnTo>
                      <a:pt x="5884" y="30"/>
                    </a:lnTo>
                    <a:lnTo>
                      <a:pt x="5560" y="89"/>
                    </a:lnTo>
                    <a:lnTo>
                      <a:pt x="5207" y="206"/>
                    </a:lnTo>
                    <a:lnTo>
                      <a:pt x="4913" y="383"/>
                    </a:lnTo>
                    <a:lnTo>
                      <a:pt x="4590" y="559"/>
                    </a:lnTo>
                    <a:lnTo>
                      <a:pt x="4295" y="795"/>
                    </a:lnTo>
                    <a:lnTo>
                      <a:pt x="4031" y="1089"/>
                    </a:lnTo>
                    <a:lnTo>
                      <a:pt x="3766" y="1353"/>
                    </a:lnTo>
                    <a:lnTo>
                      <a:pt x="3531" y="1677"/>
                    </a:lnTo>
                    <a:lnTo>
                      <a:pt x="3295" y="2001"/>
                    </a:lnTo>
                    <a:lnTo>
                      <a:pt x="3060" y="2324"/>
                    </a:lnTo>
                    <a:lnTo>
                      <a:pt x="2678" y="3030"/>
                    </a:lnTo>
                    <a:lnTo>
                      <a:pt x="2325" y="3677"/>
                    </a:lnTo>
                    <a:lnTo>
                      <a:pt x="2060" y="4295"/>
                    </a:lnTo>
                    <a:lnTo>
                      <a:pt x="1619" y="5354"/>
                    </a:lnTo>
                    <a:lnTo>
                      <a:pt x="1207" y="6442"/>
                    </a:lnTo>
                    <a:lnTo>
                      <a:pt x="824" y="7531"/>
                    </a:lnTo>
                    <a:lnTo>
                      <a:pt x="530" y="8678"/>
                    </a:lnTo>
                    <a:lnTo>
                      <a:pt x="295" y="9825"/>
                    </a:lnTo>
                    <a:lnTo>
                      <a:pt x="177" y="10414"/>
                    </a:lnTo>
                    <a:lnTo>
                      <a:pt x="118" y="10973"/>
                    </a:lnTo>
                    <a:lnTo>
                      <a:pt x="59" y="11561"/>
                    </a:lnTo>
                    <a:lnTo>
                      <a:pt x="1" y="12149"/>
                    </a:lnTo>
                    <a:lnTo>
                      <a:pt x="1" y="12708"/>
                    </a:lnTo>
                    <a:lnTo>
                      <a:pt x="1" y="13296"/>
                    </a:lnTo>
                    <a:lnTo>
                      <a:pt x="30" y="13738"/>
                    </a:lnTo>
                    <a:lnTo>
                      <a:pt x="59" y="14267"/>
                    </a:lnTo>
                    <a:lnTo>
                      <a:pt x="148" y="14826"/>
                    </a:lnTo>
                    <a:lnTo>
                      <a:pt x="236" y="15414"/>
                    </a:lnTo>
                    <a:lnTo>
                      <a:pt x="383" y="16032"/>
                    </a:lnTo>
                    <a:lnTo>
                      <a:pt x="530" y="16679"/>
                    </a:lnTo>
                    <a:lnTo>
                      <a:pt x="736" y="17297"/>
                    </a:lnTo>
                    <a:lnTo>
                      <a:pt x="971" y="17885"/>
                    </a:lnTo>
                    <a:lnTo>
                      <a:pt x="1266" y="18444"/>
                    </a:lnTo>
                    <a:lnTo>
                      <a:pt x="1413" y="18680"/>
                    </a:lnTo>
                    <a:lnTo>
                      <a:pt x="1589" y="18944"/>
                    </a:lnTo>
                    <a:lnTo>
                      <a:pt x="1766" y="19150"/>
                    </a:lnTo>
                    <a:lnTo>
                      <a:pt x="1942" y="19356"/>
                    </a:lnTo>
                    <a:lnTo>
                      <a:pt x="2148" y="19562"/>
                    </a:lnTo>
                    <a:lnTo>
                      <a:pt x="2383" y="19709"/>
                    </a:lnTo>
                    <a:lnTo>
                      <a:pt x="2589" y="19856"/>
                    </a:lnTo>
                    <a:lnTo>
                      <a:pt x="2825" y="19974"/>
                    </a:lnTo>
                    <a:lnTo>
                      <a:pt x="3089" y="20062"/>
                    </a:lnTo>
                    <a:lnTo>
                      <a:pt x="3354" y="20121"/>
                    </a:lnTo>
                    <a:lnTo>
                      <a:pt x="3942" y="20121"/>
                    </a:lnTo>
                    <a:lnTo>
                      <a:pt x="4237" y="20062"/>
                    </a:lnTo>
                    <a:lnTo>
                      <a:pt x="4560" y="19974"/>
                    </a:lnTo>
                    <a:lnTo>
                      <a:pt x="5178" y="19768"/>
                    </a:lnTo>
                    <a:lnTo>
                      <a:pt x="5472" y="19621"/>
                    </a:lnTo>
                    <a:lnTo>
                      <a:pt x="5796" y="19444"/>
                    </a:lnTo>
                    <a:lnTo>
                      <a:pt x="6090" y="19268"/>
                    </a:lnTo>
                    <a:lnTo>
                      <a:pt x="6413" y="19033"/>
                    </a:lnTo>
                    <a:lnTo>
                      <a:pt x="6737" y="18768"/>
                    </a:lnTo>
                    <a:lnTo>
                      <a:pt x="7031" y="18474"/>
                    </a:lnTo>
                    <a:lnTo>
                      <a:pt x="7355" y="18150"/>
                    </a:lnTo>
                    <a:lnTo>
                      <a:pt x="7649" y="17797"/>
                    </a:lnTo>
                    <a:lnTo>
                      <a:pt x="7943" y="17385"/>
                    </a:lnTo>
                    <a:lnTo>
                      <a:pt x="8237" y="16915"/>
                    </a:lnTo>
                    <a:lnTo>
                      <a:pt x="8531" y="16385"/>
                    </a:lnTo>
                    <a:lnTo>
                      <a:pt x="8826" y="15826"/>
                    </a:lnTo>
                    <a:lnTo>
                      <a:pt x="9090" y="15208"/>
                    </a:lnTo>
                    <a:lnTo>
                      <a:pt x="9384" y="14532"/>
                    </a:lnTo>
                    <a:lnTo>
                      <a:pt x="9620" y="13973"/>
                    </a:lnTo>
                    <a:lnTo>
                      <a:pt x="9885" y="13385"/>
                    </a:lnTo>
                    <a:lnTo>
                      <a:pt x="10032" y="13091"/>
                    </a:lnTo>
                    <a:lnTo>
                      <a:pt x="10149" y="12796"/>
                    </a:lnTo>
                    <a:lnTo>
                      <a:pt x="10238" y="12502"/>
                    </a:lnTo>
                    <a:lnTo>
                      <a:pt x="10296" y="12208"/>
                    </a:lnTo>
                    <a:lnTo>
                      <a:pt x="8502" y="11884"/>
                    </a:lnTo>
                    <a:lnTo>
                      <a:pt x="8678" y="11414"/>
                    </a:lnTo>
                    <a:lnTo>
                      <a:pt x="9120" y="10267"/>
                    </a:lnTo>
                    <a:lnTo>
                      <a:pt x="9326" y="9678"/>
                    </a:lnTo>
                    <a:lnTo>
                      <a:pt x="9502" y="9090"/>
                    </a:lnTo>
                    <a:lnTo>
                      <a:pt x="9737" y="8060"/>
                    </a:lnTo>
                    <a:lnTo>
                      <a:pt x="9855" y="7560"/>
                    </a:lnTo>
                    <a:lnTo>
                      <a:pt x="9943" y="7031"/>
                    </a:lnTo>
                    <a:lnTo>
                      <a:pt x="10002" y="6442"/>
                    </a:lnTo>
                    <a:lnTo>
                      <a:pt x="10032" y="5854"/>
                    </a:lnTo>
                    <a:lnTo>
                      <a:pt x="10090" y="5295"/>
                    </a:lnTo>
                    <a:lnTo>
                      <a:pt x="10090" y="5030"/>
                    </a:lnTo>
                    <a:lnTo>
                      <a:pt x="10090" y="4736"/>
                    </a:lnTo>
                    <a:lnTo>
                      <a:pt x="10061" y="4472"/>
                    </a:lnTo>
                    <a:lnTo>
                      <a:pt x="10002" y="4236"/>
                    </a:lnTo>
                    <a:lnTo>
                      <a:pt x="9855" y="3766"/>
                    </a:lnTo>
                    <a:lnTo>
                      <a:pt x="9737" y="3266"/>
                    </a:lnTo>
                    <a:lnTo>
                      <a:pt x="9620" y="2795"/>
                    </a:lnTo>
                    <a:lnTo>
                      <a:pt x="9414" y="2471"/>
                    </a:lnTo>
                    <a:lnTo>
                      <a:pt x="9384" y="2383"/>
                    </a:lnTo>
                    <a:lnTo>
                      <a:pt x="9090" y="1942"/>
                    </a:lnTo>
                    <a:lnTo>
                      <a:pt x="8737" y="1501"/>
                    </a:lnTo>
                    <a:lnTo>
                      <a:pt x="8325" y="1089"/>
                    </a:lnTo>
                    <a:lnTo>
                      <a:pt x="7884" y="706"/>
                    </a:lnTo>
                    <a:lnTo>
                      <a:pt x="7678" y="530"/>
                    </a:lnTo>
                    <a:lnTo>
                      <a:pt x="7414" y="383"/>
                    </a:lnTo>
                    <a:lnTo>
                      <a:pt x="7178" y="265"/>
                    </a:lnTo>
                    <a:lnTo>
                      <a:pt x="6943" y="147"/>
                    </a:lnTo>
                    <a:lnTo>
                      <a:pt x="6678" y="89"/>
                    </a:lnTo>
                    <a:lnTo>
                      <a:pt x="6413" y="30"/>
                    </a:lnTo>
                    <a:lnTo>
                      <a:pt x="61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7"/>
              <p:cNvSpPr/>
              <p:nvPr/>
            </p:nvSpPr>
            <p:spPr>
              <a:xfrm>
                <a:off x="4574075" y="1316075"/>
                <a:ext cx="160350" cy="342725"/>
              </a:xfrm>
              <a:custGeom>
                <a:avLst/>
                <a:gdLst/>
                <a:ahLst/>
                <a:cxnLst/>
                <a:rect l="l" t="t" r="r" b="b"/>
                <a:pathLst>
                  <a:path w="6414" h="13709" extrusionOk="0">
                    <a:moveTo>
                      <a:pt x="2266" y="1"/>
                    </a:moveTo>
                    <a:lnTo>
                      <a:pt x="2148" y="295"/>
                    </a:lnTo>
                    <a:lnTo>
                      <a:pt x="2001" y="618"/>
                    </a:lnTo>
                    <a:lnTo>
                      <a:pt x="1707" y="1236"/>
                    </a:lnTo>
                    <a:lnTo>
                      <a:pt x="1530" y="1648"/>
                    </a:lnTo>
                    <a:lnTo>
                      <a:pt x="1383" y="2060"/>
                    </a:lnTo>
                    <a:lnTo>
                      <a:pt x="1177" y="2883"/>
                    </a:lnTo>
                    <a:lnTo>
                      <a:pt x="971" y="3707"/>
                    </a:lnTo>
                    <a:lnTo>
                      <a:pt x="854" y="4119"/>
                    </a:lnTo>
                    <a:lnTo>
                      <a:pt x="707" y="4531"/>
                    </a:lnTo>
                    <a:lnTo>
                      <a:pt x="589" y="4943"/>
                    </a:lnTo>
                    <a:lnTo>
                      <a:pt x="501" y="5413"/>
                    </a:lnTo>
                    <a:lnTo>
                      <a:pt x="265" y="6560"/>
                    </a:lnTo>
                    <a:lnTo>
                      <a:pt x="118" y="7708"/>
                    </a:lnTo>
                    <a:lnTo>
                      <a:pt x="1" y="8737"/>
                    </a:lnTo>
                    <a:lnTo>
                      <a:pt x="1" y="9237"/>
                    </a:lnTo>
                    <a:lnTo>
                      <a:pt x="30" y="9884"/>
                    </a:lnTo>
                    <a:lnTo>
                      <a:pt x="89" y="10620"/>
                    </a:lnTo>
                    <a:lnTo>
                      <a:pt x="177" y="11355"/>
                    </a:lnTo>
                    <a:lnTo>
                      <a:pt x="354" y="12591"/>
                    </a:lnTo>
                    <a:lnTo>
                      <a:pt x="442" y="13120"/>
                    </a:lnTo>
                    <a:lnTo>
                      <a:pt x="1501" y="13385"/>
                    </a:lnTo>
                    <a:lnTo>
                      <a:pt x="2207" y="13591"/>
                    </a:lnTo>
                    <a:lnTo>
                      <a:pt x="2560" y="13679"/>
                    </a:lnTo>
                    <a:lnTo>
                      <a:pt x="2736" y="13709"/>
                    </a:lnTo>
                    <a:lnTo>
                      <a:pt x="2913" y="13709"/>
                    </a:lnTo>
                    <a:lnTo>
                      <a:pt x="2795" y="13561"/>
                    </a:lnTo>
                    <a:lnTo>
                      <a:pt x="2560" y="13267"/>
                    </a:lnTo>
                    <a:lnTo>
                      <a:pt x="2207" y="12767"/>
                    </a:lnTo>
                    <a:lnTo>
                      <a:pt x="2089" y="12473"/>
                    </a:lnTo>
                    <a:lnTo>
                      <a:pt x="1971" y="12179"/>
                    </a:lnTo>
                    <a:lnTo>
                      <a:pt x="1883" y="11855"/>
                    </a:lnTo>
                    <a:lnTo>
                      <a:pt x="1824" y="11532"/>
                    </a:lnTo>
                    <a:lnTo>
                      <a:pt x="1766" y="11208"/>
                    </a:lnTo>
                    <a:lnTo>
                      <a:pt x="1736" y="10855"/>
                    </a:lnTo>
                    <a:lnTo>
                      <a:pt x="1707" y="10179"/>
                    </a:lnTo>
                    <a:lnTo>
                      <a:pt x="1736" y="9502"/>
                    </a:lnTo>
                    <a:lnTo>
                      <a:pt x="1824" y="8825"/>
                    </a:lnTo>
                    <a:lnTo>
                      <a:pt x="2030" y="7825"/>
                    </a:lnTo>
                    <a:lnTo>
                      <a:pt x="2295" y="6796"/>
                    </a:lnTo>
                    <a:lnTo>
                      <a:pt x="2442" y="6296"/>
                    </a:lnTo>
                    <a:lnTo>
                      <a:pt x="2619" y="5825"/>
                    </a:lnTo>
                    <a:lnTo>
                      <a:pt x="2825" y="5325"/>
                    </a:lnTo>
                    <a:lnTo>
                      <a:pt x="3030" y="4854"/>
                    </a:lnTo>
                    <a:lnTo>
                      <a:pt x="3442" y="4001"/>
                    </a:lnTo>
                    <a:lnTo>
                      <a:pt x="3884" y="3119"/>
                    </a:lnTo>
                    <a:lnTo>
                      <a:pt x="4207" y="2472"/>
                    </a:lnTo>
                    <a:lnTo>
                      <a:pt x="4384" y="2177"/>
                    </a:lnTo>
                    <a:lnTo>
                      <a:pt x="4589" y="1883"/>
                    </a:lnTo>
                    <a:lnTo>
                      <a:pt x="4942" y="1383"/>
                    </a:lnTo>
                    <a:lnTo>
                      <a:pt x="5148" y="1177"/>
                    </a:lnTo>
                    <a:lnTo>
                      <a:pt x="5266" y="1089"/>
                    </a:lnTo>
                    <a:lnTo>
                      <a:pt x="5384" y="1001"/>
                    </a:lnTo>
                    <a:lnTo>
                      <a:pt x="5648" y="883"/>
                    </a:lnTo>
                    <a:lnTo>
                      <a:pt x="5884" y="795"/>
                    </a:lnTo>
                    <a:lnTo>
                      <a:pt x="6413" y="618"/>
                    </a:lnTo>
                    <a:lnTo>
                      <a:pt x="4325" y="324"/>
                    </a:lnTo>
                    <a:lnTo>
                      <a:pt x="3266" y="148"/>
                    </a:lnTo>
                    <a:lnTo>
                      <a:pt x="2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7"/>
              <p:cNvSpPr/>
              <p:nvPr/>
            </p:nvSpPr>
            <p:spPr>
              <a:xfrm>
                <a:off x="4621150" y="1330775"/>
                <a:ext cx="132400" cy="254475"/>
              </a:xfrm>
              <a:custGeom>
                <a:avLst/>
                <a:gdLst/>
                <a:ahLst/>
                <a:cxnLst/>
                <a:rect l="l" t="t" r="r" b="b"/>
                <a:pathLst>
                  <a:path w="5296" h="10179" extrusionOk="0">
                    <a:moveTo>
                      <a:pt x="4118" y="1"/>
                    </a:moveTo>
                    <a:lnTo>
                      <a:pt x="4001" y="30"/>
                    </a:lnTo>
                    <a:lnTo>
                      <a:pt x="3736" y="148"/>
                    </a:lnTo>
                    <a:lnTo>
                      <a:pt x="3501" y="324"/>
                    </a:lnTo>
                    <a:lnTo>
                      <a:pt x="3236" y="560"/>
                    </a:lnTo>
                    <a:lnTo>
                      <a:pt x="3001" y="825"/>
                    </a:lnTo>
                    <a:lnTo>
                      <a:pt x="2648" y="1325"/>
                    </a:lnTo>
                    <a:lnTo>
                      <a:pt x="2295" y="1825"/>
                    </a:lnTo>
                    <a:lnTo>
                      <a:pt x="2177" y="2060"/>
                    </a:lnTo>
                    <a:lnTo>
                      <a:pt x="2030" y="2295"/>
                    </a:lnTo>
                    <a:lnTo>
                      <a:pt x="1942" y="2560"/>
                    </a:lnTo>
                    <a:lnTo>
                      <a:pt x="1853" y="2825"/>
                    </a:lnTo>
                    <a:lnTo>
                      <a:pt x="1736" y="3119"/>
                    </a:lnTo>
                    <a:lnTo>
                      <a:pt x="1589" y="3413"/>
                    </a:lnTo>
                    <a:lnTo>
                      <a:pt x="1236" y="3943"/>
                    </a:lnTo>
                    <a:lnTo>
                      <a:pt x="1089" y="4237"/>
                    </a:lnTo>
                    <a:lnTo>
                      <a:pt x="971" y="4502"/>
                    </a:lnTo>
                    <a:lnTo>
                      <a:pt x="765" y="5119"/>
                    </a:lnTo>
                    <a:lnTo>
                      <a:pt x="618" y="5737"/>
                    </a:lnTo>
                    <a:lnTo>
                      <a:pt x="500" y="6355"/>
                    </a:lnTo>
                    <a:lnTo>
                      <a:pt x="265" y="7384"/>
                    </a:lnTo>
                    <a:lnTo>
                      <a:pt x="30" y="8414"/>
                    </a:lnTo>
                    <a:lnTo>
                      <a:pt x="0" y="8649"/>
                    </a:lnTo>
                    <a:lnTo>
                      <a:pt x="0" y="8738"/>
                    </a:lnTo>
                    <a:lnTo>
                      <a:pt x="59" y="8826"/>
                    </a:lnTo>
                    <a:lnTo>
                      <a:pt x="177" y="8885"/>
                    </a:lnTo>
                    <a:lnTo>
                      <a:pt x="324" y="8943"/>
                    </a:lnTo>
                    <a:lnTo>
                      <a:pt x="589" y="9002"/>
                    </a:lnTo>
                    <a:lnTo>
                      <a:pt x="1618" y="9326"/>
                    </a:lnTo>
                    <a:lnTo>
                      <a:pt x="2265" y="9591"/>
                    </a:lnTo>
                    <a:lnTo>
                      <a:pt x="2854" y="9826"/>
                    </a:lnTo>
                    <a:lnTo>
                      <a:pt x="3177" y="9944"/>
                    </a:lnTo>
                    <a:lnTo>
                      <a:pt x="3677" y="10179"/>
                    </a:lnTo>
                    <a:lnTo>
                      <a:pt x="3736" y="10179"/>
                    </a:lnTo>
                    <a:lnTo>
                      <a:pt x="3765" y="10150"/>
                    </a:lnTo>
                    <a:lnTo>
                      <a:pt x="4207" y="9002"/>
                    </a:lnTo>
                    <a:lnTo>
                      <a:pt x="4413" y="8443"/>
                    </a:lnTo>
                    <a:lnTo>
                      <a:pt x="4501" y="8149"/>
                    </a:lnTo>
                    <a:lnTo>
                      <a:pt x="4560" y="7855"/>
                    </a:lnTo>
                    <a:lnTo>
                      <a:pt x="4677" y="7237"/>
                    </a:lnTo>
                    <a:lnTo>
                      <a:pt x="4824" y="6620"/>
                    </a:lnTo>
                    <a:lnTo>
                      <a:pt x="5148" y="5413"/>
                    </a:lnTo>
                    <a:lnTo>
                      <a:pt x="5236" y="5090"/>
                    </a:lnTo>
                    <a:lnTo>
                      <a:pt x="5266" y="4766"/>
                    </a:lnTo>
                    <a:lnTo>
                      <a:pt x="5295" y="4119"/>
                    </a:lnTo>
                    <a:lnTo>
                      <a:pt x="5295" y="3796"/>
                    </a:lnTo>
                    <a:lnTo>
                      <a:pt x="5295" y="3325"/>
                    </a:lnTo>
                    <a:lnTo>
                      <a:pt x="5207" y="2237"/>
                    </a:lnTo>
                    <a:lnTo>
                      <a:pt x="5148" y="1678"/>
                    </a:lnTo>
                    <a:lnTo>
                      <a:pt x="5060" y="1148"/>
                    </a:lnTo>
                    <a:lnTo>
                      <a:pt x="4942" y="707"/>
                    </a:lnTo>
                    <a:lnTo>
                      <a:pt x="4824" y="383"/>
                    </a:lnTo>
                    <a:lnTo>
                      <a:pt x="4766" y="266"/>
                    </a:lnTo>
                    <a:lnTo>
                      <a:pt x="4677" y="148"/>
                    </a:lnTo>
                    <a:lnTo>
                      <a:pt x="4560" y="89"/>
                    </a:lnTo>
                    <a:lnTo>
                      <a:pt x="4471" y="30"/>
                    </a:lnTo>
                    <a:lnTo>
                      <a:pt x="43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7"/>
              <p:cNvSpPr/>
              <p:nvPr/>
            </p:nvSpPr>
            <p:spPr>
              <a:xfrm>
                <a:off x="4571125" y="1229300"/>
                <a:ext cx="257425" cy="508925"/>
              </a:xfrm>
              <a:custGeom>
                <a:avLst/>
                <a:gdLst/>
                <a:ahLst/>
                <a:cxnLst/>
                <a:rect l="l" t="t" r="r" b="b"/>
                <a:pathLst>
                  <a:path w="10297" h="20357" extrusionOk="0">
                    <a:moveTo>
                      <a:pt x="6296" y="4207"/>
                    </a:moveTo>
                    <a:lnTo>
                      <a:pt x="6414" y="4236"/>
                    </a:lnTo>
                    <a:lnTo>
                      <a:pt x="6531" y="4295"/>
                    </a:lnTo>
                    <a:lnTo>
                      <a:pt x="6620" y="4354"/>
                    </a:lnTo>
                    <a:lnTo>
                      <a:pt x="6708" y="4442"/>
                    </a:lnTo>
                    <a:lnTo>
                      <a:pt x="6767" y="4560"/>
                    </a:lnTo>
                    <a:lnTo>
                      <a:pt x="6855" y="4707"/>
                    </a:lnTo>
                    <a:lnTo>
                      <a:pt x="6943" y="5001"/>
                    </a:lnTo>
                    <a:lnTo>
                      <a:pt x="7002" y="5354"/>
                    </a:lnTo>
                    <a:lnTo>
                      <a:pt x="7061" y="5737"/>
                    </a:lnTo>
                    <a:lnTo>
                      <a:pt x="7120" y="6501"/>
                    </a:lnTo>
                    <a:lnTo>
                      <a:pt x="7149" y="7090"/>
                    </a:lnTo>
                    <a:lnTo>
                      <a:pt x="7178" y="7531"/>
                    </a:lnTo>
                    <a:lnTo>
                      <a:pt x="7208" y="8002"/>
                    </a:lnTo>
                    <a:lnTo>
                      <a:pt x="7178" y="8472"/>
                    </a:lnTo>
                    <a:lnTo>
                      <a:pt x="7149" y="8914"/>
                    </a:lnTo>
                    <a:lnTo>
                      <a:pt x="7090" y="9384"/>
                    </a:lnTo>
                    <a:lnTo>
                      <a:pt x="7002" y="9825"/>
                    </a:lnTo>
                    <a:lnTo>
                      <a:pt x="6825" y="10737"/>
                    </a:lnTo>
                    <a:lnTo>
                      <a:pt x="6561" y="11620"/>
                    </a:lnTo>
                    <a:lnTo>
                      <a:pt x="6296" y="12473"/>
                    </a:lnTo>
                    <a:lnTo>
                      <a:pt x="5972" y="13326"/>
                    </a:lnTo>
                    <a:lnTo>
                      <a:pt x="5678" y="14150"/>
                    </a:lnTo>
                    <a:lnTo>
                      <a:pt x="2089" y="12767"/>
                    </a:lnTo>
                    <a:lnTo>
                      <a:pt x="2119" y="12620"/>
                    </a:lnTo>
                    <a:lnTo>
                      <a:pt x="2266" y="11855"/>
                    </a:lnTo>
                    <a:lnTo>
                      <a:pt x="2413" y="11090"/>
                    </a:lnTo>
                    <a:lnTo>
                      <a:pt x="2619" y="10326"/>
                    </a:lnTo>
                    <a:lnTo>
                      <a:pt x="2854" y="9561"/>
                    </a:lnTo>
                    <a:lnTo>
                      <a:pt x="3119" y="8796"/>
                    </a:lnTo>
                    <a:lnTo>
                      <a:pt x="3384" y="8061"/>
                    </a:lnTo>
                    <a:lnTo>
                      <a:pt x="3707" y="7296"/>
                    </a:lnTo>
                    <a:lnTo>
                      <a:pt x="4060" y="6531"/>
                    </a:lnTo>
                    <a:lnTo>
                      <a:pt x="4237" y="6207"/>
                    </a:lnTo>
                    <a:lnTo>
                      <a:pt x="4472" y="5825"/>
                    </a:lnTo>
                    <a:lnTo>
                      <a:pt x="4766" y="5442"/>
                    </a:lnTo>
                    <a:lnTo>
                      <a:pt x="5060" y="5089"/>
                    </a:lnTo>
                    <a:lnTo>
                      <a:pt x="5384" y="4736"/>
                    </a:lnTo>
                    <a:lnTo>
                      <a:pt x="5708" y="4472"/>
                    </a:lnTo>
                    <a:lnTo>
                      <a:pt x="5855" y="4354"/>
                    </a:lnTo>
                    <a:lnTo>
                      <a:pt x="6002" y="4295"/>
                    </a:lnTo>
                    <a:lnTo>
                      <a:pt x="6149" y="4236"/>
                    </a:lnTo>
                    <a:lnTo>
                      <a:pt x="6296" y="4207"/>
                    </a:lnTo>
                    <a:close/>
                    <a:moveTo>
                      <a:pt x="6061" y="0"/>
                    </a:moveTo>
                    <a:lnTo>
                      <a:pt x="5796" y="30"/>
                    </a:lnTo>
                    <a:lnTo>
                      <a:pt x="5531" y="89"/>
                    </a:lnTo>
                    <a:lnTo>
                      <a:pt x="5266" y="177"/>
                    </a:lnTo>
                    <a:lnTo>
                      <a:pt x="5031" y="295"/>
                    </a:lnTo>
                    <a:lnTo>
                      <a:pt x="4766" y="442"/>
                    </a:lnTo>
                    <a:lnTo>
                      <a:pt x="4531" y="648"/>
                    </a:lnTo>
                    <a:lnTo>
                      <a:pt x="4031" y="1059"/>
                    </a:lnTo>
                    <a:lnTo>
                      <a:pt x="3619" y="1471"/>
                    </a:lnTo>
                    <a:lnTo>
                      <a:pt x="3266" y="1883"/>
                    </a:lnTo>
                    <a:lnTo>
                      <a:pt x="2943" y="2324"/>
                    </a:lnTo>
                    <a:lnTo>
                      <a:pt x="2648" y="2766"/>
                    </a:lnTo>
                    <a:lnTo>
                      <a:pt x="2384" y="3236"/>
                    </a:lnTo>
                    <a:lnTo>
                      <a:pt x="2119" y="3736"/>
                    </a:lnTo>
                    <a:lnTo>
                      <a:pt x="1854" y="4295"/>
                    </a:lnTo>
                    <a:lnTo>
                      <a:pt x="1678" y="4795"/>
                    </a:lnTo>
                    <a:lnTo>
                      <a:pt x="1501" y="5325"/>
                    </a:lnTo>
                    <a:lnTo>
                      <a:pt x="1178" y="6443"/>
                    </a:lnTo>
                    <a:lnTo>
                      <a:pt x="1001" y="7119"/>
                    </a:lnTo>
                    <a:lnTo>
                      <a:pt x="825" y="7708"/>
                    </a:lnTo>
                    <a:lnTo>
                      <a:pt x="648" y="8296"/>
                    </a:lnTo>
                    <a:lnTo>
                      <a:pt x="501" y="8855"/>
                    </a:lnTo>
                    <a:lnTo>
                      <a:pt x="354" y="9443"/>
                    </a:lnTo>
                    <a:lnTo>
                      <a:pt x="236" y="10031"/>
                    </a:lnTo>
                    <a:lnTo>
                      <a:pt x="148" y="10620"/>
                    </a:lnTo>
                    <a:lnTo>
                      <a:pt x="89" y="11237"/>
                    </a:lnTo>
                    <a:lnTo>
                      <a:pt x="30" y="11826"/>
                    </a:lnTo>
                    <a:lnTo>
                      <a:pt x="30" y="12414"/>
                    </a:lnTo>
                    <a:lnTo>
                      <a:pt x="1" y="13032"/>
                    </a:lnTo>
                    <a:lnTo>
                      <a:pt x="30" y="13620"/>
                    </a:lnTo>
                    <a:lnTo>
                      <a:pt x="60" y="14238"/>
                    </a:lnTo>
                    <a:lnTo>
                      <a:pt x="119" y="14826"/>
                    </a:lnTo>
                    <a:lnTo>
                      <a:pt x="207" y="15415"/>
                    </a:lnTo>
                    <a:lnTo>
                      <a:pt x="324" y="16003"/>
                    </a:lnTo>
                    <a:lnTo>
                      <a:pt x="442" y="16591"/>
                    </a:lnTo>
                    <a:lnTo>
                      <a:pt x="589" y="17180"/>
                    </a:lnTo>
                    <a:lnTo>
                      <a:pt x="795" y="17856"/>
                    </a:lnTo>
                    <a:lnTo>
                      <a:pt x="913" y="18209"/>
                    </a:lnTo>
                    <a:lnTo>
                      <a:pt x="1089" y="18533"/>
                    </a:lnTo>
                    <a:lnTo>
                      <a:pt x="1266" y="18886"/>
                    </a:lnTo>
                    <a:lnTo>
                      <a:pt x="1501" y="19209"/>
                    </a:lnTo>
                    <a:lnTo>
                      <a:pt x="1736" y="19503"/>
                    </a:lnTo>
                    <a:lnTo>
                      <a:pt x="2031" y="19768"/>
                    </a:lnTo>
                    <a:lnTo>
                      <a:pt x="2207" y="19915"/>
                    </a:lnTo>
                    <a:lnTo>
                      <a:pt x="2413" y="20033"/>
                    </a:lnTo>
                    <a:lnTo>
                      <a:pt x="2619" y="20121"/>
                    </a:lnTo>
                    <a:lnTo>
                      <a:pt x="2795" y="20209"/>
                    </a:lnTo>
                    <a:lnTo>
                      <a:pt x="3001" y="20268"/>
                    </a:lnTo>
                    <a:lnTo>
                      <a:pt x="3237" y="20327"/>
                    </a:lnTo>
                    <a:lnTo>
                      <a:pt x="3443" y="20327"/>
                    </a:lnTo>
                    <a:lnTo>
                      <a:pt x="3678" y="20357"/>
                    </a:lnTo>
                    <a:lnTo>
                      <a:pt x="3913" y="20327"/>
                    </a:lnTo>
                    <a:lnTo>
                      <a:pt x="4178" y="20298"/>
                    </a:lnTo>
                    <a:lnTo>
                      <a:pt x="4413" y="20239"/>
                    </a:lnTo>
                    <a:lnTo>
                      <a:pt x="4678" y="20180"/>
                    </a:lnTo>
                    <a:lnTo>
                      <a:pt x="5119" y="20004"/>
                    </a:lnTo>
                    <a:lnTo>
                      <a:pt x="5561" y="19768"/>
                    </a:lnTo>
                    <a:lnTo>
                      <a:pt x="5972" y="19503"/>
                    </a:lnTo>
                    <a:lnTo>
                      <a:pt x="6384" y="19180"/>
                    </a:lnTo>
                    <a:lnTo>
                      <a:pt x="6796" y="18797"/>
                    </a:lnTo>
                    <a:lnTo>
                      <a:pt x="7208" y="18386"/>
                    </a:lnTo>
                    <a:lnTo>
                      <a:pt x="7590" y="17915"/>
                    </a:lnTo>
                    <a:lnTo>
                      <a:pt x="7973" y="17415"/>
                    </a:lnTo>
                    <a:lnTo>
                      <a:pt x="8326" y="16885"/>
                    </a:lnTo>
                    <a:lnTo>
                      <a:pt x="8679" y="16326"/>
                    </a:lnTo>
                    <a:lnTo>
                      <a:pt x="9002" y="15709"/>
                    </a:lnTo>
                    <a:lnTo>
                      <a:pt x="9326" y="15062"/>
                    </a:lnTo>
                    <a:lnTo>
                      <a:pt x="9591" y="14414"/>
                    </a:lnTo>
                    <a:lnTo>
                      <a:pt x="9855" y="13738"/>
                    </a:lnTo>
                    <a:lnTo>
                      <a:pt x="10091" y="13002"/>
                    </a:lnTo>
                    <a:lnTo>
                      <a:pt x="10297" y="12296"/>
                    </a:lnTo>
                    <a:lnTo>
                      <a:pt x="10297" y="12208"/>
                    </a:lnTo>
                    <a:lnTo>
                      <a:pt x="10238" y="12149"/>
                    </a:lnTo>
                    <a:lnTo>
                      <a:pt x="10150" y="12179"/>
                    </a:lnTo>
                    <a:lnTo>
                      <a:pt x="10091" y="12238"/>
                    </a:lnTo>
                    <a:lnTo>
                      <a:pt x="9885" y="12944"/>
                    </a:lnTo>
                    <a:lnTo>
                      <a:pt x="9649" y="13650"/>
                    </a:lnTo>
                    <a:lnTo>
                      <a:pt x="9414" y="14326"/>
                    </a:lnTo>
                    <a:lnTo>
                      <a:pt x="9120" y="14973"/>
                    </a:lnTo>
                    <a:lnTo>
                      <a:pt x="8826" y="15591"/>
                    </a:lnTo>
                    <a:lnTo>
                      <a:pt x="8502" y="16179"/>
                    </a:lnTo>
                    <a:lnTo>
                      <a:pt x="8179" y="16738"/>
                    </a:lnTo>
                    <a:lnTo>
                      <a:pt x="7826" y="17268"/>
                    </a:lnTo>
                    <a:lnTo>
                      <a:pt x="7443" y="17768"/>
                    </a:lnTo>
                    <a:lnTo>
                      <a:pt x="7061" y="18209"/>
                    </a:lnTo>
                    <a:lnTo>
                      <a:pt x="6678" y="18621"/>
                    </a:lnTo>
                    <a:lnTo>
                      <a:pt x="6296" y="19003"/>
                    </a:lnTo>
                    <a:lnTo>
                      <a:pt x="5884" y="19327"/>
                    </a:lnTo>
                    <a:lnTo>
                      <a:pt x="5443" y="19592"/>
                    </a:lnTo>
                    <a:lnTo>
                      <a:pt x="5031" y="19798"/>
                    </a:lnTo>
                    <a:lnTo>
                      <a:pt x="4619" y="19974"/>
                    </a:lnTo>
                    <a:lnTo>
                      <a:pt x="4266" y="20062"/>
                    </a:lnTo>
                    <a:lnTo>
                      <a:pt x="3943" y="20121"/>
                    </a:lnTo>
                    <a:lnTo>
                      <a:pt x="3619" y="20151"/>
                    </a:lnTo>
                    <a:lnTo>
                      <a:pt x="3296" y="20121"/>
                    </a:lnTo>
                    <a:lnTo>
                      <a:pt x="3001" y="20062"/>
                    </a:lnTo>
                    <a:lnTo>
                      <a:pt x="2707" y="19945"/>
                    </a:lnTo>
                    <a:lnTo>
                      <a:pt x="2442" y="19798"/>
                    </a:lnTo>
                    <a:lnTo>
                      <a:pt x="2178" y="19621"/>
                    </a:lnTo>
                    <a:lnTo>
                      <a:pt x="1884" y="19356"/>
                    </a:lnTo>
                    <a:lnTo>
                      <a:pt x="1648" y="19062"/>
                    </a:lnTo>
                    <a:lnTo>
                      <a:pt x="1442" y="18768"/>
                    </a:lnTo>
                    <a:lnTo>
                      <a:pt x="1266" y="18444"/>
                    </a:lnTo>
                    <a:lnTo>
                      <a:pt x="1119" y="18091"/>
                    </a:lnTo>
                    <a:lnTo>
                      <a:pt x="972" y="17768"/>
                    </a:lnTo>
                    <a:lnTo>
                      <a:pt x="795" y="17121"/>
                    </a:lnTo>
                    <a:lnTo>
                      <a:pt x="648" y="16532"/>
                    </a:lnTo>
                    <a:lnTo>
                      <a:pt x="530" y="15973"/>
                    </a:lnTo>
                    <a:lnTo>
                      <a:pt x="413" y="15385"/>
                    </a:lnTo>
                    <a:lnTo>
                      <a:pt x="324" y="14797"/>
                    </a:lnTo>
                    <a:lnTo>
                      <a:pt x="266" y="14209"/>
                    </a:lnTo>
                    <a:lnTo>
                      <a:pt x="236" y="13620"/>
                    </a:lnTo>
                    <a:lnTo>
                      <a:pt x="207" y="13032"/>
                    </a:lnTo>
                    <a:lnTo>
                      <a:pt x="236" y="12444"/>
                    </a:lnTo>
                    <a:lnTo>
                      <a:pt x="236" y="11826"/>
                    </a:lnTo>
                    <a:lnTo>
                      <a:pt x="295" y="11237"/>
                    </a:lnTo>
                    <a:lnTo>
                      <a:pt x="354" y="10649"/>
                    </a:lnTo>
                    <a:lnTo>
                      <a:pt x="442" y="10061"/>
                    </a:lnTo>
                    <a:lnTo>
                      <a:pt x="560" y="9502"/>
                    </a:lnTo>
                    <a:lnTo>
                      <a:pt x="707" y="8914"/>
                    </a:lnTo>
                    <a:lnTo>
                      <a:pt x="854" y="8355"/>
                    </a:lnTo>
                    <a:lnTo>
                      <a:pt x="1030" y="7796"/>
                    </a:lnTo>
                    <a:lnTo>
                      <a:pt x="1207" y="7178"/>
                    </a:lnTo>
                    <a:lnTo>
                      <a:pt x="1383" y="6501"/>
                    </a:lnTo>
                    <a:lnTo>
                      <a:pt x="1707" y="5384"/>
                    </a:lnTo>
                    <a:lnTo>
                      <a:pt x="1854" y="4854"/>
                    </a:lnTo>
                    <a:lnTo>
                      <a:pt x="2060" y="4383"/>
                    </a:lnTo>
                    <a:lnTo>
                      <a:pt x="2295" y="3825"/>
                    </a:lnTo>
                    <a:lnTo>
                      <a:pt x="2560" y="3325"/>
                    </a:lnTo>
                    <a:lnTo>
                      <a:pt x="2825" y="2883"/>
                    </a:lnTo>
                    <a:lnTo>
                      <a:pt x="3090" y="2442"/>
                    </a:lnTo>
                    <a:lnTo>
                      <a:pt x="3413" y="2030"/>
                    </a:lnTo>
                    <a:lnTo>
                      <a:pt x="3766" y="1618"/>
                    </a:lnTo>
                    <a:lnTo>
                      <a:pt x="4178" y="1207"/>
                    </a:lnTo>
                    <a:lnTo>
                      <a:pt x="4649" y="795"/>
                    </a:lnTo>
                    <a:lnTo>
                      <a:pt x="4884" y="618"/>
                    </a:lnTo>
                    <a:lnTo>
                      <a:pt x="5119" y="471"/>
                    </a:lnTo>
                    <a:lnTo>
                      <a:pt x="5355" y="353"/>
                    </a:lnTo>
                    <a:lnTo>
                      <a:pt x="5590" y="265"/>
                    </a:lnTo>
                    <a:lnTo>
                      <a:pt x="5825" y="236"/>
                    </a:lnTo>
                    <a:lnTo>
                      <a:pt x="6061" y="206"/>
                    </a:lnTo>
                    <a:lnTo>
                      <a:pt x="6325" y="206"/>
                    </a:lnTo>
                    <a:lnTo>
                      <a:pt x="6561" y="265"/>
                    </a:lnTo>
                    <a:lnTo>
                      <a:pt x="6825" y="324"/>
                    </a:lnTo>
                    <a:lnTo>
                      <a:pt x="7061" y="442"/>
                    </a:lnTo>
                    <a:lnTo>
                      <a:pt x="7326" y="589"/>
                    </a:lnTo>
                    <a:lnTo>
                      <a:pt x="7590" y="765"/>
                    </a:lnTo>
                    <a:lnTo>
                      <a:pt x="7855" y="942"/>
                    </a:lnTo>
                    <a:lnTo>
                      <a:pt x="8120" y="1177"/>
                    </a:lnTo>
                    <a:lnTo>
                      <a:pt x="8385" y="1442"/>
                    </a:lnTo>
                    <a:lnTo>
                      <a:pt x="8649" y="1736"/>
                    </a:lnTo>
                    <a:lnTo>
                      <a:pt x="8885" y="2030"/>
                    </a:lnTo>
                    <a:lnTo>
                      <a:pt x="9061" y="2354"/>
                    </a:lnTo>
                    <a:lnTo>
                      <a:pt x="9238" y="2677"/>
                    </a:lnTo>
                    <a:lnTo>
                      <a:pt x="9385" y="3001"/>
                    </a:lnTo>
                    <a:lnTo>
                      <a:pt x="9502" y="3354"/>
                    </a:lnTo>
                    <a:lnTo>
                      <a:pt x="9591" y="3707"/>
                    </a:lnTo>
                    <a:lnTo>
                      <a:pt x="9649" y="4060"/>
                    </a:lnTo>
                    <a:lnTo>
                      <a:pt x="9708" y="4413"/>
                    </a:lnTo>
                    <a:lnTo>
                      <a:pt x="9797" y="5089"/>
                    </a:lnTo>
                    <a:lnTo>
                      <a:pt x="9797" y="5707"/>
                    </a:lnTo>
                    <a:lnTo>
                      <a:pt x="9797" y="6207"/>
                    </a:lnTo>
                    <a:lnTo>
                      <a:pt x="9767" y="6560"/>
                    </a:lnTo>
                    <a:lnTo>
                      <a:pt x="9708" y="7178"/>
                    </a:lnTo>
                    <a:lnTo>
                      <a:pt x="9620" y="7766"/>
                    </a:lnTo>
                    <a:lnTo>
                      <a:pt x="9473" y="8355"/>
                    </a:lnTo>
                    <a:lnTo>
                      <a:pt x="9326" y="8943"/>
                    </a:lnTo>
                    <a:lnTo>
                      <a:pt x="8973" y="10090"/>
                    </a:lnTo>
                    <a:lnTo>
                      <a:pt x="8561" y="11237"/>
                    </a:lnTo>
                    <a:lnTo>
                      <a:pt x="7443" y="14385"/>
                    </a:lnTo>
                    <a:lnTo>
                      <a:pt x="7237" y="14885"/>
                    </a:lnTo>
                    <a:lnTo>
                      <a:pt x="7031" y="15415"/>
                    </a:lnTo>
                    <a:lnTo>
                      <a:pt x="6796" y="15915"/>
                    </a:lnTo>
                    <a:lnTo>
                      <a:pt x="6649" y="16150"/>
                    </a:lnTo>
                    <a:lnTo>
                      <a:pt x="6502" y="16385"/>
                    </a:lnTo>
                    <a:lnTo>
                      <a:pt x="6325" y="16621"/>
                    </a:lnTo>
                    <a:lnTo>
                      <a:pt x="6119" y="16827"/>
                    </a:lnTo>
                    <a:lnTo>
                      <a:pt x="5914" y="17003"/>
                    </a:lnTo>
                    <a:lnTo>
                      <a:pt x="5678" y="17180"/>
                    </a:lnTo>
                    <a:lnTo>
                      <a:pt x="5443" y="17297"/>
                    </a:lnTo>
                    <a:lnTo>
                      <a:pt x="5208" y="17415"/>
                    </a:lnTo>
                    <a:lnTo>
                      <a:pt x="4972" y="17474"/>
                    </a:lnTo>
                    <a:lnTo>
                      <a:pt x="4737" y="17503"/>
                    </a:lnTo>
                    <a:lnTo>
                      <a:pt x="4531" y="17533"/>
                    </a:lnTo>
                    <a:lnTo>
                      <a:pt x="4325" y="17503"/>
                    </a:lnTo>
                    <a:lnTo>
                      <a:pt x="4149" y="17474"/>
                    </a:lnTo>
                    <a:lnTo>
                      <a:pt x="3943" y="17444"/>
                    </a:lnTo>
                    <a:lnTo>
                      <a:pt x="3766" y="17356"/>
                    </a:lnTo>
                    <a:lnTo>
                      <a:pt x="3590" y="17268"/>
                    </a:lnTo>
                    <a:lnTo>
                      <a:pt x="3237" y="17062"/>
                    </a:lnTo>
                    <a:lnTo>
                      <a:pt x="2943" y="16797"/>
                    </a:lnTo>
                    <a:lnTo>
                      <a:pt x="2678" y="16503"/>
                    </a:lnTo>
                    <a:lnTo>
                      <a:pt x="2472" y="16179"/>
                    </a:lnTo>
                    <a:lnTo>
                      <a:pt x="2295" y="15826"/>
                    </a:lnTo>
                    <a:lnTo>
                      <a:pt x="2178" y="15473"/>
                    </a:lnTo>
                    <a:lnTo>
                      <a:pt x="2089" y="15091"/>
                    </a:lnTo>
                    <a:lnTo>
                      <a:pt x="2031" y="14738"/>
                    </a:lnTo>
                    <a:lnTo>
                      <a:pt x="2001" y="14356"/>
                    </a:lnTo>
                    <a:lnTo>
                      <a:pt x="2001" y="14003"/>
                    </a:lnTo>
                    <a:lnTo>
                      <a:pt x="2001" y="13650"/>
                    </a:lnTo>
                    <a:lnTo>
                      <a:pt x="2060" y="12973"/>
                    </a:lnTo>
                    <a:lnTo>
                      <a:pt x="5678" y="14385"/>
                    </a:lnTo>
                    <a:lnTo>
                      <a:pt x="5766" y="14385"/>
                    </a:lnTo>
                    <a:lnTo>
                      <a:pt x="5825" y="14326"/>
                    </a:lnTo>
                    <a:lnTo>
                      <a:pt x="6149" y="13473"/>
                    </a:lnTo>
                    <a:lnTo>
                      <a:pt x="6472" y="12620"/>
                    </a:lnTo>
                    <a:lnTo>
                      <a:pt x="6737" y="11738"/>
                    </a:lnTo>
                    <a:lnTo>
                      <a:pt x="7002" y="10826"/>
                    </a:lnTo>
                    <a:lnTo>
                      <a:pt x="7208" y="9884"/>
                    </a:lnTo>
                    <a:lnTo>
                      <a:pt x="7296" y="9443"/>
                    </a:lnTo>
                    <a:lnTo>
                      <a:pt x="7355" y="8972"/>
                    </a:lnTo>
                    <a:lnTo>
                      <a:pt x="7384" y="8502"/>
                    </a:lnTo>
                    <a:lnTo>
                      <a:pt x="7414" y="8002"/>
                    </a:lnTo>
                    <a:lnTo>
                      <a:pt x="7384" y="7531"/>
                    </a:lnTo>
                    <a:lnTo>
                      <a:pt x="7355" y="7060"/>
                    </a:lnTo>
                    <a:lnTo>
                      <a:pt x="7326" y="6501"/>
                    </a:lnTo>
                    <a:lnTo>
                      <a:pt x="7267" y="5678"/>
                    </a:lnTo>
                    <a:lnTo>
                      <a:pt x="7208" y="5266"/>
                    </a:lnTo>
                    <a:lnTo>
                      <a:pt x="7120" y="4854"/>
                    </a:lnTo>
                    <a:lnTo>
                      <a:pt x="7002" y="4531"/>
                    </a:lnTo>
                    <a:lnTo>
                      <a:pt x="6914" y="4383"/>
                    </a:lnTo>
                    <a:lnTo>
                      <a:pt x="6825" y="4266"/>
                    </a:lnTo>
                    <a:lnTo>
                      <a:pt x="6708" y="4148"/>
                    </a:lnTo>
                    <a:lnTo>
                      <a:pt x="6590" y="4089"/>
                    </a:lnTo>
                    <a:lnTo>
                      <a:pt x="6443" y="4030"/>
                    </a:lnTo>
                    <a:lnTo>
                      <a:pt x="6296" y="4001"/>
                    </a:lnTo>
                    <a:lnTo>
                      <a:pt x="6119" y="4030"/>
                    </a:lnTo>
                    <a:lnTo>
                      <a:pt x="5943" y="4089"/>
                    </a:lnTo>
                    <a:lnTo>
                      <a:pt x="5737" y="4178"/>
                    </a:lnTo>
                    <a:lnTo>
                      <a:pt x="5561" y="4295"/>
                    </a:lnTo>
                    <a:lnTo>
                      <a:pt x="5208" y="4619"/>
                    </a:lnTo>
                    <a:lnTo>
                      <a:pt x="4855" y="5001"/>
                    </a:lnTo>
                    <a:lnTo>
                      <a:pt x="4531" y="5413"/>
                    </a:lnTo>
                    <a:lnTo>
                      <a:pt x="4266" y="5795"/>
                    </a:lnTo>
                    <a:lnTo>
                      <a:pt x="4031" y="6178"/>
                    </a:lnTo>
                    <a:lnTo>
                      <a:pt x="3884" y="6443"/>
                    </a:lnTo>
                    <a:lnTo>
                      <a:pt x="3531" y="7207"/>
                    </a:lnTo>
                    <a:lnTo>
                      <a:pt x="3207" y="7972"/>
                    </a:lnTo>
                    <a:lnTo>
                      <a:pt x="2913" y="8737"/>
                    </a:lnTo>
                    <a:lnTo>
                      <a:pt x="2648" y="9502"/>
                    </a:lnTo>
                    <a:lnTo>
                      <a:pt x="2413" y="10267"/>
                    </a:lnTo>
                    <a:lnTo>
                      <a:pt x="2207" y="11032"/>
                    </a:lnTo>
                    <a:lnTo>
                      <a:pt x="2060" y="11826"/>
                    </a:lnTo>
                    <a:lnTo>
                      <a:pt x="1913" y="12591"/>
                    </a:lnTo>
                    <a:lnTo>
                      <a:pt x="1884" y="12826"/>
                    </a:lnTo>
                    <a:lnTo>
                      <a:pt x="1795" y="13532"/>
                    </a:lnTo>
                    <a:lnTo>
                      <a:pt x="1795" y="13914"/>
                    </a:lnTo>
                    <a:lnTo>
                      <a:pt x="1795" y="14297"/>
                    </a:lnTo>
                    <a:lnTo>
                      <a:pt x="1825" y="14709"/>
                    </a:lnTo>
                    <a:lnTo>
                      <a:pt x="1884" y="15120"/>
                    </a:lnTo>
                    <a:lnTo>
                      <a:pt x="1972" y="15503"/>
                    </a:lnTo>
                    <a:lnTo>
                      <a:pt x="2119" y="15915"/>
                    </a:lnTo>
                    <a:lnTo>
                      <a:pt x="2295" y="16268"/>
                    </a:lnTo>
                    <a:lnTo>
                      <a:pt x="2531" y="16621"/>
                    </a:lnTo>
                    <a:lnTo>
                      <a:pt x="2795" y="16944"/>
                    </a:lnTo>
                    <a:lnTo>
                      <a:pt x="3148" y="17238"/>
                    </a:lnTo>
                    <a:lnTo>
                      <a:pt x="3501" y="17474"/>
                    </a:lnTo>
                    <a:lnTo>
                      <a:pt x="3707" y="17562"/>
                    </a:lnTo>
                    <a:lnTo>
                      <a:pt x="3884" y="17621"/>
                    </a:lnTo>
                    <a:lnTo>
                      <a:pt x="4090" y="17680"/>
                    </a:lnTo>
                    <a:lnTo>
                      <a:pt x="4325" y="17709"/>
                    </a:lnTo>
                    <a:lnTo>
                      <a:pt x="4531" y="17738"/>
                    </a:lnTo>
                    <a:lnTo>
                      <a:pt x="4766" y="17709"/>
                    </a:lnTo>
                    <a:lnTo>
                      <a:pt x="5031" y="17680"/>
                    </a:lnTo>
                    <a:lnTo>
                      <a:pt x="5296" y="17591"/>
                    </a:lnTo>
                    <a:lnTo>
                      <a:pt x="5531" y="17503"/>
                    </a:lnTo>
                    <a:lnTo>
                      <a:pt x="5796" y="17356"/>
                    </a:lnTo>
                    <a:lnTo>
                      <a:pt x="6031" y="17180"/>
                    </a:lnTo>
                    <a:lnTo>
                      <a:pt x="6267" y="16974"/>
                    </a:lnTo>
                    <a:lnTo>
                      <a:pt x="6472" y="16738"/>
                    </a:lnTo>
                    <a:lnTo>
                      <a:pt x="6678" y="16503"/>
                    </a:lnTo>
                    <a:lnTo>
                      <a:pt x="6825" y="16268"/>
                    </a:lnTo>
                    <a:lnTo>
                      <a:pt x="6973" y="16003"/>
                    </a:lnTo>
                    <a:lnTo>
                      <a:pt x="7237" y="15503"/>
                    </a:lnTo>
                    <a:lnTo>
                      <a:pt x="7443" y="14973"/>
                    </a:lnTo>
                    <a:lnTo>
                      <a:pt x="7620" y="14444"/>
                    </a:lnTo>
                    <a:lnTo>
                      <a:pt x="8767" y="11296"/>
                    </a:lnTo>
                    <a:lnTo>
                      <a:pt x="9149" y="10149"/>
                    </a:lnTo>
                    <a:lnTo>
                      <a:pt x="9532" y="9002"/>
                    </a:lnTo>
                    <a:lnTo>
                      <a:pt x="9679" y="8384"/>
                    </a:lnTo>
                    <a:lnTo>
                      <a:pt x="9826" y="7796"/>
                    </a:lnTo>
                    <a:lnTo>
                      <a:pt x="9914" y="7207"/>
                    </a:lnTo>
                    <a:lnTo>
                      <a:pt x="10002" y="6590"/>
                    </a:lnTo>
                    <a:lnTo>
                      <a:pt x="10032" y="6031"/>
                    </a:lnTo>
                    <a:lnTo>
                      <a:pt x="10032" y="5531"/>
                    </a:lnTo>
                    <a:lnTo>
                      <a:pt x="10002" y="5060"/>
                    </a:lnTo>
                    <a:lnTo>
                      <a:pt x="9973" y="4619"/>
                    </a:lnTo>
                    <a:lnTo>
                      <a:pt x="9914" y="4207"/>
                    </a:lnTo>
                    <a:lnTo>
                      <a:pt x="9826" y="3825"/>
                    </a:lnTo>
                    <a:lnTo>
                      <a:pt x="9738" y="3472"/>
                    </a:lnTo>
                    <a:lnTo>
                      <a:pt x="9649" y="3148"/>
                    </a:lnTo>
                    <a:lnTo>
                      <a:pt x="9444" y="2619"/>
                    </a:lnTo>
                    <a:lnTo>
                      <a:pt x="9208" y="2177"/>
                    </a:lnTo>
                    <a:lnTo>
                      <a:pt x="9002" y="1854"/>
                    </a:lnTo>
                    <a:lnTo>
                      <a:pt x="8796" y="1618"/>
                    </a:lnTo>
                    <a:lnTo>
                      <a:pt x="8532" y="1295"/>
                    </a:lnTo>
                    <a:lnTo>
                      <a:pt x="8237" y="1030"/>
                    </a:lnTo>
                    <a:lnTo>
                      <a:pt x="7943" y="765"/>
                    </a:lnTo>
                    <a:lnTo>
                      <a:pt x="7679" y="559"/>
                    </a:lnTo>
                    <a:lnTo>
                      <a:pt x="7414" y="383"/>
                    </a:lnTo>
                    <a:lnTo>
                      <a:pt x="7120" y="236"/>
                    </a:lnTo>
                    <a:lnTo>
                      <a:pt x="6855" y="148"/>
                    </a:lnTo>
                    <a:lnTo>
                      <a:pt x="6590" y="59"/>
                    </a:lnTo>
                    <a:lnTo>
                      <a:pt x="63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7"/>
              <p:cNvSpPr/>
              <p:nvPr/>
            </p:nvSpPr>
            <p:spPr>
              <a:xfrm>
                <a:off x="2937050" y="1259450"/>
                <a:ext cx="484675" cy="258900"/>
              </a:xfrm>
              <a:custGeom>
                <a:avLst/>
                <a:gdLst/>
                <a:ahLst/>
                <a:cxnLst/>
                <a:rect l="l" t="t" r="r" b="b"/>
                <a:pathLst>
                  <a:path w="19387" h="10356" extrusionOk="0">
                    <a:moveTo>
                      <a:pt x="4855" y="1"/>
                    </a:moveTo>
                    <a:lnTo>
                      <a:pt x="4060" y="30"/>
                    </a:lnTo>
                    <a:lnTo>
                      <a:pt x="3648" y="89"/>
                    </a:lnTo>
                    <a:lnTo>
                      <a:pt x="3266" y="148"/>
                    </a:lnTo>
                    <a:lnTo>
                      <a:pt x="2854" y="236"/>
                    </a:lnTo>
                    <a:lnTo>
                      <a:pt x="2472" y="324"/>
                    </a:lnTo>
                    <a:lnTo>
                      <a:pt x="2060" y="471"/>
                    </a:lnTo>
                    <a:lnTo>
                      <a:pt x="1619" y="618"/>
                    </a:lnTo>
                    <a:lnTo>
                      <a:pt x="1178" y="795"/>
                    </a:lnTo>
                    <a:lnTo>
                      <a:pt x="736" y="1030"/>
                    </a:lnTo>
                    <a:lnTo>
                      <a:pt x="736" y="1324"/>
                    </a:lnTo>
                    <a:lnTo>
                      <a:pt x="795" y="1530"/>
                    </a:lnTo>
                    <a:lnTo>
                      <a:pt x="883" y="1766"/>
                    </a:lnTo>
                    <a:lnTo>
                      <a:pt x="1030" y="2177"/>
                    </a:lnTo>
                    <a:lnTo>
                      <a:pt x="1119" y="2442"/>
                    </a:lnTo>
                    <a:lnTo>
                      <a:pt x="1178" y="2707"/>
                    </a:lnTo>
                    <a:lnTo>
                      <a:pt x="1266" y="3236"/>
                    </a:lnTo>
                    <a:lnTo>
                      <a:pt x="1295" y="3766"/>
                    </a:lnTo>
                    <a:lnTo>
                      <a:pt x="1266" y="4295"/>
                    </a:lnTo>
                    <a:lnTo>
                      <a:pt x="1178" y="4854"/>
                    </a:lnTo>
                    <a:lnTo>
                      <a:pt x="1030" y="5354"/>
                    </a:lnTo>
                    <a:lnTo>
                      <a:pt x="854" y="5884"/>
                    </a:lnTo>
                    <a:lnTo>
                      <a:pt x="619" y="6354"/>
                    </a:lnTo>
                    <a:lnTo>
                      <a:pt x="383" y="6766"/>
                    </a:lnTo>
                    <a:lnTo>
                      <a:pt x="177" y="7178"/>
                    </a:lnTo>
                    <a:lnTo>
                      <a:pt x="119" y="7384"/>
                    </a:lnTo>
                    <a:lnTo>
                      <a:pt x="60" y="7619"/>
                    </a:lnTo>
                    <a:lnTo>
                      <a:pt x="30" y="7825"/>
                    </a:lnTo>
                    <a:lnTo>
                      <a:pt x="1" y="8031"/>
                    </a:lnTo>
                    <a:lnTo>
                      <a:pt x="30" y="8414"/>
                    </a:lnTo>
                    <a:lnTo>
                      <a:pt x="119" y="8767"/>
                    </a:lnTo>
                    <a:lnTo>
                      <a:pt x="266" y="9090"/>
                    </a:lnTo>
                    <a:lnTo>
                      <a:pt x="442" y="9414"/>
                    </a:lnTo>
                    <a:lnTo>
                      <a:pt x="677" y="9708"/>
                    </a:lnTo>
                    <a:lnTo>
                      <a:pt x="942" y="9973"/>
                    </a:lnTo>
                    <a:lnTo>
                      <a:pt x="1236" y="10179"/>
                    </a:lnTo>
                    <a:lnTo>
                      <a:pt x="1560" y="10355"/>
                    </a:lnTo>
                    <a:lnTo>
                      <a:pt x="1589" y="10149"/>
                    </a:lnTo>
                    <a:lnTo>
                      <a:pt x="1619" y="9973"/>
                    </a:lnTo>
                    <a:lnTo>
                      <a:pt x="1678" y="9796"/>
                    </a:lnTo>
                    <a:lnTo>
                      <a:pt x="1766" y="9620"/>
                    </a:lnTo>
                    <a:lnTo>
                      <a:pt x="1854" y="9502"/>
                    </a:lnTo>
                    <a:lnTo>
                      <a:pt x="1972" y="9384"/>
                    </a:lnTo>
                    <a:lnTo>
                      <a:pt x="2119" y="9296"/>
                    </a:lnTo>
                    <a:lnTo>
                      <a:pt x="2295" y="9237"/>
                    </a:lnTo>
                    <a:lnTo>
                      <a:pt x="2619" y="9237"/>
                    </a:lnTo>
                    <a:lnTo>
                      <a:pt x="2766" y="9296"/>
                    </a:lnTo>
                    <a:lnTo>
                      <a:pt x="2913" y="9384"/>
                    </a:lnTo>
                    <a:lnTo>
                      <a:pt x="3031" y="9473"/>
                    </a:lnTo>
                    <a:lnTo>
                      <a:pt x="3148" y="9590"/>
                    </a:lnTo>
                    <a:lnTo>
                      <a:pt x="3266" y="9737"/>
                    </a:lnTo>
                    <a:lnTo>
                      <a:pt x="3354" y="9855"/>
                    </a:lnTo>
                    <a:lnTo>
                      <a:pt x="3413" y="10031"/>
                    </a:lnTo>
                    <a:lnTo>
                      <a:pt x="3472" y="10179"/>
                    </a:lnTo>
                    <a:lnTo>
                      <a:pt x="3560" y="10090"/>
                    </a:lnTo>
                    <a:lnTo>
                      <a:pt x="3619" y="9973"/>
                    </a:lnTo>
                    <a:lnTo>
                      <a:pt x="3678" y="9796"/>
                    </a:lnTo>
                    <a:lnTo>
                      <a:pt x="3707" y="9649"/>
                    </a:lnTo>
                    <a:lnTo>
                      <a:pt x="3707" y="9296"/>
                    </a:lnTo>
                    <a:lnTo>
                      <a:pt x="3678" y="8943"/>
                    </a:lnTo>
                    <a:lnTo>
                      <a:pt x="3678" y="8590"/>
                    </a:lnTo>
                    <a:lnTo>
                      <a:pt x="3678" y="8355"/>
                    </a:lnTo>
                    <a:lnTo>
                      <a:pt x="3737" y="8090"/>
                    </a:lnTo>
                    <a:lnTo>
                      <a:pt x="3796" y="7855"/>
                    </a:lnTo>
                    <a:lnTo>
                      <a:pt x="3884" y="7619"/>
                    </a:lnTo>
                    <a:lnTo>
                      <a:pt x="4119" y="7178"/>
                    </a:lnTo>
                    <a:lnTo>
                      <a:pt x="4384" y="6737"/>
                    </a:lnTo>
                    <a:lnTo>
                      <a:pt x="4560" y="6472"/>
                    </a:lnTo>
                    <a:lnTo>
                      <a:pt x="4707" y="6178"/>
                    </a:lnTo>
                    <a:lnTo>
                      <a:pt x="4825" y="5913"/>
                    </a:lnTo>
                    <a:lnTo>
                      <a:pt x="4855" y="5737"/>
                    </a:lnTo>
                    <a:lnTo>
                      <a:pt x="4855" y="5590"/>
                    </a:lnTo>
                    <a:lnTo>
                      <a:pt x="4825" y="5413"/>
                    </a:lnTo>
                    <a:lnTo>
                      <a:pt x="4766" y="5207"/>
                    </a:lnTo>
                    <a:lnTo>
                      <a:pt x="4649" y="4854"/>
                    </a:lnTo>
                    <a:lnTo>
                      <a:pt x="4560" y="4560"/>
                    </a:lnTo>
                    <a:lnTo>
                      <a:pt x="4531" y="4266"/>
                    </a:lnTo>
                    <a:lnTo>
                      <a:pt x="4531" y="3972"/>
                    </a:lnTo>
                    <a:lnTo>
                      <a:pt x="4531" y="3678"/>
                    </a:lnTo>
                    <a:lnTo>
                      <a:pt x="4590" y="3383"/>
                    </a:lnTo>
                    <a:lnTo>
                      <a:pt x="4678" y="3119"/>
                    </a:lnTo>
                    <a:lnTo>
                      <a:pt x="4796" y="2854"/>
                    </a:lnTo>
                    <a:lnTo>
                      <a:pt x="4972" y="2589"/>
                    </a:lnTo>
                    <a:lnTo>
                      <a:pt x="5149" y="2383"/>
                    </a:lnTo>
                    <a:lnTo>
                      <a:pt x="5384" y="2177"/>
                    </a:lnTo>
                    <a:lnTo>
                      <a:pt x="5619" y="2030"/>
                    </a:lnTo>
                    <a:lnTo>
                      <a:pt x="5884" y="1883"/>
                    </a:lnTo>
                    <a:lnTo>
                      <a:pt x="6178" y="1824"/>
                    </a:lnTo>
                    <a:lnTo>
                      <a:pt x="6472" y="1766"/>
                    </a:lnTo>
                    <a:lnTo>
                      <a:pt x="6737" y="1766"/>
                    </a:lnTo>
                    <a:lnTo>
                      <a:pt x="7031" y="1824"/>
                    </a:lnTo>
                    <a:lnTo>
                      <a:pt x="7296" y="1942"/>
                    </a:lnTo>
                    <a:lnTo>
                      <a:pt x="7531" y="2089"/>
                    </a:lnTo>
                    <a:lnTo>
                      <a:pt x="7649" y="2177"/>
                    </a:lnTo>
                    <a:lnTo>
                      <a:pt x="7737" y="2295"/>
                    </a:lnTo>
                    <a:lnTo>
                      <a:pt x="7796" y="2413"/>
                    </a:lnTo>
                    <a:lnTo>
                      <a:pt x="7826" y="2560"/>
                    </a:lnTo>
                    <a:lnTo>
                      <a:pt x="7855" y="2736"/>
                    </a:lnTo>
                    <a:lnTo>
                      <a:pt x="7855" y="2883"/>
                    </a:lnTo>
                    <a:lnTo>
                      <a:pt x="7884" y="3060"/>
                    </a:lnTo>
                    <a:lnTo>
                      <a:pt x="7943" y="3207"/>
                    </a:lnTo>
                    <a:lnTo>
                      <a:pt x="8031" y="3295"/>
                    </a:lnTo>
                    <a:lnTo>
                      <a:pt x="8120" y="3354"/>
                    </a:lnTo>
                    <a:lnTo>
                      <a:pt x="8208" y="3383"/>
                    </a:lnTo>
                    <a:lnTo>
                      <a:pt x="8326" y="3413"/>
                    </a:lnTo>
                    <a:lnTo>
                      <a:pt x="8855" y="3413"/>
                    </a:lnTo>
                    <a:lnTo>
                      <a:pt x="9120" y="3383"/>
                    </a:lnTo>
                    <a:lnTo>
                      <a:pt x="9355" y="3383"/>
                    </a:lnTo>
                    <a:lnTo>
                      <a:pt x="9473" y="3413"/>
                    </a:lnTo>
                    <a:lnTo>
                      <a:pt x="9561" y="3442"/>
                    </a:lnTo>
                    <a:lnTo>
                      <a:pt x="9679" y="3501"/>
                    </a:lnTo>
                    <a:lnTo>
                      <a:pt x="9738" y="3589"/>
                    </a:lnTo>
                    <a:lnTo>
                      <a:pt x="9796" y="3707"/>
                    </a:lnTo>
                    <a:lnTo>
                      <a:pt x="9826" y="3854"/>
                    </a:lnTo>
                    <a:lnTo>
                      <a:pt x="9855" y="4001"/>
                    </a:lnTo>
                    <a:lnTo>
                      <a:pt x="9914" y="4148"/>
                    </a:lnTo>
                    <a:lnTo>
                      <a:pt x="9973" y="4236"/>
                    </a:lnTo>
                    <a:lnTo>
                      <a:pt x="10032" y="4325"/>
                    </a:lnTo>
                    <a:lnTo>
                      <a:pt x="10091" y="4384"/>
                    </a:lnTo>
                    <a:lnTo>
                      <a:pt x="10179" y="4442"/>
                    </a:lnTo>
                    <a:lnTo>
                      <a:pt x="10385" y="4501"/>
                    </a:lnTo>
                    <a:lnTo>
                      <a:pt x="10620" y="4501"/>
                    </a:lnTo>
                    <a:lnTo>
                      <a:pt x="10855" y="4472"/>
                    </a:lnTo>
                    <a:lnTo>
                      <a:pt x="11091" y="4413"/>
                    </a:lnTo>
                    <a:lnTo>
                      <a:pt x="11326" y="4354"/>
                    </a:lnTo>
                    <a:lnTo>
                      <a:pt x="11532" y="4236"/>
                    </a:lnTo>
                    <a:lnTo>
                      <a:pt x="11738" y="4119"/>
                    </a:lnTo>
                    <a:lnTo>
                      <a:pt x="11973" y="4031"/>
                    </a:lnTo>
                    <a:lnTo>
                      <a:pt x="12238" y="3972"/>
                    </a:lnTo>
                    <a:lnTo>
                      <a:pt x="12473" y="3972"/>
                    </a:lnTo>
                    <a:lnTo>
                      <a:pt x="12591" y="4031"/>
                    </a:lnTo>
                    <a:lnTo>
                      <a:pt x="12738" y="4060"/>
                    </a:lnTo>
                    <a:lnTo>
                      <a:pt x="12973" y="4178"/>
                    </a:lnTo>
                    <a:lnTo>
                      <a:pt x="13238" y="4266"/>
                    </a:lnTo>
                    <a:lnTo>
                      <a:pt x="13503" y="4266"/>
                    </a:lnTo>
                    <a:lnTo>
                      <a:pt x="13797" y="4207"/>
                    </a:lnTo>
                    <a:lnTo>
                      <a:pt x="14062" y="4119"/>
                    </a:lnTo>
                    <a:lnTo>
                      <a:pt x="14327" y="4001"/>
                    </a:lnTo>
                    <a:lnTo>
                      <a:pt x="14591" y="3854"/>
                    </a:lnTo>
                    <a:lnTo>
                      <a:pt x="15121" y="3472"/>
                    </a:lnTo>
                    <a:lnTo>
                      <a:pt x="15650" y="3060"/>
                    </a:lnTo>
                    <a:lnTo>
                      <a:pt x="16180" y="2648"/>
                    </a:lnTo>
                    <a:lnTo>
                      <a:pt x="16445" y="2501"/>
                    </a:lnTo>
                    <a:lnTo>
                      <a:pt x="16709" y="2354"/>
                    </a:lnTo>
                    <a:lnTo>
                      <a:pt x="16945" y="2236"/>
                    </a:lnTo>
                    <a:lnTo>
                      <a:pt x="17209" y="2177"/>
                    </a:lnTo>
                    <a:lnTo>
                      <a:pt x="17533" y="2148"/>
                    </a:lnTo>
                    <a:lnTo>
                      <a:pt x="17857" y="2119"/>
                    </a:lnTo>
                    <a:lnTo>
                      <a:pt x="18092" y="2060"/>
                    </a:lnTo>
                    <a:lnTo>
                      <a:pt x="18298" y="1971"/>
                    </a:lnTo>
                    <a:lnTo>
                      <a:pt x="18504" y="1854"/>
                    </a:lnTo>
                    <a:lnTo>
                      <a:pt x="18680" y="1707"/>
                    </a:lnTo>
                    <a:lnTo>
                      <a:pt x="19033" y="1383"/>
                    </a:lnTo>
                    <a:lnTo>
                      <a:pt x="19386" y="1001"/>
                    </a:lnTo>
                    <a:lnTo>
                      <a:pt x="17592" y="942"/>
                    </a:lnTo>
                    <a:lnTo>
                      <a:pt x="15062" y="824"/>
                    </a:lnTo>
                    <a:lnTo>
                      <a:pt x="12562" y="677"/>
                    </a:lnTo>
                    <a:lnTo>
                      <a:pt x="10061" y="471"/>
                    </a:lnTo>
                    <a:lnTo>
                      <a:pt x="7561" y="236"/>
                    </a:lnTo>
                    <a:lnTo>
                      <a:pt x="6590" y="118"/>
                    </a:lnTo>
                    <a:lnTo>
                      <a:pt x="5708" y="30"/>
                    </a:lnTo>
                    <a:lnTo>
                      <a:pt x="48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7"/>
              <p:cNvSpPr/>
              <p:nvPr/>
            </p:nvSpPr>
            <p:spPr>
              <a:xfrm>
                <a:off x="2832625" y="1496975"/>
                <a:ext cx="376550" cy="242725"/>
              </a:xfrm>
              <a:custGeom>
                <a:avLst/>
                <a:gdLst/>
                <a:ahLst/>
                <a:cxnLst/>
                <a:rect l="l" t="t" r="r" b="b"/>
                <a:pathLst>
                  <a:path w="15062" h="9709" extrusionOk="0">
                    <a:moveTo>
                      <a:pt x="1854" y="1"/>
                    </a:moveTo>
                    <a:lnTo>
                      <a:pt x="1648" y="30"/>
                    </a:lnTo>
                    <a:lnTo>
                      <a:pt x="1472" y="60"/>
                    </a:lnTo>
                    <a:lnTo>
                      <a:pt x="1295" y="119"/>
                    </a:lnTo>
                    <a:lnTo>
                      <a:pt x="1001" y="266"/>
                    </a:lnTo>
                    <a:lnTo>
                      <a:pt x="736" y="442"/>
                    </a:lnTo>
                    <a:lnTo>
                      <a:pt x="442" y="589"/>
                    </a:lnTo>
                    <a:lnTo>
                      <a:pt x="295" y="648"/>
                    </a:lnTo>
                    <a:lnTo>
                      <a:pt x="148" y="678"/>
                    </a:lnTo>
                    <a:lnTo>
                      <a:pt x="1" y="707"/>
                    </a:lnTo>
                    <a:lnTo>
                      <a:pt x="60" y="1295"/>
                    </a:lnTo>
                    <a:lnTo>
                      <a:pt x="118" y="1913"/>
                    </a:lnTo>
                    <a:lnTo>
                      <a:pt x="207" y="2501"/>
                    </a:lnTo>
                    <a:lnTo>
                      <a:pt x="324" y="3119"/>
                    </a:lnTo>
                    <a:lnTo>
                      <a:pt x="471" y="3678"/>
                    </a:lnTo>
                    <a:lnTo>
                      <a:pt x="736" y="4502"/>
                    </a:lnTo>
                    <a:lnTo>
                      <a:pt x="1030" y="5355"/>
                    </a:lnTo>
                    <a:lnTo>
                      <a:pt x="1236" y="5796"/>
                    </a:lnTo>
                    <a:lnTo>
                      <a:pt x="1442" y="6237"/>
                    </a:lnTo>
                    <a:lnTo>
                      <a:pt x="1677" y="6649"/>
                    </a:lnTo>
                    <a:lnTo>
                      <a:pt x="1913" y="7061"/>
                    </a:lnTo>
                    <a:lnTo>
                      <a:pt x="2178" y="7443"/>
                    </a:lnTo>
                    <a:lnTo>
                      <a:pt x="2472" y="7826"/>
                    </a:lnTo>
                    <a:lnTo>
                      <a:pt x="2795" y="8179"/>
                    </a:lnTo>
                    <a:lnTo>
                      <a:pt x="3119" y="8502"/>
                    </a:lnTo>
                    <a:lnTo>
                      <a:pt x="3472" y="8767"/>
                    </a:lnTo>
                    <a:lnTo>
                      <a:pt x="3854" y="9032"/>
                    </a:lnTo>
                    <a:lnTo>
                      <a:pt x="4237" y="9238"/>
                    </a:lnTo>
                    <a:lnTo>
                      <a:pt x="4649" y="9385"/>
                    </a:lnTo>
                    <a:lnTo>
                      <a:pt x="5149" y="9502"/>
                    </a:lnTo>
                    <a:lnTo>
                      <a:pt x="5707" y="9620"/>
                    </a:lnTo>
                    <a:lnTo>
                      <a:pt x="6266" y="9679"/>
                    </a:lnTo>
                    <a:lnTo>
                      <a:pt x="6855" y="9708"/>
                    </a:lnTo>
                    <a:lnTo>
                      <a:pt x="8061" y="9708"/>
                    </a:lnTo>
                    <a:lnTo>
                      <a:pt x="9326" y="9650"/>
                    </a:lnTo>
                    <a:lnTo>
                      <a:pt x="10591" y="9532"/>
                    </a:lnTo>
                    <a:lnTo>
                      <a:pt x="11826" y="9414"/>
                    </a:lnTo>
                    <a:lnTo>
                      <a:pt x="13003" y="9326"/>
                    </a:lnTo>
                    <a:lnTo>
                      <a:pt x="14091" y="9267"/>
                    </a:lnTo>
                    <a:lnTo>
                      <a:pt x="14679" y="9267"/>
                    </a:lnTo>
                    <a:lnTo>
                      <a:pt x="14915" y="8826"/>
                    </a:lnTo>
                    <a:lnTo>
                      <a:pt x="15003" y="8591"/>
                    </a:lnTo>
                    <a:lnTo>
                      <a:pt x="15062" y="8355"/>
                    </a:lnTo>
                    <a:lnTo>
                      <a:pt x="15062" y="8208"/>
                    </a:lnTo>
                    <a:lnTo>
                      <a:pt x="15062" y="8032"/>
                    </a:lnTo>
                    <a:lnTo>
                      <a:pt x="15032" y="7855"/>
                    </a:lnTo>
                    <a:lnTo>
                      <a:pt x="15003" y="7708"/>
                    </a:lnTo>
                    <a:lnTo>
                      <a:pt x="14944" y="7561"/>
                    </a:lnTo>
                    <a:lnTo>
                      <a:pt x="14856" y="7414"/>
                    </a:lnTo>
                    <a:lnTo>
                      <a:pt x="14738" y="7296"/>
                    </a:lnTo>
                    <a:lnTo>
                      <a:pt x="14591" y="7208"/>
                    </a:lnTo>
                    <a:lnTo>
                      <a:pt x="14444" y="7149"/>
                    </a:lnTo>
                    <a:lnTo>
                      <a:pt x="14297" y="7090"/>
                    </a:lnTo>
                    <a:lnTo>
                      <a:pt x="13973" y="7061"/>
                    </a:lnTo>
                    <a:lnTo>
                      <a:pt x="12738" y="6914"/>
                    </a:lnTo>
                    <a:lnTo>
                      <a:pt x="12150" y="6826"/>
                    </a:lnTo>
                    <a:lnTo>
                      <a:pt x="11856" y="6737"/>
                    </a:lnTo>
                    <a:lnTo>
                      <a:pt x="11591" y="6649"/>
                    </a:lnTo>
                    <a:lnTo>
                      <a:pt x="11297" y="6561"/>
                    </a:lnTo>
                    <a:lnTo>
                      <a:pt x="11061" y="6414"/>
                    </a:lnTo>
                    <a:lnTo>
                      <a:pt x="10826" y="6267"/>
                    </a:lnTo>
                    <a:lnTo>
                      <a:pt x="10591" y="6090"/>
                    </a:lnTo>
                    <a:lnTo>
                      <a:pt x="10385" y="5855"/>
                    </a:lnTo>
                    <a:lnTo>
                      <a:pt x="10208" y="5619"/>
                    </a:lnTo>
                    <a:lnTo>
                      <a:pt x="10061" y="5325"/>
                    </a:lnTo>
                    <a:lnTo>
                      <a:pt x="9914" y="5002"/>
                    </a:lnTo>
                    <a:lnTo>
                      <a:pt x="9855" y="4796"/>
                    </a:lnTo>
                    <a:lnTo>
                      <a:pt x="9796" y="4590"/>
                    </a:lnTo>
                    <a:lnTo>
                      <a:pt x="9679" y="4413"/>
                    </a:lnTo>
                    <a:lnTo>
                      <a:pt x="9620" y="4325"/>
                    </a:lnTo>
                    <a:lnTo>
                      <a:pt x="9532" y="4266"/>
                    </a:lnTo>
                    <a:lnTo>
                      <a:pt x="9443" y="4208"/>
                    </a:lnTo>
                    <a:lnTo>
                      <a:pt x="9326" y="4178"/>
                    </a:lnTo>
                    <a:lnTo>
                      <a:pt x="9120" y="4119"/>
                    </a:lnTo>
                    <a:lnTo>
                      <a:pt x="8943" y="4060"/>
                    </a:lnTo>
                    <a:lnTo>
                      <a:pt x="8767" y="3972"/>
                    </a:lnTo>
                    <a:lnTo>
                      <a:pt x="8649" y="3855"/>
                    </a:lnTo>
                    <a:lnTo>
                      <a:pt x="8502" y="3737"/>
                    </a:lnTo>
                    <a:lnTo>
                      <a:pt x="8384" y="3619"/>
                    </a:lnTo>
                    <a:lnTo>
                      <a:pt x="8296" y="3472"/>
                    </a:lnTo>
                    <a:lnTo>
                      <a:pt x="8120" y="3149"/>
                    </a:lnTo>
                    <a:lnTo>
                      <a:pt x="7973" y="2796"/>
                    </a:lnTo>
                    <a:lnTo>
                      <a:pt x="7884" y="2413"/>
                    </a:lnTo>
                    <a:lnTo>
                      <a:pt x="7825" y="2031"/>
                    </a:lnTo>
                    <a:lnTo>
                      <a:pt x="7767" y="1648"/>
                    </a:lnTo>
                    <a:lnTo>
                      <a:pt x="7737" y="1148"/>
                    </a:lnTo>
                    <a:lnTo>
                      <a:pt x="7678" y="913"/>
                    </a:lnTo>
                    <a:lnTo>
                      <a:pt x="7649" y="678"/>
                    </a:lnTo>
                    <a:lnTo>
                      <a:pt x="7502" y="795"/>
                    </a:lnTo>
                    <a:lnTo>
                      <a:pt x="7355" y="883"/>
                    </a:lnTo>
                    <a:lnTo>
                      <a:pt x="7208" y="972"/>
                    </a:lnTo>
                    <a:lnTo>
                      <a:pt x="7031" y="1001"/>
                    </a:lnTo>
                    <a:lnTo>
                      <a:pt x="6855" y="1031"/>
                    </a:lnTo>
                    <a:lnTo>
                      <a:pt x="6678" y="1060"/>
                    </a:lnTo>
                    <a:lnTo>
                      <a:pt x="6325" y="1031"/>
                    </a:lnTo>
                    <a:lnTo>
                      <a:pt x="6031" y="942"/>
                    </a:lnTo>
                    <a:lnTo>
                      <a:pt x="5737" y="854"/>
                    </a:lnTo>
                    <a:lnTo>
                      <a:pt x="5737" y="1119"/>
                    </a:lnTo>
                    <a:lnTo>
                      <a:pt x="5796" y="1384"/>
                    </a:lnTo>
                    <a:lnTo>
                      <a:pt x="5972" y="1854"/>
                    </a:lnTo>
                    <a:lnTo>
                      <a:pt x="6149" y="2354"/>
                    </a:lnTo>
                    <a:lnTo>
                      <a:pt x="6208" y="2590"/>
                    </a:lnTo>
                    <a:lnTo>
                      <a:pt x="6266" y="2825"/>
                    </a:lnTo>
                    <a:lnTo>
                      <a:pt x="6296" y="3060"/>
                    </a:lnTo>
                    <a:lnTo>
                      <a:pt x="6296" y="3325"/>
                    </a:lnTo>
                    <a:lnTo>
                      <a:pt x="6266" y="3472"/>
                    </a:lnTo>
                    <a:lnTo>
                      <a:pt x="6237" y="3531"/>
                    </a:lnTo>
                    <a:lnTo>
                      <a:pt x="6208" y="3590"/>
                    </a:lnTo>
                    <a:lnTo>
                      <a:pt x="6149" y="3619"/>
                    </a:lnTo>
                    <a:lnTo>
                      <a:pt x="6060" y="3649"/>
                    </a:lnTo>
                    <a:lnTo>
                      <a:pt x="5913" y="3649"/>
                    </a:lnTo>
                    <a:lnTo>
                      <a:pt x="5766" y="3590"/>
                    </a:lnTo>
                    <a:lnTo>
                      <a:pt x="5649" y="3502"/>
                    </a:lnTo>
                    <a:lnTo>
                      <a:pt x="5384" y="3266"/>
                    </a:lnTo>
                    <a:lnTo>
                      <a:pt x="5149" y="3031"/>
                    </a:lnTo>
                    <a:lnTo>
                      <a:pt x="4943" y="2766"/>
                    </a:lnTo>
                    <a:lnTo>
                      <a:pt x="4737" y="2472"/>
                    </a:lnTo>
                    <a:lnTo>
                      <a:pt x="4590" y="2178"/>
                    </a:lnTo>
                    <a:lnTo>
                      <a:pt x="4443" y="1854"/>
                    </a:lnTo>
                    <a:lnTo>
                      <a:pt x="4325" y="1531"/>
                    </a:lnTo>
                    <a:lnTo>
                      <a:pt x="4266" y="1207"/>
                    </a:lnTo>
                    <a:lnTo>
                      <a:pt x="3766" y="1236"/>
                    </a:lnTo>
                    <a:lnTo>
                      <a:pt x="3678" y="1060"/>
                    </a:lnTo>
                    <a:lnTo>
                      <a:pt x="3590" y="883"/>
                    </a:lnTo>
                    <a:lnTo>
                      <a:pt x="3501" y="736"/>
                    </a:lnTo>
                    <a:lnTo>
                      <a:pt x="3354" y="589"/>
                    </a:lnTo>
                    <a:lnTo>
                      <a:pt x="3237" y="472"/>
                    </a:lnTo>
                    <a:lnTo>
                      <a:pt x="3089" y="354"/>
                    </a:lnTo>
                    <a:lnTo>
                      <a:pt x="2766" y="177"/>
                    </a:lnTo>
                    <a:lnTo>
                      <a:pt x="2413" y="60"/>
                    </a:lnTo>
                    <a:lnTo>
                      <a:pt x="2207" y="30"/>
                    </a:lnTo>
                    <a:lnTo>
                      <a:pt x="20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7"/>
              <p:cNvSpPr/>
              <p:nvPr/>
            </p:nvSpPr>
            <p:spPr>
              <a:xfrm>
                <a:off x="2976025" y="1490375"/>
                <a:ext cx="47825" cy="33100"/>
              </a:xfrm>
              <a:custGeom>
                <a:avLst/>
                <a:gdLst/>
                <a:ahLst/>
                <a:cxnLst/>
                <a:rect l="l" t="t" r="r" b="b"/>
                <a:pathLst>
                  <a:path w="1913" h="1324" extrusionOk="0">
                    <a:moveTo>
                      <a:pt x="736" y="0"/>
                    </a:moveTo>
                    <a:lnTo>
                      <a:pt x="560" y="59"/>
                    </a:lnTo>
                    <a:lnTo>
                      <a:pt x="413" y="147"/>
                    </a:lnTo>
                    <a:lnTo>
                      <a:pt x="295" y="265"/>
                    </a:lnTo>
                    <a:lnTo>
                      <a:pt x="207" y="383"/>
                    </a:lnTo>
                    <a:lnTo>
                      <a:pt x="119" y="559"/>
                    </a:lnTo>
                    <a:lnTo>
                      <a:pt x="60" y="736"/>
                    </a:lnTo>
                    <a:lnTo>
                      <a:pt x="30" y="912"/>
                    </a:lnTo>
                    <a:lnTo>
                      <a:pt x="1" y="1118"/>
                    </a:lnTo>
                    <a:lnTo>
                      <a:pt x="295" y="1206"/>
                    </a:lnTo>
                    <a:lnTo>
                      <a:pt x="589" y="1295"/>
                    </a:lnTo>
                    <a:lnTo>
                      <a:pt x="942" y="1324"/>
                    </a:lnTo>
                    <a:lnTo>
                      <a:pt x="1119" y="1295"/>
                    </a:lnTo>
                    <a:lnTo>
                      <a:pt x="1295" y="1265"/>
                    </a:lnTo>
                    <a:lnTo>
                      <a:pt x="1472" y="1236"/>
                    </a:lnTo>
                    <a:lnTo>
                      <a:pt x="1619" y="1147"/>
                    </a:lnTo>
                    <a:lnTo>
                      <a:pt x="1766" y="1059"/>
                    </a:lnTo>
                    <a:lnTo>
                      <a:pt x="1913" y="942"/>
                    </a:lnTo>
                    <a:lnTo>
                      <a:pt x="1854" y="794"/>
                    </a:lnTo>
                    <a:lnTo>
                      <a:pt x="1795" y="618"/>
                    </a:lnTo>
                    <a:lnTo>
                      <a:pt x="1707" y="500"/>
                    </a:lnTo>
                    <a:lnTo>
                      <a:pt x="1589" y="353"/>
                    </a:lnTo>
                    <a:lnTo>
                      <a:pt x="1472" y="236"/>
                    </a:lnTo>
                    <a:lnTo>
                      <a:pt x="1354" y="147"/>
                    </a:lnTo>
                    <a:lnTo>
                      <a:pt x="1207" y="59"/>
                    </a:lnTo>
                    <a:lnTo>
                      <a:pt x="10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7"/>
              <p:cNvSpPr/>
              <p:nvPr/>
            </p:nvSpPr>
            <p:spPr>
              <a:xfrm>
                <a:off x="3702625" y="1288125"/>
                <a:ext cx="198575" cy="76525"/>
              </a:xfrm>
              <a:custGeom>
                <a:avLst/>
                <a:gdLst/>
                <a:ahLst/>
                <a:cxnLst/>
                <a:rect l="l" t="t" r="r" b="b"/>
                <a:pathLst>
                  <a:path w="7943" h="3061" extrusionOk="0">
                    <a:moveTo>
                      <a:pt x="0" y="1"/>
                    </a:moveTo>
                    <a:lnTo>
                      <a:pt x="118" y="236"/>
                    </a:lnTo>
                    <a:lnTo>
                      <a:pt x="236" y="471"/>
                    </a:lnTo>
                    <a:lnTo>
                      <a:pt x="294" y="736"/>
                    </a:lnTo>
                    <a:lnTo>
                      <a:pt x="324" y="1001"/>
                    </a:lnTo>
                    <a:lnTo>
                      <a:pt x="353" y="1207"/>
                    </a:lnTo>
                    <a:lnTo>
                      <a:pt x="383" y="1325"/>
                    </a:lnTo>
                    <a:lnTo>
                      <a:pt x="441" y="1383"/>
                    </a:lnTo>
                    <a:lnTo>
                      <a:pt x="530" y="1442"/>
                    </a:lnTo>
                    <a:lnTo>
                      <a:pt x="618" y="1472"/>
                    </a:lnTo>
                    <a:lnTo>
                      <a:pt x="794" y="1501"/>
                    </a:lnTo>
                    <a:lnTo>
                      <a:pt x="1000" y="1560"/>
                    </a:lnTo>
                    <a:lnTo>
                      <a:pt x="1177" y="1677"/>
                    </a:lnTo>
                    <a:lnTo>
                      <a:pt x="1324" y="1825"/>
                    </a:lnTo>
                    <a:lnTo>
                      <a:pt x="1442" y="1972"/>
                    </a:lnTo>
                    <a:lnTo>
                      <a:pt x="1736" y="2295"/>
                    </a:lnTo>
                    <a:lnTo>
                      <a:pt x="1883" y="2442"/>
                    </a:lnTo>
                    <a:lnTo>
                      <a:pt x="2059" y="2560"/>
                    </a:lnTo>
                    <a:lnTo>
                      <a:pt x="2236" y="2619"/>
                    </a:lnTo>
                    <a:lnTo>
                      <a:pt x="2412" y="2678"/>
                    </a:lnTo>
                    <a:lnTo>
                      <a:pt x="2795" y="2707"/>
                    </a:lnTo>
                    <a:lnTo>
                      <a:pt x="3177" y="2736"/>
                    </a:lnTo>
                    <a:lnTo>
                      <a:pt x="3560" y="2766"/>
                    </a:lnTo>
                    <a:lnTo>
                      <a:pt x="3824" y="2825"/>
                    </a:lnTo>
                    <a:lnTo>
                      <a:pt x="4089" y="2913"/>
                    </a:lnTo>
                    <a:lnTo>
                      <a:pt x="4354" y="3001"/>
                    </a:lnTo>
                    <a:lnTo>
                      <a:pt x="4619" y="3060"/>
                    </a:lnTo>
                    <a:lnTo>
                      <a:pt x="4766" y="3060"/>
                    </a:lnTo>
                    <a:lnTo>
                      <a:pt x="4942" y="3031"/>
                    </a:lnTo>
                    <a:lnTo>
                      <a:pt x="5236" y="2972"/>
                    </a:lnTo>
                    <a:lnTo>
                      <a:pt x="5560" y="2854"/>
                    </a:lnTo>
                    <a:lnTo>
                      <a:pt x="5854" y="2707"/>
                    </a:lnTo>
                    <a:lnTo>
                      <a:pt x="7560" y="1883"/>
                    </a:lnTo>
                    <a:lnTo>
                      <a:pt x="7737" y="1766"/>
                    </a:lnTo>
                    <a:lnTo>
                      <a:pt x="7825" y="1707"/>
                    </a:lnTo>
                    <a:lnTo>
                      <a:pt x="7884" y="1619"/>
                    </a:lnTo>
                    <a:lnTo>
                      <a:pt x="7943" y="1472"/>
                    </a:lnTo>
                    <a:lnTo>
                      <a:pt x="7943" y="1325"/>
                    </a:lnTo>
                    <a:lnTo>
                      <a:pt x="7913" y="1177"/>
                    </a:lnTo>
                    <a:lnTo>
                      <a:pt x="7884" y="1030"/>
                    </a:lnTo>
                    <a:lnTo>
                      <a:pt x="7678" y="530"/>
                    </a:lnTo>
                    <a:lnTo>
                      <a:pt x="74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7"/>
              <p:cNvSpPr/>
              <p:nvPr/>
            </p:nvSpPr>
            <p:spPr>
              <a:xfrm>
                <a:off x="4283600" y="1568325"/>
                <a:ext cx="255925" cy="157400"/>
              </a:xfrm>
              <a:custGeom>
                <a:avLst/>
                <a:gdLst/>
                <a:ahLst/>
                <a:cxnLst/>
                <a:rect l="l" t="t" r="r" b="b"/>
                <a:pathLst>
                  <a:path w="10237" h="6296" extrusionOk="0">
                    <a:moveTo>
                      <a:pt x="8443" y="0"/>
                    </a:moveTo>
                    <a:lnTo>
                      <a:pt x="8266" y="30"/>
                    </a:lnTo>
                    <a:lnTo>
                      <a:pt x="8119" y="59"/>
                    </a:lnTo>
                    <a:lnTo>
                      <a:pt x="7943" y="118"/>
                    </a:lnTo>
                    <a:lnTo>
                      <a:pt x="7884" y="177"/>
                    </a:lnTo>
                    <a:lnTo>
                      <a:pt x="7795" y="236"/>
                    </a:lnTo>
                    <a:lnTo>
                      <a:pt x="7648" y="412"/>
                    </a:lnTo>
                    <a:lnTo>
                      <a:pt x="7531" y="648"/>
                    </a:lnTo>
                    <a:lnTo>
                      <a:pt x="7384" y="883"/>
                    </a:lnTo>
                    <a:lnTo>
                      <a:pt x="7148" y="1383"/>
                    </a:lnTo>
                    <a:lnTo>
                      <a:pt x="7031" y="1589"/>
                    </a:lnTo>
                    <a:lnTo>
                      <a:pt x="6884" y="1765"/>
                    </a:lnTo>
                    <a:lnTo>
                      <a:pt x="6589" y="2001"/>
                    </a:lnTo>
                    <a:lnTo>
                      <a:pt x="6266" y="2236"/>
                    </a:lnTo>
                    <a:lnTo>
                      <a:pt x="6089" y="2324"/>
                    </a:lnTo>
                    <a:lnTo>
                      <a:pt x="5942" y="2442"/>
                    </a:lnTo>
                    <a:lnTo>
                      <a:pt x="5825" y="2589"/>
                    </a:lnTo>
                    <a:lnTo>
                      <a:pt x="5736" y="2736"/>
                    </a:lnTo>
                    <a:lnTo>
                      <a:pt x="5677" y="2913"/>
                    </a:lnTo>
                    <a:lnTo>
                      <a:pt x="5619" y="3060"/>
                    </a:lnTo>
                    <a:lnTo>
                      <a:pt x="5560" y="3383"/>
                    </a:lnTo>
                    <a:lnTo>
                      <a:pt x="5472" y="3677"/>
                    </a:lnTo>
                    <a:lnTo>
                      <a:pt x="5413" y="3824"/>
                    </a:lnTo>
                    <a:lnTo>
                      <a:pt x="5324" y="3972"/>
                    </a:lnTo>
                    <a:lnTo>
                      <a:pt x="5148" y="4119"/>
                    </a:lnTo>
                    <a:lnTo>
                      <a:pt x="4942" y="4207"/>
                    </a:lnTo>
                    <a:lnTo>
                      <a:pt x="4707" y="4266"/>
                    </a:lnTo>
                    <a:lnTo>
                      <a:pt x="4471" y="4295"/>
                    </a:lnTo>
                    <a:lnTo>
                      <a:pt x="3971" y="4325"/>
                    </a:lnTo>
                    <a:lnTo>
                      <a:pt x="3736" y="4354"/>
                    </a:lnTo>
                    <a:lnTo>
                      <a:pt x="3530" y="4413"/>
                    </a:lnTo>
                    <a:lnTo>
                      <a:pt x="3354" y="4472"/>
                    </a:lnTo>
                    <a:lnTo>
                      <a:pt x="3177" y="4560"/>
                    </a:lnTo>
                    <a:lnTo>
                      <a:pt x="2883" y="4795"/>
                    </a:lnTo>
                    <a:lnTo>
                      <a:pt x="2589" y="5031"/>
                    </a:lnTo>
                    <a:lnTo>
                      <a:pt x="2265" y="5266"/>
                    </a:lnTo>
                    <a:lnTo>
                      <a:pt x="2000" y="5442"/>
                    </a:lnTo>
                    <a:lnTo>
                      <a:pt x="1736" y="5589"/>
                    </a:lnTo>
                    <a:lnTo>
                      <a:pt x="1147" y="5825"/>
                    </a:lnTo>
                    <a:lnTo>
                      <a:pt x="0" y="6237"/>
                    </a:lnTo>
                    <a:lnTo>
                      <a:pt x="4854" y="6237"/>
                    </a:lnTo>
                    <a:lnTo>
                      <a:pt x="9090" y="6295"/>
                    </a:lnTo>
                    <a:lnTo>
                      <a:pt x="9001" y="5589"/>
                    </a:lnTo>
                    <a:lnTo>
                      <a:pt x="8943" y="4883"/>
                    </a:lnTo>
                    <a:lnTo>
                      <a:pt x="8913" y="4501"/>
                    </a:lnTo>
                    <a:lnTo>
                      <a:pt x="8913" y="4148"/>
                    </a:lnTo>
                    <a:lnTo>
                      <a:pt x="8972" y="3795"/>
                    </a:lnTo>
                    <a:lnTo>
                      <a:pt x="9060" y="3413"/>
                    </a:lnTo>
                    <a:lnTo>
                      <a:pt x="9178" y="3118"/>
                    </a:lnTo>
                    <a:lnTo>
                      <a:pt x="9325" y="2824"/>
                    </a:lnTo>
                    <a:lnTo>
                      <a:pt x="9443" y="2707"/>
                    </a:lnTo>
                    <a:lnTo>
                      <a:pt x="9560" y="2589"/>
                    </a:lnTo>
                    <a:lnTo>
                      <a:pt x="9678" y="2501"/>
                    </a:lnTo>
                    <a:lnTo>
                      <a:pt x="9825" y="2442"/>
                    </a:lnTo>
                    <a:lnTo>
                      <a:pt x="9943" y="2412"/>
                    </a:lnTo>
                    <a:lnTo>
                      <a:pt x="10060" y="2383"/>
                    </a:lnTo>
                    <a:lnTo>
                      <a:pt x="10149" y="2295"/>
                    </a:lnTo>
                    <a:lnTo>
                      <a:pt x="10208" y="2207"/>
                    </a:lnTo>
                    <a:lnTo>
                      <a:pt x="10237" y="2118"/>
                    </a:lnTo>
                    <a:lnTo>
                      <a:pt x="10237" y="2001"/>
                    </a:lnTo>
                    <a:lnTo>
                      <a:pt x="10208" y="1765"/>
                    </a:lnTo>
                    <a:lnTo>
                      <a:pt x="10119" y="1530"/>
                    </a:lnTo>
                    <a:lnTo>
                      <a:pt x="9972" y="1148"/>
                    </a:lnTo>
                    <a:lnTo>
                      <a:pt x="9766" y="795"/>
                    </a:lnTo>
                    <a:lnTo>
                      <a:pt x="9678" y="618"/>
                    </a:lnTo>
                    <a:lnTo>
                      <a:pt x="9531" y="471"/>
                    </a:lnTo>
                    <a:lnTo>
                      <a:pt x="9413" y="324"/>
                    </a:lnTo>
                    <a:lnTo>
                      <a:pt x="9237" y="206"/>
                    </a:lnTo>
                    <a:lnTo>
                      <a:pt x="9090" y="118"/>
                    </a:lnTo>
                    <a:lnTo>
                      <a:pt x="8943" y="59"/>
                    </a:lnTo>
                    <a:lnTo>
                      <a:pt x="8796" y="30"/>
                    </a:lnTo>
                    <a:lnTo>
                      <a:pt x="86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7"/>
              <p:cNvSpPr/>
              <p:nvPr/>
            </p:nvSpPr>
            <p:spPr>
              <a:xfrm>
                <a:off x="4251975" y="1258725"/>
                <a:ext cx="343450" cy="158875"/>
              </a:xfrm>
              <a:custGeom>
                <a:avLst/>
                <a:gdLst/>
                <a:ahLst/>
                <a:cxnLst/>
                <a:rect l="l" t="t" r="r" b="b"/>
                <a:pathLst>
                  <a:path w="13738" h="6355" extrusionOk="0">
                    <a:moveTo>
                      <a:pt x="13443" y="0"/>
                    </a:moveTo>
                    <a:lnTo>
                      <a:pt x="12179" y="177"/>
                    </a:lnTo>
                    <a:lnTo>
                      <a:pt x="11296" y="294"/>
                    </a:lnTo>
                    <a:lnTo>
                      <a:pt x="10178" y="383"/>
                    </a:lnTo>
                    <a:lnTo>
                      <a:pt x="8884" y="500"/>
                    </a:lnTo>
                    <a:lnTo>
                      <a:pt x="7443" y="588"/>
                    </a:lnTo>
                    <a:lnTo>
                      <a:pt x="4148" y="736"/>
                    </a:lnTo>
                    <a:lnTo>
                      <a:pt x="530" y="883"/>
                    </a:lnTo>
                    <a:lnTo>
                      <a:pt x="353" y="1089"/>
                    </a:lnTo>
                    <a:lnTo>
                      <a:pt x="206" y="1294"/>
                    </a:lnTo>
                    <a:lnTo>
                      <a:pt x="88" y="1500"/>
                    </a:lnTo>
                    <a:lnTo>
                      <a:pt x="0" y="1706"/>
                    </a:lnTo>
                    <a:lnTo>
                      <a:pt x="0" y="1824"/>
                    </a:lnTo>
                    <a:lnTo>
                      <a:pt x="0" y="1912"/>
                    </a:lnTo>
                    <a:lnTo>
                      <a:pt x="30" y="2000"/>
                    </a:lnTo>
                    <a:lnTo>
                      <a:pt x="88" y="2089"/>
                    </a:lnTo>
                    <a:lnTo>
                      <a:pt x="177" y="2177"/>
                    </a:lnTo>
                    <a:lnTo>
                      <a:pt x="294" y="2265"/>
                    </a:lnTo>
                    <a:lnTo>
                      <a:pt x="412" y="2324"/>
                    </a:lnTo>
                    <a:lnTo>
                      <a:pt x="589" y="2412"/>
                    </a:lnTo>
                    <a:lnTo>
                      <a:pt x="1471" y="2736"/>
                    </a:lnTo>
                    <a:lnTo>
                      <a:pt x="2412" y="3030"/>
                    </a:lnTo>
                    <a:lnTo>
                      <a:pt x="2912" y="3148"/>
                    </a:lnTo>
                    <a:lnTo>
                      <a:pt x="3412" y="3236"/>
                    </a:lnTo>
                    <a:lnTo>
                      <a:pt x="3883" y="3295"/>
                    </a:lnTo>
                    <a:lnTo>
                      <a:pt x="4295" y="3324"/>
                    </a:lnTo>
                    <a:lnTo>
                      <a:pt x="4589" y="3295"/>
                    </a:lnTo>
                    <a:lnTo>
                      <a:pt x="4854" y="3265"/>
                    </a:lnTo>
                    <a:lnTo>
                      <a:pt x="5383" y="3118"/>
                    </a:lnTo>
                    <a:lnTo>
                      <a:pt x="5913" y="2971"/>
                    </a:lnTo>
                    <a:lnTo>
                      <a:pt x="6442" y="2824"/>
                    </a:lnTo>
                    <a:lnTo>
                      <a:pt x="6825" y="2795"/>
                    </a:lnTo>
                    <a:lnTo>
                      <a:pt x="7237" y="2765"/>
                    </a:lnTo>
                    <a:lnTo>
                      <a:pt x="7619" y="2765"/>
                    </a:lnTo>
                    <a:lnTo>
                      <a:pt x="8031" y="2795"/>
                    </a:lnTo>
                    <a:lnTo>
                      <a:pt x="8443" y="2883"/>
                    </a:lnTo>
                    <a:lnTo>
                      <a:pt x="8825" y="3001"/>
                    </a:lnTo>
                    <a:lnTo>
                      <a:pt x="9178" y="3148"/>
                    </a:lnTo>
                    <a:lnTo>
                      <a:pt x="9502" y="3383"/>
                    </a:lnTo>
                    <a:lnTo>
                      <a:pt x="9590" y="3442"/>
                    </a:lnTo>
                    <a:lnTo>
                      <a:pt x="9678" y="3559"/>
                    </a:lnTo>
                    <a:lnTo>
                      <a:pt x="9766" y="3648"/>
                    </a:lnTo>
                    <a:lnTo>
                      <a:pt x="9796" y="3765"/>
                    </a:lnTo>
                    <a:lnTo>
                      <a:pt x="9796" y="3883"/>
                    </a:lnTo>
                    <a:lnTo>
                      <a:pt x="9766" y="4001"/>
                    </a:lnTo>
                    <a:lnTo>
                      <a:pt x="9678" y="4207"/>
                    </a:lnTo>
                    <a:lnTo>
                      <a:pt x="9561" y="4413"/>
                    </a:lnTo>
                    <a:lnTo>
                      <a:pt x="9443" y="4648"/>
                    </a:lnTo>
                    <a:lnTo>
                      <a:pt x="9413" y="4795"/>
                    </a:lnTo>
                    <a:lnTo>
                      <a:pt x="9413" y="4942"/>
                    </a:lnTo>
                    <a:lnTo>
                      <a:pt x="9443" y="5089"/>
                    </a:lnTo>
                    <a:lnTo>
                      <a:pt x="9472" y="5266"/>
                    </a:lnTo>
                    <a:lnTo>
                      <a:pt x="9531" y="5413"/>
                    </a:lnTo>
                    <a:lnTo>
                      <a:pt x="9619" y="5530"/>
                    </a:lnTo>
                    <a:lnTo>
                      <a:pt x="9825" y="5795"/>
                    </a:lnTo>
                    <a:lnTo>
                      <a:pt x="9972" y="5913"/>
                    </a:lnTo>
                    <a:lnTo>
                      <a:pt x="10119" y="6030"/>
                    </a:lnTo>
                    <a:lnTo>
                      <a:pt x="10296" y="6119"/>
                    </a:lnTo>
                    <a:lnTo>
                      <a:pt x="10472" y="6207"/>
                    </a:lnTo>
                    <a:lnTo>
                      <a:pt x="10649" y="6266"/>
                    </a:lnTo>
                    <a:lnTo>
                      <a:pt x="10825" y="6325"/>
                    </a:lnTo>
                    <a:lnTo>
                      <a:pt x="11208" y="6354"/>
                    </a:lnTo>
                    <a:lnTo>
                      <a:pt x="11620" y="6325"/>
                    </a:lnTo>
                    <a:lnTo>
                      <a:pt x="11796" y="6266"/>
                    </a:lnTo>
                    <a:lnTo>
                      <a:pt x="11973" y="6207"/>
                    </a:lnTo>
                    <a:lnTo>
                      <a:pt x="12149" y="6148"/>
                    </a:lnTo>
                    <a:lnTo>
                      <a:pt x="12326" y="6060"/>
                    </a:lnTo>
                    <a:lnTo>
                      <a:pt x="12473" y="5942"/>
                    </a:lnTo>
                    <a:lnTo>
                      <a:pt x="12620" y="5795"/>
                    </a:lnTo>
                    <a:lnTo>
                      <a:pt x="12767" y="5619"/>
                    </a:lnTo>
                    <a:lnTo>
                      <a:pt x="12914" y="5442"/>
                    </a:lnTo>
                    <a:lnTo>
                      <a:pt x="13002" y="5207"/>
                    </a:lnTo>
                    <a:lnTo>
                      <a:pt x="13061" y="5001"/>
                    </a:lnTo>
                    <a:lnTo>
                      <a:pt x="13090" y="4795"/>
                    </a:lnTo>
                    <a:lnTo>
                      <a:pt x="13061" y="4618"/>
                    </a:lnTo>
                    <a:lnTo>
                      <a:pt x="13032" y="4236"/>
                    </a:lnTo>
                    <a:lnTo>
                      <a:pt x="13032" y="3765"/>
                    </a:lnTo>
                    <a:lnTo>
                      <a:pt x="13032" y="3324"/>
                    </a:lnTo>
                    <a:lnTo>
                      <a:pt x="13090" y="2412"/>
                    </a:lnTo>
                    <a:lnTo>
                      <a:pt x="13120" y="2206"/>
                    </a:lnTo>
                    <a:lnTo>
                      <a:pt x="13179" y="2089"/>
                    </a:lnTo>
                    <a:lnTo>
                      <a:pt x="13238" y="2000"/>
                    </a:lnTo>
                    <a:lnTo>
                      <a:pt x="13326" y="1912"/>
                    </a:lnTo>
                    <a:lnTo>
                      <a:pt x="13502" y="1765"/>
                    </a:lnTo>
                    <a:lnTo>
                      <a:pt x="13620" y="1647"/>
                    </a:lnTo>
                    <a:lnTo>
                      <a:pt x="13679" y="1500"/>
                    </a:lnTo>
                    <a:lnTo>
                      <a:pt x="13708" y="1353"/>
                    </a:lnTo>
                    <a:lnTo>
                      <a:pt x="13738" y="1206"/>
                    </a:lnTo>
                    <a:lnTo>
                      <a:pt x="13738" y="1030"/>
                    </a:lnTo>
                    <a:lnTo>
                      <a:pt x="13708" y="883"/>
                    </a:lnTo>
                    <a:lnTo>
                      <a:pt x="13620" y="559"/>
                    </a:lnTo>
                    <a:lnTo>
                      <a:pt x="134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7"/>
              <p:cNvSpPr/>
              <p:nvPr/>
            </p:nvSpPr>
            <p:spPr>
              <a:xfrm>
                <a:off x="3614375" y="1608025"/>
                <a:ext cx="340525" cy="116975"/>
              </a:xfrm>
              <a:custGeom>
                <a:avLst/>
                <a:gdLst/>
                <a:ahLst/>
                <a:cxnLst/>
                <a:rect l="l" t="t" r="r" b="b"/>
                <a:pathLst>
                  <a:path w="13621" h="4679" extrusionOk="0">
                    <a:moveTo>
                      <a:pt x="3766" y="1"/>
                    </a:moveTo>
                    <a:lnTo>
                      <a:pt x="3618" y="30"/>
                    </a:lnTo>
                    <a:lnTo>
                      <a:pt x="3471" y="89"/>
                    </a:lnTo>
                    <a:lnTo>
                      <a:pt x="3324" y="148"/>
                    </a:lnTo>
                    <a:lnTo>
                      <a:pt x="3060" y="324"/>
                    </a:lnTo>
                    <a:lnTo>
                      <a:pt x="2736" y="589"/>
                    </a:lnTo>
                    <a:lnTo>
                      <a:pt x="2412" y="913"/>
                    </a:lnTo>
                    <a:lnTo>
                      <a:pt x="2148" y="1236"/>
                    </a:lnTo>
                    <a:lnTo>
                      <a:pt x="1883" y="1560"/>
                    </a:lnTo>
                    <a:lnTo>
                      <a:pt x="1648" y="1942"/>
                    </a:lnTo>
                    <a:lnTo>
                      <a:pt x="1471" y="2325"/>
                    </a:lnTo>
                    <a:lnTo>
                      <a:pt x="1295" y="2737"/>
                    </a:lnTo>
                    <a:lnTo>
                      <a:pt x="1177" y="3119"/>
                    </a:lnTo>
                    <a:lnTo>
                      <a:pt x="1059" y="3590"/>
                    </a:lnTo>
                    <a:lnTo>
                      <a:pt x="971" y="3796"/>
                    </a:lnTo>
                    <a:lnTo>
                      <a:pt x="853" y="4001"/>
                    </a:lnTo>
                    <a:lnTo>
                      <a:pt x="677" y="4207"/>
                    </a:lnTo>
                    <a:lnTo>
                      <a:pt x="471" y="4384"/>
                    </a:lnTo>
                    <a:lnTo>
                      <a:pt x="30" y="4649"/>
                    </a:lnTo>
                    <a:lnTo>
                      <a:pt x="0" y="4678"/>
                    </a:lnTo>
                    <a:lnTo>
                      <a:pt x="13620" y="4678"/>
                    </a:lnTo>
                    <a:lnTo>
                      <a:pt x="13473" y="4531"/>
                    </a:lnTo>
                    <a:lnTo>
                      <a:pt x="13179" y="4266"/>
                    </a:lnTo>
                    <a:lnTo>
                      <a:pt x="12855" y="4031"/>
                    </a:lnTo>
                    <a:lnTo>
                      <a:pt x="12532" y="3884"/>
                    </a:lnTo>
                    <a:lnTo>
                      <a:pt x="12149" y="3766"/>
                    </a:lnTo>
                    <a:lnTo>
                      <a:pt x="11767" y="3678"/>
                    </a:lnTo>
                    <a:lnTo>
                      <a:pt x="11384" y="3619"/>
                    </a:lnTo>
                    <a:lnTo>
                      <a:pt x="10973" y="3590"/>
                    </a:lnTo>
                    <a:lnTo>
                      <a:pt x="10590" y="3619"/>
                    </a:lnTo>
                    <a:lnTo>
                      <a:pt x="9796" y="3678"/>
                    </a:lnTo>
                    <a:lnTo>
                      <a:pt x="9002" y="3737"/>
                    </a:lnTo>
                    <a:lnTo>
                      <a:pt x="8237" y="3796"/>
                    </a:lnTo>
                    <a:lnTo>
                      <a:pt x="7825" y="3796"/>
                    </a:lnTo>
                    <a:lnTo>
                      <a:pt x="7443" y="3766"/>
                    </a:lnTo>
                    <a:lnTo>
                      <a:pt x="7237" y="3737"/>
                    </a:lnTo>
                    <a:lnTo>
                      <a:pt x="7148" y="3707"/>
                    </a:lnTo>
                    <a:lnTo>
                      <a:pt x="7031" y="3678"/>
                    </a:lnTo>
                    <a:lnTo>
                      <a:pt x="6913" y="3531"/>
                    </a:lnTo>
                    <a:lnTo>
                      <a:pt x="6766" y="3413"/>
                    </a:lnTo>
                    <a:lnTo>
                      <a:pt x="6648" y="3295"/>
                    </a:lnTo>
                    <a:lnTo>
                      <a:pt x="6472" y="3237"/>
                    </a:lnTo>
                    <a:lnTo>
                      <a:pt x="6148" y="3119"/>
                    </a:lnTo>
                    <a:lnTo>
                      <a:pt x="5619" y="2942"/>
                    </a:lnTo>
                    <a:lnTo>
                      <a:pt x="5354" y="2825"/>
                    </a:lnTo>
                    <a:lnTo>
                      <a:pt x="5119" y="2707"/>
                    </a:lnTo>
                    <a:lnTo>
                      <a:pt x="4883" y="2560"/>
                    </a:lnTo>
                    <a:lnTo>
                      <a:pt x="4707" y="2384"/>
                    </a:lnTo>
                    <a:lnTo>
                      <a:pt x="4560" y="2148"/>
                    </a:lnTo>
                    <a:lnTo>
                      <a:pt x="4472" y="1913"/>
                    </a:lnTo>
                    <a:lnTo>
                      <a:pt x="4442" y="1678"/>
                    </a:lnTo>
                    <a:lnTo>
                      <a:pt x="4442" y="1413"/>
                    </a:lnTo>
                    <a:lnTo>
                      <a:pt x="4472" y="883"/>
                    </a:lnTo>
                    <a:lnTo>
                      <a:pt x="4472" y="648"/>
                    </a:lnTo>
                    <a:lnTo>
                      <a:pt x="4442" y="413"/>
                    </a:lnTo>
                    <a:lnTo>
                      <a:pt x="4413" y="324"/>
                    </a:lnTo>
                    <a:lnTo>
                      <a:pt x="4354" y="236"/>
                    </a:lnTo>
                    <a:lnTo>
                      <a:pt x="4266" y="148"/>
                    </a:lnTo>
                    <a:lnTo>
                      <a:pt x="4177" y="89"/>
                    </a:lnTo>
                    <a:lnTo>
                      <a:pt x="4060" y="30"/>
                    </a:lnTo>
                    <a:lnTo>
                      <a:pt x="39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7"/>
              <p:cNvSpPr/>
              <p:nvPr/>
            </p:nvSpPr>
            <p:spPr>
              <a:xfrm>
                <a:off x="2828225" y="1485225"/>
                <a:ext cx="94150" cy="236075"/>
              </a:xfrm>
              <a:custGeom>
                <a:avLst/>
                <a:gdLst/>
                <a:ahLst/>
                <a:cxnLst/>
                <a:rect l="l" t="t" r="r" b="b"/>
                <a:pathLst>
                  <a:path w="3766" h="9443" extrusionOk="0">
                    <a:moveTo>
                      <a:pt x="118" y="0"/>
                    </a:moveTo>
                    <a:lnTo>
                      <a:pt x="59" y="30"/>
                    </a:lnTo>
                    <a:lnTo>
                      <a:pt x="0" y="89"/>
                    </a:lnTo>
                    <a:lnTo>
                      <a:pt x="0" y="795"/>
                    </a:lnTo>
                    <a:lnTo>
                      <a:pt x="30" y="1501"/>
                    </a:lnTo>
                    <a:lnTo>
                      <a:pt x="88" y="2177"/>
                    </a:lnTo>
                    <a:lnTo>
                      <a:pt x="177" y="2854"/>
                    </a:lnTo>
                    <a:lnTo>
                      <a:pt x="294" y="3530"/>
                    </a:lnTo>
                    <a:lnTo>
                      <a:pt x="441" y="4177"/>
                    </a:lnTo>
                    <a:lnTo>
                      <a:pt x="618" y="4795"/>
                    </a:lnTo>
                    <a:lnTo>
                      <a:pt x="853" y="5413"/>
                    </a:lnTo>
                    <a:lnTo>
                      <a:pt x="1089" y="6001"/>
                    </a:lnTo>
                    <a:lnTo>
                      <a:pt x="1353" y="6560"/>
                    </a:lnTo>
                    <a:lnTo>
                      <a:pt x="1648" y="7119"/>
                    </a:lnTo>
                    <a:lnTo>
                      <a:pt x="2001" y="7619"/>
                    </a:lnTo>
                    <a:lnTo>
                      <a:pt x="2354" y="8119"/>
                    </a:lnTo>
                    <a:lnTo>
                      <a:pt x="2736" y="8560"/>
                    </a:lnTo>
                    <a:lnTo>
                      <a:pt x="3148" y="9002"/>
                    </a:lnTo>
                    <a:lnTo>
                      <a:pt x="3589" y="9414"/>
                    </a:lnTo>
                    <a:lnTo>
                      <a:pt x="3648" y="9443"/>
                    </a:lnTo>
                    <a:lnTo>
                      <a:pt x="3707" y="9414"/>
                    </a:lnTo>
                    <a:lnTo>
                      <a:pt x="3736" y="9384"/>
                    </a:lnTo>
                    <a:lnTo>
                      <a:pt x="3766" y="9325"/>
                    </a:lnTo>
                    <a:lnTo>
                      <a:pt x="3707" y="9237"/>
                    </a:lnTo>
                    <a:lnTo>
                      <a:pt x="3295" y="8855"/>
                    </a:lnTo>
                    <a:lnTo>
                      <a:pt x="2883" y="8443"/>
                    </a:lnTo>
                    <a:lnTo>
                      <a:pt x="2501" y="7972"/>
                    </a:lnTo>
                    <a:lnTo>
                      <a:pt x="2148" y="7501"/>
                    </a:lnTo>
                    <a:lnTo>
                      <a:pt x="1824" y="7001"/>
                    </a:lnTo>
                    <a:lnTo>
                      <a:pt x="1530" y="6472"/>
                    </a:lnTo>
                    <a:lnTo>
                      <a:pt x="1265" y="5913"/>
                    </a:lnTo>
                    <a:lnTo>
                      <a:pt x="1030" y="5325"/>
                    </a:lnTo>
                    <a:lnTo>
                      <a:pt x="824" y="4736"/>
                    </a:lnTo>
                    <a:lnTo>
                      <a:pt x="647" y="4119"/>
                    </a:lnTo>
                    <a:lnTo>
                      <a:pt x="500" y="3471"/>
                    </a:lnTo>
                    <a:lnTo>
                      <a:pt x="383" y="2824"/>
                    </a:lnTo>
                    <a:lnTo>
                      <a:pt x="294" y="2177"/>
                    </a:lnTo>
                    <a:lnTo>
                      <a:pt x="236" y="1501"/>
                    </a:lnTo>
                    <a:lnTo>
                      <a:pt x="206" y="795"/>
                    </a:lnTo>
                    <a:lnTo>
                      <a:pt x="236" y="118"/>
                    </a:lnTo>
                    <a:lnTo>
                      <a:pt x="206" y="30"/>
                    </a:lnTo>
                    <a:lnTo>
                      <a:pt x="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7"/>
              <p:cNvSpPr/>
              <p:nvPr/>
            </p:nvSpPr>
            <p:spPr>
              <a:xfrm>
                <a:off x="2836300" y="1392550"/>
                <a:ext cx="16200" cy="41225"/>
              </a:xfrm>
              <a:custGeom>
                <a:avLst/>
                <a:gdLst/>
                <a:ahLst/>
                <a:cxnLst/>
                <a:rect l="l" t="t" r="r" b="b"/>
                <a:pathLst>
                  <a:path w="648" h="1649" extrusionOk="0">
                    <a:moveTo>
                      <a:pt x="501" y="1"/>
                    </a:moveTo>
                    <a:lnTo>
                      <a:pt x="442" y="60"/>
                    </a:lnTo>
                    <a:lnTo>
                      <a:pt x="207" y="766"/>
                    </a:lnTo>
                    <a:lnTo>
                      <a:pt x="1" y="1531"/>
                    </a:lnTo>
                    <a:lnTo>
                      <a:pt x="1" y="1619"/>
                    </a:lnTo>
                    <a:lnTo>
                      <a:pt x="60" y="1648"/>
                    </a:lnTo>
                    <a:lnTo>
                      <a:pt x="148" y="1648"/>
                    </a:lnTo>
                    <a:lnTo>
                      <a:pt x="207" y="1589"/>
                    </a:lnTo>
                    <a:lnTo>
                      <a:pt x="383" y="854"/>
                    </a:lnTo>
                    <a:lnTo>
                      <a:pt x="648" y="148"/>
                    </a:lnTo>
                    <a:lnTo>
                      <a:pt x="648" y="60"/>
                    </a:lnTo>
                    <a:lnTo>
                      <a:pt x="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7"/>
              <p:cNvSpPr/>
              <p:nvPr/>
            </p:nvSpPr>
            <p:spPr>
              <a:xfrm>
                <a:off x="2892200" y="1271950"/>
                <a:ext cx="89750" cy="58850"/>
              </a:xfrm>
              <a:custGeom>
                <a:avLst/>
                <a:gdLst/>
                <a:ahLst/>
                <a:cxnLst/>
                <a:rect l="l" t="t" r="r" b="b"/>
                <a:pathLst>
                  <a:path w="3590" h="2354" extrusionOk="0">
                    <a:moveTo>
                      <a:pt x="3472" y="1"/>
                    </a:moveTo>
                    <a:lnTo>
                      <a:pt x="2972" y="177"/>
                    </a:lnTo>
                    <a:lnTo>
                      <a:pt x="2501" y="383"/>
                    </a:lnTo>
                    <a:lnTo>
                      <a:pt x="2030" y="618"/>
                    </a:lnTo>
                    <a:lnTo>
                      <a:pt x="1589" y="854"/>
                    </a:lnTo>
                    <a:lnTo>
                      <a:pt x="1177" y="1148"/>
                    </a:lnTo>
                    <a:lnTo>
                      <a:pt x="765" y="1471"/>
                    </a:lnTo>
                    <a:lnTo>
                      <a:pt x="383" y="1824"/>
                    </a:lnTo>
                    <a:lnTo>
                      <a:pt x="30" y="2177"/>
                    </a:lnTo>
                    <a:lnTo>
                      <a:pt x="0" y="2266"/>
                    </a:lnTo>
                    <a:lnTo>
                      <a:pt x="30" y="2324"/>
                    </a:lnTo>
                    <a:lnTo>
                      <a:pt x="89" y="2354"/>
                    </a:lnTo>
                    <a:lnTo>
                      <a:pt x="148" y="2354"/>
                    </a:lnTo>
                    <a:lnTo>
                      <a:pt x="177" y="2324"/>
                    </a:lnTo>
                    <a:lnTo>
                      <a:pt x="530" y="1972"/>
                    </a:lnTo>
                    <a:lnTo>
                      <a:pt x="912" y="1648"/>
                    </a:lnTo>
                    <a:lnTo>
                      <a:pt x="1295" y="1324"/>
                    </a:lnTo>
                    <a:lnTo>
                      <a:pt x="1707" y="1030"/>
                    </a:lnTo>
                    <a:lnTo>
                      <a:pt x="2148" y="795"/>
                    </a:lnTo>
                    <a:lnTo>
                      <a:pt x="2589" y="560"/>
                    </a:lnTo>
                    <a:lnTo>
                      <a:pt x="3060" y="354"/>
                    </a:lnTo>
                    <a:lnTo>
                      <a:pt x="3530" y="177"/>
                    </a:lnTo>
                    <a:lnTo>
                      <a:pt x="3589" y="148"/>
                    </a:lnTo>
                    <a:lnTo>
                      <a:pt x="3589" y="59"/>
                    </a:lnTo>
                    <a:lnTo>
                      <a:pt x="35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27"/>
            <p:cNvGrpSpPr/>
            <p:nvPr/>
          </p:nvGrpSpPr>
          <p:grpSpPr>
            <a:xfrm flipH="1">
              <a:off x="-401889" y="3385429"/>
              <a:ext cx="1690127" cy="1890032"/>
              <a:chOff x="5291825" y="1367550"/>
              <a:chExt cx="721475" cy="806775"/>
            </a:xfrm>
          </p:grpSpPr>
          <p:sp>
            <p:nvSpPr>
              <p:cNvPr id="1551" name="Google Shape;1551;p27"/>
              <p:cNvSpPr/>
              <p:nvPr/>
            </p:nvSpPr>
            <p:spPr>
              <a:xfrm>
                <a:off x="5667625" y="1367550"/>
                <a:ext cx="200800" cy="53725"/>
              </a:xfrm>
              <a:custGeom>
                <a:avLst/>
                <a:gdLst/>
                <a:ahLst/>
                <a:cxnLst/>
                <a:rect l="l" t="t" r="r" b="b"/>
                <a:pathLst>
                  <a:path w="8032" h="2149" extrusionOk="0">
                    <a:moveTo>
                      <a:pt x="3972" y="1"/>
                    </a:moveTo>
                    <a:lnTo>
                      <a:pt x="3589" y="30"/>
                    </a:lnTo>
                    <a:lnTo>
                      <a:pt x="3236" y="30"/>
                    </a:lnTo>
                    <a:lnTo>
                      <a:pt x="2854" y="89"/>
                    </a:lnTo>
                    <a:lnTo>
                      <a:pt x="2560" y="148"/>
                    </a:lnTo>
                    <a:lnTo>
                      <a:pt x="2383" y="177"/>
                    </a:lnTo>
                    <a:lnTo>
                      <a:pt x="2207" y="177"/>
                    </a:lnTo>
                    <a:lnTo>
                      <a:pt x="1883" y="148"/>
                    </a:lnTo>
                    <a:lnTo>
                      <a:pt x="1589" y="148"/>
                    </a:lnTo>
                    <a:lnTo>
                      <a:pt x="1265" y="177"/>
                    </a:lnTo>
                    <a:lnTo>
                      <a:pt x="942" y="265"/>
                    </a:lnTo>
                    <a:lnTo>
                      <a:pt x="589" y="295"/>
                    </a:lnTo>
                    <a:lnTo>
                      <a:pt x="442" y="324"/>
                    </a:lnTo>
                    <a:lnTo>
                      <a:pt x="265" y="324"/>
                    </a:lnTo>
                    <a:lnTo>
                      <a:pt x="89" y="295"/>
                    </a:lnTo>
                    <a:lnTo>
                      <a:pt x="30" y="324"/>
                    </a:lnTo>
                    <a:lnTo>
                      <a:pt x="1" y="354"/>
                    </a:lnTo>
                    <a:lnTo>
                      <a:pt x="118" y="2089"/>
                    </a:lnTo>
                    <a:lnTo>
                      <a:pt x="207" y="2119"/>
                    </a:lnTo>
                    <a:lnTo>
                      <a:pt x="265" y="2148"/>
                    </a:lnTo>
                    <a:lnTo>
                      <a:pt x="412" y="2119"/>
                    </a:lnTo>
                    <a:lnTo>
                      <a:pt x="1324" y="2001"/>
                    </a:lnTo>
                    <a:lnTo>
                      <a:pt x="1824" y="1913"/>
                    </a:lnTo>
                    <a:lnTo>
                      <a:pt x="2324" y="1825"/>
                    </a:lnTo>
                    <a:lnTo>
                      <a:pt x="2648" y="1707"/>
                    </a:lnTo>
                    <a:lnTo>
                      <a:pt x="3001" y="1619"/>
                    </a:lnTo>
                    <a:lnTo>
                      <a:pt x="3383" y="1560"/>
                    </a:lnTo>
                    <a:lnTo>
                      <a:pt x="3795" y="1530"/>
                    </a:lnTo>
                    <a:lnTo>
                      <a:pt x="4178" y="1472"/>
                    </a:lnTo>
                    <a:lnTo>
                      <a:pt x="4354" y="1442"/>
                    </a:lnTo>
                    <a:lnTo>
                      <a:pt x="4560" y="1354"/>
                    </a:lnTo>
                    <a:lnTo>
                      <a:pt x="4884" y="1207"/>
                    </a:lnTo>
                    <a:lnTo>
                      <a:pt x="5060" y="1119"/>
                    </a:lnTo>
                    <a:lnTo>
                      <a:pt x="5237" y="1060"/>
                    </a:lnTo>
                    <a:lnTo>
                      <a:pt x="5443" y="1030"/>
                    </a:lnTo>
                    <a:lnTo>
                      <a:pt x="5649" y="1001"/>
                    </a:lnTo>
                    <a:lnTo>
                      <a:pt x="6090" y="1001"/>
                    </a:lnTo>
                    <a:lnTo>
                      <a:pt x="6590" y="971"/>
                    </a:lnTo>
                    <a:lnTo>
                      <a:pt x="7090" y="883"/>
                    </a:lnTo>
                    <a:lnTo>
                      <a:pt x="7561" y="736"/>
                    </a:lnTo>
                    <a:lnTo>
                      <a:pt x="8031" y="560"/>
                    </a:lnTo>
                    <a:lnTo>
                      <a:pt x="7355" y="501"/>
                    </a:lnTo>
                    <a:lnTo>
                      <a:pt x="6649" y="383"/>
                    </a:lnTo>
                    <a:lnTo>
                      <a:pt x="6031" y="265"/>
                    </a:lnTo>
                    <a:lnTo>
                      <a:pt x="5707" y="207"/>
                    </a:lnTo>
                    <a:lnTo>
                      <a:pt x="5384" y="207"/>
                    </a:lnTo>
                    <a:lnTo>
                      <a:pt x="5119" y="177"/>
                    </a:lnTo>
                    <a:lnTo>
                      <a:pt x="4884" y="148"/>
                    </a:lnTo>
                    <a:lnTo>
                      <a:pt x="4354" y="60"/>
                    </a:lnTo>
                    <a:lnTo>
                      <a:pt x="39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7"/>
              <p:cNvSpPr/>
              <p:nvPr/>
            </p:nvSpPr>
            <p:spPr>
              <a:xfrm>
                <a:off x="5666150" y="1373450"/>
                <a:ext cx="54450" cy="708200"/>
              </a:xfrm>
              <a:custGeom>
                <a:avLst/>
                <a:gdLst/>
                <a:ahLst/>
                <a:cxnLst/>
                <a:rect l="l" t="t" r="r" b="b"/>
                <a:pathLst>
                  <a:path w="2178" h="28328" extrusionOk="0">
                    <a:moveTo>
                      <a:pt x="207" y="0"/>
                    </a:moveTo>
                    <a:lnTo>
                      <a:pt x="1" y="29"/>
                    </a:lnTo>
                    <a:lnTo>
                      <a:pt x="2001" y="28328"/>
                    </a:lnTo>
                    <a:lnTo>
                      <a:pt x="2178" y="28298"/>
                    </a:lnTo>
                    <a:lnTo>
                      <a:pt x="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7"/>
              <p:cNvSpPr/>
              <p:nvPr/>
            </p:nvSpPr>
            <p:spPr>
              <a:xfrm>
                <a:off x="5533775" y="1578625"/>
                <a:ext cx="363325" cy="311825"/>
              </a:xfrm>
              <a:custGeom>
                <a:avLst/>
                <a:gdLst/>
                <a:ahLst/>
                <a:cxnLst/>
                <a:rect l="l" t="t" r="r" b="b"/>
                <a:pathLst>
                  <a:path w="14533" h="12473" extrusionOk="0">
                    <a:moveTo>
                      <a:pt x="11473" y="0"/>
                    </a:moveTo>
                    <a:lnTo>
                      <a:pt x="9149" y="294"/>
                    </a:lnTo>
                    <a:lnTo>
                      <a:pt x="6796" y="589"/>
                    </a:lnTo>
                    <a:lnTo>
                      <a:pt x="4443" y="824"/>
                    </a:lnTo>
                    <a:lnTo>
                      <a:pt x="2089" y="1059"/>
                    </a:lnTo>
                    <a:lnTo>
                      <a:pt x="1854" y="1353"/>
                    </a:lnTo>
                    <a:lnTo>
                      <a:pt x="1619" y="1647"/>
                    </a:lnTo>
                    <a:lnTo>
                      <a:pt x="1413" y="1942"/>
                    </a:lnTo>
                    <a:lnTo>
                      <a:pt x="1236" y="2295"/>
                    </a:lnTo>
                    <a:lnTo>
                      <a:pt x="1060" y="2618"/>
                    </a:lnTo>
                    <a:lnTo>
                      <a:pt x="883" y="3001"/>
                    </a:lnTo>
                    <a:lnTo>
                      <a:pt x="589" y="3736"/>
                    </a:lnTo>
                    <a:lnTo>
                      <a:pt x="354" y="4530"/>
                    </a:lnTo>
                    <a:lnTo>
                      <a:pt x="177" y="5354"/>
                    </a:lnTo>
                    <a:lnTo>
                      <a:pt x="60" y="6178"/>
                    </a:lnTo>
                    <a:lnTo>
                      <a:pt x="1" y="7031"/>
                    </a:lnTo>
                    <a:lnTo>
                      <a:pt x="1" y="7854"/>
                    </a:lnTo>
                    <a:lnTo>
                      <a:pt x="30" y="8649"/>
                    </a:lnTo>
                    <a:lnTo>
                      <a:pt x="118" y="9443"/>
                    </a:lnTo>
                    <a:lnTo>
                      <a:pt x="266" y="10178"/>
                    </a:lnTo>
                    <a:lnTo>
                      <a:pt x="442" y="10855"/>
                    </a:lnTo>
                    <a:lnTo>
                      <a:pt x="677" y="11473"/>
                    </a:lnTo>
                    <a:lnTo>
                      <a:pt x="795" y="11767"/>
                    </a:lnTo>
                    <a:lnTo>
                      <a:pt x="942" y="12031"/>
                    </a:lnTo>
                    <a:lnTo>
                      <a:pt x="1119" y="12267"/>
                    </a:lnTo>
                    <a:lnTo>
                      <a:pt x="1266" y="12473"/>
                    </a:lnTo>
                    <a:lnTo>
                      <a:pt x="1325" y="12473"/>
                    </a:lnTo>
                    <a:lnTo>
                      <a:pt x="2325" y="12090"/>
                    </a:lnTo>
                    <a:lnTo>
                      <a:pt x="3354" y="11767"/>
                    </a:lnTo>
                    <a:lnTo>
                      <a:pt x="4384" y="11502"/>
                    </a:lnTo>
                    <a:lnTo>
                      <a:pt x="5443" y="11296"/>
                    </a:lnTo>
                    <a:lnTo>
                      <a:pt x="6502" y="11149"/>
                    </a:lnTo>
                    <a:lnTo>
                      <a:pt x="7590" y="11061"/>
                    </a:lnTo>
                    <a:lnTo>
                      <a:pt x="8649" y="11061"/>
                    </a:lnTo>
                    <a:lnTo>
                      <a:pt x="9208" y="11090"/>
                    </a:lnTo>
                    <a:lnTo>
                      <a:pt x="9738" y="11120"/>
                    </a:lnTo>
                    <a:lnTo>
                      <a:pt x="11326" y="11237"/>
                    </a:lnTo>
                    <a:lnTo>
                      <a:pt x="12120" y="11325"/>
                    </a:lnTo>
                    <a:lnTo>
                      <a:pt x="12915" y="11414"/>
                    </a:lnTo>
                    <a:lnTo>
                      <a:pt x="13738" y="11531"/>
                    </a:lnTo>
                    <a:lnTo>
                      <a:pt x="14150" y="11620"/>
                    </a:lnTo>
                    <a:lnTo>
                      <a:pt x="14532" y="11737"/>
                    </a:lnTo>
                    <a:lnTo>
                      <a:pt x="13797" y="10355"/>
                    </a:lnTo>
                    <a:lnTo>
                      <a:pt x="13121" y="8943"/>
                    </a:lnTo>
                    <a:lnTo>
                      <a:pt x="12797" y="8237"/>
                    </a:lnTo>
                    <a:lnTo>
                      <a:pt x="12503" y="7501"/>
                    </a:lnTo>
                    <a:lnTo>
                      <a:pt x="12209" y="6795"/>
                    </a:lnTo>
                    <a:lnTo>
                      <a:pt x="11973" y="6060"/>
                    </a:lnTo>
                    <a:lnTo>
                      <a:pt x="11738" y="5295"/>
                    </a:lnTo>
                    <a:lnTo>
                      <a:pt x="11561" y="4560"/>
                    </a:lnTo>
                    <a:lnTo>
                      <a:pt x="11444" y="3795"/>
                    </a:lnTo>
                    <a:lnTo>
                      <a:pt x="11356" y="3030"/>
                    </a:lnTo>
                    <a:lnTo>
                      <a:pt x="11297" y="2265"/>
                    </a:lnTo>
                    <a:lnTo>
                      <a:pt x="11297" y="1500"/>
                    </a:lnTo>
                    <a:lnTo>
                      <a:pt x="11356" y="736"/>
                    </a:lnTo>
                    <a:lnTo>
                      <a:pt x="114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7"/>
              <p:cNvSpPr/>
              <p:nvPr/>
            </p:nvSpPr>
            <p:spPr>
              <a:xfrm>
                <a:off x="5605850" y="1435225"/>
                <a:ext cx="166225" cy="142675"/>
              </a:xfrm>
              <a:custGeom>
                <a:avLst/>
                <a:gdLst/>
                <a:ahLst/>
                <a:cxnLst/>
                <a:rect l="l" t="t" r="r" b="b"/>
                <a:pathLst>
                  <a:path w="6649" h="5707" extrusionOk="0">
                    <a:moveTo>
                      <a:pt x="5266" y="0"/>
                    </a:moveTo>
                    <a:lnTo>
                      <a:pt x="3119" y="265"/>
                    </a:lnTo>
                    <a:lnTo>
                      <a:pt x="971" y="471"/>
                    </a:lnTo>
                    <a:lnTo>
                      <a:pt x="765" y="735"/>
                    </a:lnTo>
                    <a:lnTo>
                      <a:pt x="560" y="1030"/>
                    </a:lnTo>
                    <a:lnTo>
                      <a:pt x="412" y="1353"/>
                    </a:lnTo>
                    <a:lnTo>
                      <a:pt x="295" y="1706"/>
                    </a:lnTo>
                    <a:lnTo>
                      <a:pt x="177" y="2059"/>
                    </a:lnTo>
                    <a:lnTo>
                      <a:pt x="89" y="2442"/>
                    </a:lnTo>
                    <a:lnTo>
                      <a:pt x="30" y="2824"/>
                    </a:lnTo>
                    <a:lnTo>
                      <a:pt x="1" y="3206"/>
                    </a:lnTo>
                    <a:lnTo>
                      <a:pt x="1" y="3589"/>
                    </a:lnTo>
                    <a:lnTo>
                      <a:pt x="30" y="3942"/>
                    </a:lnTo>
                    <a:lnTo>
                      <a:pt x="59" y="4324"/>
                    </a:lnTo>
                    <a:lnTo>
                      <a:pt x="118" y="4648"/>
                    </a:lnTo>
                    <a:lnTo>
                      <a:pt x="207" y="4971"/>
                    </a:lnTo>
                    <a:lnTo>
                      <a:pt x="324" y="5236"/>
                    </a:lnTo>
                    <a:lnTo>
                      <a:pt x="442" y="5501"/>
                    </a:lnTo>
                    <a:lnTo>
                      <a:pt x="589" y="5707"/>
                    </a:lnTo>
                    <a:lnTo>
                      <a:pt x="618" y="5707"/>
                    </a:lnTo>
                    <a:lnTo>
                      <a:pt x="1089" y="5530"/>
                    </a:lnTo>
                    <a:lnTo>
                      <a:pt x="1560" y="5383"/>
                    </a:lnTo>
                    <a:lnTo>
                      <a:pt x="2030" y="5266"/>
                    </a:lnTo>
                    <a:lnTo>
                      <a:pt x="2501" y="5177"/>
                    </a:lnTo>
                    <a:lnTo>
                      <a:pt x="3001" y="5089"/>
                    </a:lnTo>
                    <a:lnTo>
                      <a:pt x="3472" y="5060"/>
                    </a:lnTo>
                    <a:lnTo>
                      <a:pt x="3972" y="5060"/>
                    </a:lnTo>
                    <a:lnTo>
                      <a:pt x="4472" y="5089"/>
                    </a:lnTo>
                    <a:lnTo>
                      <a:pt x="5207" y="5148"/>
                    </a:lnTo>
                    <a:lnTo>
                      <a:pt x="5913" y="5207"/>
                    </a:lnTo>
                    <a:lnTo>
                      <a:pt x="6296" y="5266"/>
                    </a:lnTo>
                    <a:lnTo>
                      <a:pt x="6649" y="5354"/>
                    </a:lnTo>
                    <a:lnTo>
                      <a:pt x="6649" y="5354"/>
                    </a:lnTo>
                    <a:lnTo>
                      <a:pt x="6325" y="4736"/>
                    </a:lnTo>
                    <a:lnTo>
                      <a:pt x="6002" y="4089"/>
                    </a:lnTo>
                    <a:lnTo>
                      <a:pt x="5737" y="3442"/>
                    </a:lnTo>
                    <a:lnTo>
                      <a:pt x="5472" y="2765"/>
                    </a:lnTo>
                    <a:lnTo>
                      <a:pt x="5384" y="2412"/>
                    </a:lnTo>
                    <a:lnTo>
                      <a:pt x="5296" y="2089"/>
                    </a:lnTo>
                    <a:lnTo>
                      <a:pt x="5237" y="1736"/>
                    </a:lnTo>
                    <a:lnTo>
                      <a:pt x="5207" y="1383"/>
                    </a:lnTo>
                    <a:lnTo>
                      <a:pt x="5178" y="1030"/>
                    </a:lnTo>
                    <a:lnTo>
                      <a:pt x="5178" y="677"/>
                    </a:lnTo>
                    <a:lnTo>
                      <a:pt x="5207" y="324"/>
                    </a:lnTo>
                    <a:lnTo>
                      <a:pt x="52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7"/>
              <p:cNvSpPr/>
              <p:nvPr/>
            </p:nvSpPr>
            <p:spPr>
              <a:xfrm>
                <a:off x="5505100" y="1579350"/>
                <a:ext cx="44875" cy="526575"/>
              </a:xfrm>
              <a:custGeom>
                <a:avLst/>
                <a:gdLst/>
                <a:ahLst/>
                <a:cxnLst/>
                <a:rect l="l" t="t" r="r" b="b"/>
                <a:pathLst>
                  <a:path w="1795" h="21063" extrusionOk="0">
                    <a:moveTo>
                      <a:pt x="324" y="1"/>
                    </a:moveTo>
                    <a:lnTo>
                      <a:pt x="1" y="30"/>
                    </a:lnTo>
                    <a:lnTo>
                      <a:pt x="1471" y="21063"/>
                    </a:lnTo>
                    <a:lnTo>
                      <a:pt x="1795" y="21033"/>
                    </a:lnTo>
                    <a:lnTo>
                      <a:pt x="3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7"/>
              <p:cNvSpPr/>
              <p:nvPr/>
            </p:nvSpPr>
            <p:spPr>
              <a:xfrm>
                <a:off x="5908100" y="1774225"/>
                <a:ext cx="25775" cy="275075"/>
              </a:xfrm>
              <a:custGeom>
                <a:avLst/>
                <a:gdLst/>
                <a:ahLst/>
                <a:cxnLst/>
                <a:rect l="l" t="t" r="r" b="b"/>
                <a:pathLst>
                  <a:path w="1031" h="11003" extrusionOk="0">
                    <a:moveTo>
                      <a:pt x="265" y="1"/>
                    </a:moveTo>
                    <a:lnTo>
                      <a:pt x="1" y="30"/>
                    </a:lnTo>
                    <a:lnTo>
                      <a:pt x="766" y="11003"/>
                    </a:lnTo>
                    <a:lnTo>
                      <a:pt x="1030" y="10973"/>
                    </a:lnTo>
                    <a:lnTo>
                      <a:pt x="2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7"/>
              <p:cNvSpPr/>
              <p:nvPr/>
            </p:nvSpPr>
            <p:spPr>
              <a:xfrm>
                <a:off x="5825750" y="1625675"/>
                <a:ext cx="187550" cy="273600"/>
              </a:xfrm>
              <a:custGeom>
                <a:avLst/>
                <a:gdLst/>
                <a:ahLst/>
                <a:cxnLst/>
                <a:rect l="l" t="t" r="r" b="b"/>
                <a:pathLst>
                  <a:path w="7502" h="10944" extrusionOk="0">
                    <a:moveTo>
                      <a:pt x="1647" y="1"/>
                    </a:moveTo>
                    <a:lnTo>
                      <a:pt x="0" y="10944"/>
                    </a:lnTo>
                    <a:lnTo>
                      <a:pt x="7501" y="10208"/>
                    </a:lnTo>
                    <a:lnTo>
                      <a:pt x="7207" y="9855"/>
                    </a:lnTo>
                    <a:lnTo>
                      <a:pt x="6825" y="9326"/>
                    </a:lnTo>
                    <a:lnTo>
                      <a:pt x="6383" y="8679"/>
                    </a:lnTo>
                    <a:lnTo>
                      <a:pt x="5942" y="7943"/>
                    </a:lnTo>
                    <a:lnTo>
                      <a:pt x="4971" y="6296"/>
                    </a:lnTo>
                    <a:lnTo>
                      <a:pt x="4001" y="4531"/>
                    </a:lnTo>
                    <a:lnTo>
                      <a:pt x="3089" y="2825"/>
                    </a:lnTo>
                    <a:lnTo>
                      <a:pt x="2324" y="1383"/>
                    </a:lnTo>
                    <a:lnTo>
                      <a:pt x="16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7"/>
              <p:cNvSpPr/>
              <p:nvPr/>
            </p:nvSpPr>
            <p:spPr>
              <a:xfrm>
                <a:off x="5291825" y="1900725"/>
                <a:ext cx="706750" cy="273600"/>
              </a:xfrm>
              <a:custGeom>
                <a:avLst/>
                <a:gdLst/>
                <a:ahLst/>
                <a:cxnLst/>
                <a:rect l="l" t="t" r="r" b="b"/>
                <a:pathLst>
                  <a:path w="28270" h="10944" extrusionOk="0">
                    <a:moveTo>
                      <a:pt x="28211" y="0"/>
                    </a:moveTo>
                    <a:lnTo>
                      <a:pt x="19092" y="648"/>
                    </a:lnTo>
                    <a:lnTo>
                      <a:pt x="19063" y="1471"/>
                    </a:lnTo>
                    <a:lnTo>
                      <a:pt x="19004" y="2089"/>
                    </a:lnTo>
                    <a:lnTo>
                      <a:pt x="18945" y="2354"/>
                    </a:lnTo>
                    <a:lnTo>
                      <a:pt x="18916" y="2560"/>
                    </a:lnTo>
                    <a:lnTo>
                      <a:pt x="18798" y="2766"/>
                    </a:lnTo>
                    <a:lnTo>
                      <a:pt x="18680" y="3001"/>
                    </a:lnTo>
                    <a:lnTo>
                      <a:pt x="18504" y="3236"/>
                    </a:lnTo>
                    <a:lnTo>
                      <a:pt x="18298" y="3501"/>
                    </a:lnTo>
                    <a:lnTo>
                      <a:pt x="18062" y="3736"/>
                    </a:lnTo>
                    <a:lnTo>
                      <a:pt x="17798" y="3972"/>
                    </a:lnTo>
                    <a:lnTo>
                      <a:pt x="17504" y="4207"/>
                    </a:lnTo>
                    <a:lnTo>
                      <a:pt x="17180" y="4442"/>
                    </a:lnTo>
                    <a:lnTo>
                      <a:pt x="16827" y="4648"/>
                    </a:lnTo>
                    <a:lnTo>
                      <a:pt x="16474" y="4854"/>
                    </a:lnTo>
                    <a:lnTo>
                      <a:pt x="16092" y="5031"/>
                    </a:lnTo>
                    <a:lnTo>
                      <a:pt x="15680" y="5207"/>
                    </a:lnTo>
                    <a:lnTo>
                      <a:pt x="15268" y="5325"/>
                    </a:lnTo>
                    <a:lnTo>
                      <a:pt x="14856" y="5442"/>
                    </a:lnTo>
                    <a:lnTo>
                      <a:pt x="14415" y="5501"/>
                    </a:lnTo>
                    <a:lnTo>
                      <a:pt x="13974" y="5560"/>
                    </a:lnTo>
                    <a:lnTo>
                      <a:pt x="13121" y="5560"/>
                    </a:lnTo>
                    <a:lnTo>
                      <a:pt x="12679" y="5531"/>
                    </a:lnTo>
                    <a:lnTo>
                      <a:pt x="12267" y="5472"/>
                    </a:lnTo>
                    <a:lnTo>
                      <a:pt x="11826" y="5384"/>
                    </a:lnTo>
                    <a:lnTo>
                      <a:pt x="11444" y="5266"/>
                    </a:lnTo>
                    <a:lnTo>
                      <a:pt x="11032" y="5148"/>
                    </a:lnTo>
                    <a:lnTo>
                      <a:pt x="10650" y="5001"/>
                    </a:lnTo>
                    <a:lnTo>
                      <a:pt x="10267" y="4825"/>
                    </a:lnTo>
                    <a:lnTo>
                      <a:pt x="9914" y="4619"/>
                    </a:lnTo>
                    <a:lnTo>
                      <a:pt x="9591" y="4384"/>
                    </a:lnTo>
                    <a:lnTo>
                      <a:pt x="9267" y="4148"/>
                    </a:lnTo>
                    <a:lnTo>
                      <a:pt x="8943" y="3854"/>
                    </a:lnTo>
                    <a:lnTo>
                      <a:pt x="8679" y="3560"/>
                    </a:lnTo>
                    <a:lnTo>
                      <a:pt x="8414" y="3207"/>
                    </a:lnTo>
                    <a:lnTo>
                      <a:pt x="8179" y="2854"/>
                    </a:lnTo>
                    <a:lnTo>
                      <a:pt x="7178" y="2972"/>
                    </a:lnTo>
                    <a:lnTo>
                      <a:pt x="6149" y="3060"/>
                    </a:lnTo>
                    <a:lnTo>
                      <a:pt x="5119" y="3148"/>
                    </a:lnTo>
                    <a:lnTo>
                      <a:pt x="4090" y="3207"/>
                    </a:lnTo>
                    <a:lnTo>
                      <a:pt x="3060" y="3266"/>
                    </a:lnTo>
                    <a:lnTo>
                      <a:pt x="2031" y="3266"/>
                    </a:lnTo>
                    <a:lnTo>
                      <a:pt x="1001" y="3295"/>
                    </a:lnTo>
                    <a:lnTo>
                      <a:pt x="1" y="3266"/>
                    </a:lnTo>
                    <a:lnTo>
                      <a:pt x="501" y="4972"/>
                    </a:lnTo>
                    <a:lnTo>
                      <a:pt x="1148" y="4825"/>
                    </a:lnTo>
                    <a:lnTo>
                      <a:pt x="1795" y="4737"/>
                    </a:lnTo>
                    <a:lnTo>
                      <a:pt x="2442" y="4648"/>
                    </a:lnTo>
                    <a:lnTo>
                      <a:pt x="3090" y="4648"/>
                    </a:lnTo>
                    <a:lnTo>
                      <a:pt x="3384" y="4678"/>
                    </a:lnTo>
                    <a:lnTo>
                      <a:pt x="3707" y="4707"/>
                    </a:lnTo>
                    <a:lnTo>
                      <a:pt x="4001" y="4766"/>
                    </a:lnTo>
                    <a:lnTo>
                      <a:pt x="4296" y="4854"/>
                    </a:lnTo>
                    <a:lnTo>
                      <a:pt x="4560" y="4972"/>
                    </a:lnTo>
                    <a:lnTo>
                      <a:pt x="4825" y="5119"/>
                    </a:lnTo>
                    <a:lnTo>
                      <a:pt x="5090" y="5295"/>
                    </a:lnTo>
                    <a:lnTo>
                      <a:pt x="5325" y="5501"/>
                    </a:lnTo>
                    <a:lnTo>
                      <a:pt x="5502" y="5707"/>
                    </a:lnTo>
                    <a:lnTo>
                      <a:pt x="5678" y="5943"/>
                    </a:lnTo>
                    <a:lnTo>
                      <a:pt x="5972" y="6413"/>
                    </a:lnTo>
                    <a:lnTo>
                      <a:pt x="6237" y="6943"/>
                    </a:lnTo>
                    <a:lnTo>
                      <a:pt x="6531" y="7443"/>
                    </a:lnTo>
                    <a:lnTo>
                      <a:pt x="6737" y="7766"/>
                    </a:lnTo>
                    <a:lnTo>
                      <a:pt x="6973" y="8090"/>
                    </a:lnTo>
                    <a:lnTo>
                      <a:pt x="7237" y="8384"/>
                    </a:lnTo>
                    <a:lnTo>
                      <a:pt x="7502" y="8678"/>
                    </a:lnTo>
                    <a:lnTo>
                      <a:pt x="7796" y="8943"/>
                    </a:lnTo>
                    <a:lnTo>
                      <a:pt x="8090" y="9178"/>
                    </a:lnTo>
                    <a:lnTo>
                      <a:pt x="8414" y="9414"/>
                    </a:lnTo>
                    <a:lnTo>
                      <a:pt x="8738" y="9620"/>
                    </a:lnTo>
                    <a:lnTo>
                      <a:pt x="9091" y="9826"/>
                    </a:lnTo>
                    <a:lnTo>
                      <a:pt x="9443" y="10031"/>
                    </a:lnTo>
                    <a:lnTo>
                      <a:pt x="9796" y="10179"/>
                    </a:lnTo>
                    <a:lnTo>
                      <a:pt x="10179" y="10326"/>
                    </a:lnTo>
                    <a:lnTo>
                      <a:pt x="10944" y="10590"/>
                    </a:lnTo>
                    <a:lnTo>
                      <a:pt x="11709" y="10796"/>
                    </a:lnTo>
                    <a:lnTo>
                      <a:pt x="12150" y="10855"/>
                    </a:lnTo>
                    <a:lnTo>
                      <a:pt x="12650" y="10914"/>
                    </a:lnTo>
                    <a:lnTo>
                      <a:pt x="13209" y="10943"/>
                    </a:lnTo>
                    <a:lnTo>
                      <a:pt x="14503" y="10943"/>
                    </a:lnTo>
                    <a:lnTo>
                      <a:pt x="15209" y="10914"/>
                    </a:lnTo>
                    <a:lnTo>
                      <a:pt x="15974" y="10855"/>
                    </a:lnTo>
                    <a:lnTo>
                      <a:pt x="16739" y="10796"/>
                    </a:lnTo>
                    <a:lnTo>
                      <a:pt x="17533" y="10708"/>
                    </a:lnTo>
                    <a:lnTo>
                      <a:pt x="18327" y="10620"/>
                    </a:lnTo>
                    <a:lnTo>
                      <a:pt x="19151" y="10473"/>
                    </a:lnTo>
                    <a:lnTo>
                      <a:pt x="19945" y="10326"/>
                    </a:lnTo>
                    <a:lnTo>
                      <a:pt x="20739" y="10179"/>
                    </a:lnTo>
                    <a:lnTo>
                      <a:pt x="21504" y="9973"/>
                    </a:lnTo>
                    <a:lnTo>
                      <a:pt x="22240" y="9767"/>
                    </a:lnTo>
                    <a:lnTo>
                      <a:pt x="22946" y="9531"/>
                    </a:lnTo>
                    <a:lnTo>
                      <a:pt x="23593" y="9296"/>
                    </a:lnTo>
                    <a:lnTo>
                      <a:pt x="24210" y="9002"/>
                    </a:lnTo>
                    <a:lnTo>
                      <a:pt x="24828" y="8649"/>
                    </a:lnTo>
                    <a:lnTo>
                      <a:pt x="25387" y="8266"/>
                    </a:lnTo>
                    <a:lnTo>
                      <a:pt x="25887" y="7855"/>
                    </a:lnTo>
                    <a:lnTo>
                      <a:pt x="26358" y="7384"/>
                    </a:lnTo>
                    <a:lnTo>
                      <a:pt x="26593" y="7149"/>
                    </a:lnTo>
                    <a:lnTo>
                      <a:pt x="26770" y="6884"/>
                    </a:lnTo>
                    <a:lnTo>
                      <a:pt x="26976" y="6590"/>
                    </a:lnTo>
                    <a:lnTo>
                      <a:pt x="27123" y="6325"/>
                    </a:lnTo>
                    <a:lnTo>
                      <a:pt x="27299" y="6001"/>
                    </a:lnTo>
                    <a:lnTo>
                      <a:pt x="27446" y="5707"/>
                    </a:lnTo>
                    <a:lnTo>
                      <a:pt x="27535" y="5354"/>
                    </a:lnTo>
                    <a:lnTo>
                      <a:pt x="27652" y="5031"/>
                    </a:lnTo>
                    <a:lnTo>
                      <a:pt x="27711" y="4707"/>
                    </a:lnTo>
                    <a:lnTo>
                      <a:pt x="27770" y="4354"/>
                    </a:lnTo>
                    <a:lnTo>
                      <a:pt x="27858" y="3678"/>
                    </a:lnTo>
                    <a:lnTo>
                      <a:pt x="27888" y="2942"/>
                    </a:lnTo>
                    <a:lnTo>
                      <a:pt x="27858" y="2236"/>
                    </a:lnTo>
                    <a:lnTo>
                      <a:pt x="27799" y="1530"/>
                    </a:lnTo>
                    <a:lnTo>
                      <a:pt x="27740" y="824"/>
                    </a:lnTo>
                    <a:lnTo>
                      <a:pt x="28270" y="795"/>
                    </a:lnTo>
                    <a:lnTo>
                      <a:pt x="282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7"/>
              <p:cNvSpPr/>
              <p:nvPr/>
            </p:nvSpPr>
            <p:spPr>
              <a:xfrm>
                <a:off x="5388900" y="1673475"/>
                <a:ext cx="303025" cy="260375"/>
              </a:xfrm>
              <a:custGeom>
                <a:avLst/>
                <a:gdLst/>
                <a:ahLst/>
                <a:cxnLst/>
                <a:rect l="l" t="t" r="r" b="b"/>
                <a:pathLst>
                  <a:path w="12121" h="10415" extrusionOk="0">
                    <a:moveTo>
                      <a:pt x="9591" y="1"/>
                    </a:moveTo>
                    <a:lnTo>
                      <a:pt x="7620" y="266"/>
                    </a:lnTo>
                    <a:lnTo>
                      <a:pt x="5678" y="501"/>
                    </a:lnTo>
                    <a:lnTo>
                      <a:pt x="3707" y="707"/>
                    </a:lnTo>
                    <a:lnTo>
                      <a:pt x="1766" y="883"/>
                    </a:lnTo>
                    <a:lnTo>
                      <a:pt x="1560" y="1119"/>
                    </a:lnTo>
                    <a:lnTo>
                      <a:pt x="1383" y="1383"/>
                    </a:lnTo>
                    <a:lnTo>
                      <a:pt x="1207" y="1648"/>
                    </a:lnTo>
                    <a:lnTo>
                      <a:pt x="1030" y="1913"/>
                    </a:lnTo>
                    <a:lnTo>
                      <a:pt x="736" y="2501"/>
                    </a:lnTo>
                    <a:lnTo>
                      <a:pt x="501" y="3119"/>
                    </a:lnTo>
                    <a:lnTo>
                      <a:pt x="324" y="3796"/>
                    </a:lnTo>
                    <a:lnTo>
                      <a:pt x="177" y="4472"/>
                    </a:lnTo>
                    <a:lnTo>
                      <a:pt x="60" y="5149"/>
                    </a:lnTo>
                    <a:lnTo>
                      <a:pt x="1" y="5855"/>
                    </a:lnTo>
                    <a:lnTo>
                      <a:pt x="1" y="6531"/>
                    </a:lnTo>
                    <a:lnTo>
                      <a:pt x="30" y="7208"/>
                    </a:lnTo>
                    <a:lnTo>
                      <a:pt x="118" y="7855"/>
                    </a:lnTo>
                    <a:lnTo>
                      <a:pt x="236" y="8473"/>
                    </a:lnTo>
                    <a:lnTo>
                      <a:pt x="383" y="9061"/>
                    </a:lnTo>
                    <a:lnTo>
                      <a:pt x="560" y="9561"/>
                    </a:lnTo>
                    <a:lnTo>
                      <a:pt x="795" y="10032"/>
                    </a:lnTo>
                    <a:lnTo>
                      <a:pt x="942" y="10238"/>
                    </a:lnTo>
                    <a:lnTo>
                      <a:pt x="1060" y="10414"/>
                    </a:lnTo>
                    <a:lnTo>
                      <a:pt x="1119" y="10385"/>
                    </a:lnTo>
                    <a:lnTo>
                      <a:pt x="1942" y="10091"/>
                    </a:lnTo>
                    <a:lnTo>
                      <a:pt x="2795" y="9826"/>
                    </a:lnTo>
                    <a:lnTo>
                      <a:pt x="3678" y="9591"/>
                    </a:lnTo>
                    <a:lnTo>
                      <a:pt x="4560" y="9414"/>
                    </a:lnTo>
                    <a:lnTo>
                      <a:pt x="5443" y="9296"/>
                    </a:lnTo>
                    <a:lnTo>
                      <a:pt x="6325" y="9238"/>
                    </a:lnTo>
                    <a:lnTo>
                      <a:pt x="7237" y="9238"/>
                    </a:lnTo>
                    <a:lnTo>
                      <a:pt x="8120" y="9267"/>
                    </a:lnTo>
                    <a:lnTo>
                      <a:pt x="9443" y="9385"/>
                    </a:lnTo>
                    <a:lnTo>
                      <a:pt x="10120" y="9443"/>
                    </a:lnTo>
                    <a:lnTo>
                      <a:pt x="10767" y="9502"/>
                    </a:lnTo>
                    <a:lnTo>
                      <a:pt x="11444" y="9620"/>
                    </a:lnTo>
                    <a:lnTo>
                      <a:pt x="12120" y="9796"/>
                    </a:lnTo>
                    <a:lnTo>
                      <a:pt x="11532" y="8620"/>
                    </a:lnTo>
                    <a:lnTo>
                      <a:pt x="10944" y="7443"/>
                    </a:lnTo>
                    <a:lnTo>
                      <a:pt x="10679" y="6855"/>
                    </a:lnTo>
                    <a:lnTo>
                      <a:pt x="10414" y="6267"/>
                    </a:lnTo>
                    <a:lnTo>
                      <a:pt x="10179" y="5649"/>
                    </a:lnTo>
                    <a:lnTo>
                      <a:pt x="9973" y="5060"/>
                    </a:lnTo>
                    <a:lnTo>
                      <a:pt x="9796" y="4443"/>
                    </a:lnTo>
                    <a:lnTo>
                      <a:pt x="9649" y="3796"/>
                    </a:lnTo>
                    <a:lnTo>
                      <a:pt x="9532" y="3178"/>
                    </a:lnTo>
                    <a:lnTo>
                      <a:pt x="9473" y="2531"/>
                    </a:lnTo>
                    <a:lnTo>
                      <a:pt x="9414" y="1913"/>
                    </a:lnTo>
                    <a:lnTo>
                      <a:pt x="9443" y="1266"/>
                    </a:lnTo>
                    <a:lnTo>
                      <a:pt x="9473" y="619"/>
                    </a:lnTo>
                    <a:lnTo>
                      <a:pt x="95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7"/>
              <p:cNvSpPr/>
              <p:nvPr/>
            </p:nvSpPr>
            <p:spPr>
              <a:xfrm>
                <a:off x="5430100" y="1670550"/>
                <a:ext cx="264750" cy="250050"/>
              </a:xfrm>
              <a:custGeom>
                <a:avLst/>
                <a:gdLst/>
                <a:ahLst/>
                <a:cxnLst/>
                <a:rect l="l" t="t" r="r" b="b"/>
                <a:pathLst>
                  <a:path w="10590" h="10002" extrusionOk="0">
                    <a:moveTo>
                      <a:pt x="7913" y="0"/>
                    </a:moveTo>
                    <a:lnTo>
                      <a:pt x="6001" y="265"/>
                    </a:lnTo>
                    <a:lnTo>
                      <a:pt x="4060" y="500"/>
                    </a:lnTo>
                    <a:lnTo>
                      <a:pt x="2089" y="706"/>
                    </a:lnTo>
                    <a:lnTo>
                      <a:pt x="88" y="912"/>
                    </a:lnTo>
                    <a:lnTo>
                      <a:pt x="30" y="942"/>
                    </a:lnTo>
                    <a:lnTo>
                      <a:pt x="0" y="1030"/>
                    </a:lnTo>
                    <a:lnTo>
                      <a:pt x="30" y="1089"/>
                    </a:lnTo>
                    <a:lnTo>
                      <a:pt x="118" y="1118"/>
                    </a:lnTo>
                    <a:lnTo>
                      <a:pt x="2059" y="912"/>
                    </a:lnTo>
                    <a:lnTo>
                      <a:pt x="4001" y="706"/>
                    </a:lnTo>
                    <a:lnTo>
                      <a:pt x="5913" y="471"/>
                    </a:lnTo>
                    <a:lnTo>
                      <a:pt x="7795" y="236"/>
                    </a:lnTo>
                    <a:lnTo>
                      <a:pt x="7737" y="824"/>
                    </a:lnTo>
                    <a:lnTo>
                      <a:pt x="7678" y="1412"/>
                    </a:lnTo>
                    <a:lnTo>
                      <a:pt x="7678" y="2001"/>
                    </a:lnTo>
                    <a:lnTo>
                      <a:pt x="7707" y="2618"/>
                    </a:lnTo>
                    <a:lnTo>
                      <a:pt x="7766" y="3236"/>
                    </a:lnTo>
                    <a:lnTo>
                      <a:pt x="7884" y="3883"/>
                    </a:lnTo>
                    <a:lnTo>
                      <a:pt x="8031" y="4530"/>
                    </a:lnTo>
                    <a:lnTo>
                      <a:pt x="8237" y="5207"/>
                    </a:lnTo>
                    <a:lnTo>
                      <a:pt x="8443" y="5795"/>
                    </a:lnTo>
                    <a:lnTo>
                      <a:pt x="8678" y="6413"/>
                    </a:lnTo>
                    <a:lnTo>
                      <a:pt x="8913" y="7001"/>
                    </a:lnTo>
                    <a:lnTo>
                      <a:pt x="9178" y="7590"/>
                    </a:lnTo>
                    <a:lnTo>
                      <a:pt x="9766" y="8766"/>
                    </a:lnTo>
                    <a:lnTo>
                      <a:pt x="10384" y="9943"/>
                    </a:lnTo>
                    <a:lnTo>
                      <a:pt x="10414" y="10002"/>
                    </a:lnTo>
                    <a:lnTo>
                      <a:pt x="10531" y="10002"/>
                    </a:lnTo>
                    <a:lnTo>
                      <a:pt x="10590" y="9943"/>
                    </a:lnTo>
                    <a:lnTo>
                      <a:pt x="10561" y="9855"/>
                    </a:lnTo>
                    <a:lnTo>
                      <a:pt x="9972" y="8678"/>
                    </a:lnTo>
                    <a:lnTo>
                      <a:pt x="9384" y="7501"/>
                    </a:lnTo>
                    <a:lnTo>
                      <a:pt x="9119" y="6913"/>
                    </a:lnTo>
                    <a:lnTo>
                      <a:pt x="8854" y="6325"/>
                    </a:lnTo>
                    <a:lnTo>
                      <a:pt x="8649" y="5736"/>
                    </a:lnTo>
                    <a:lnTo>
                      <a:pt x="8443" y="5119"/>
                    </a:lnTo>
                    <a:lnTo>
                      <a:pt x="8237" y="4471"/>
                    </a:lnTo>
                    <a:lnTo>
                      <a:pt x="8090" y="3795"/>
                    </a:lnTo>
                    <a:lnTo>
                      <a:pt x="7972" y="3148"/>
                    </a:lnTo>
                    <a:lnTo>
                      <a:pt x="7913" y="2530"/>
                    </a:lnTo>
                    <a:lnTo>
                      <a:pt x="7884" y="1912"/>
                    </a:lnTo>
                    <a:lnTo>
                      <a:pt x="7884" y="1295"/>
                    </a:lnTo>
                    <a:lnTo>
                      <a:pt x="7943" y="706"/>
                    </a:lnTo>
                    <a:lnTo>
                      <a:pt x="8031" y="147"/>
                    </a:lnTo>
                    <a:lnTo>
                      <a:pt x="8031" y="88"/>
                    </a:lnTo>
                    <a:lnTo>
                      <a:pt x="8001" y="30"/>
                    </a:lnTo>
                    <a:lnTo>
                      <a:pt x="7972" y="30"/>
                    </a:lnTo>
                    <a:lnTo>
                      <a:pt x="79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7"/>
              <p:cNvSpPr/>
              <p:nvPr/>
            </p:nvSpPr>
            <p:spPr>
              <a:xfrm>
                <a:off x="5827950" y="1727175"/>
                <a:ext cx="72100" cy="147100"/>
              </a:xfrm>
              <a:custGeom>
                <a:avLst/>
                <a:gdLst/>
                <a:ahLst/>
                <a:cxnLst/>
                <a:rect l="l" t="t" r="r" b="b"/>
                <a:pathLst>
                  <a:path w="2884" h="5884" extrusionOk="0">
                    <a:moveTo>
                      <a:pt x="177" y="0"/>
                    </a:moveTo>
                    <a:lnTo>
                      <a:pt x="118" y="59"/>
                    </a:lnTo>
                    <a:lnTo>
                      <a:pt x="89" y="147"/>
                    </a:lnTo>
                    <a:lnTo>
                      <a:pt x="324" y="853"/>
                    </a:lnTo>
                    <a:lnTo>
                      <a:pt x="589" y="1530"/>
                    </a:lnTo>
                    <a:lnTo>
                      <a:pt x="883" y="2236"/>
                    </a:lnTo>
                    <a:lnTo>
                      <a:pt x="1206" y="2912"/>
                    </a:lnTo>
                    <a:lnTo>
                      <a:pt x="1854" y="4266"/>
                    </a:lnTo>
                    <a:lnTo>
                      <a:pt x="2560" y="5619"/>
                    </a:lnTo>
                    <a:lnTo>
                      <a:pt x="1942" y="5501"/>
                    </a:lnTo>
                    <a:lnTo>
                      <a:pt x="1206" y="5383"/>
                    </a:lnTo>
                    <a:lnTo>
                      <a:pt x="118" y="5236"/>
                    </a:lnTo>
                    <a:lnTo>
                      <a:pt x="30" y="5236"/>
                    </a:lnTo>
                    <a:lnTo>
                      <a:pt x="0" y="5325"/>
                    </a:lnTo>
                    <a:lnTo>
                      <a:pt x="0" y="5383"/>
                    </a:lnTo>
                    <a:lnTo>
                      <a:pt x="89" y="5442"/>
                    </a:lnTo>
                    <a:lnTo>
                      <a:pt x="1471" y="5648"/>
                    </a:lnTo>
                    <a:lnTo>
                      <a:pt x="2207" y="5766"/>
                    </a:lnTo>
                    <a:lnTo>
                      <a:pt x="2736" y="5884"/>
                    </a:lnTo>
                    <a:lnTo>
                      <a:pt x="2824" y="5884"/>
                    </a:lnTo>
                    <a:lnTo>
                      <a:pt x="2854" y="5854"/>
                    </a:lnTo>
                    <a:lnTo>
                      <a:pt x="2883" y="5795"/>
                    </a:lnTo>
                    <a:lnTo>
                      <a:pt x="2854" y="5736"/>
                    </a:lnTo>
                    <a:lnTo>
                      <a:pt x="2118" y="4324"/>
                    </a:lnTo>
                    <a:lnTo>
                      <a:pt x="1442" y="2942"/>
                    </a:lnTo>
                    <a:lnTo>
                      <a:pt x="1118" y="2236"/>
                    </a:lnTo>
                    <a:lnTo>
                      <a:pt x="824" y="1500"/>
                    </a:lnTo>
                    <a:lnTo>
                      <a:pt x="530" y="794"/>
                    </a:lnTo>
                    <a:lnTo>
                      <a:pt x="295" y="89"/>
                    </a:lnTo>
                    <a:lnTo>
                      <a:pt x="2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7"/>
              <p:cNvSpPr/>
              <p:nvPr/>
            </p:nvSpPr>
            <p:spPr>
              <a:xfrm>
                <a:off x="5508775" y="1585225"/>
                <a:ext cx="114025" cy="61075"/>
              </a:xfrm>
              <a:custGeom>
                <a:avLst/>
                <a:gdLst/>
                <a:ahLst/>
                <a:cxnLst/>
                <a:rect l="l" t="t" r="r" b="b"/>
                <a:pathLst>
                  <a:path w="4561" h="2443" extrusionOk="0">
                    <a:moveTo>
                      <a:pt x="1501" y="1"/>
                    </a:moveTo>
                    <a:lnTo>
                      <a:pt x="1148" y="30"/>
                    </a:lnTo>
                    <a:lnTo>
                      <a:pt x="795" y="89"/>
                    </a:lnTo>
                    <a:lnTo>
                      <a:pt x="442" y="177"/>
                    </a:lnTo>
                    <a:lnTo>
                      <a:pt x="118" y="266"/>
                    </a:lnTo>
                    <a:lnTo>
                      <a:pt x="30" y="266"/>
                    </a:lnTo>
                    <a:lnTo>
                      <a:pt x="1" y="325"/>
                    </a:lnTo>
                    <a:lnTo>
                      <a:pt x="30" y="1148"/>
                    </a:lnTo>
                    <a:lnTo>
                      <a:pt x="118" y="1795"/>
                    </a:lnTo>
                    <a:lnTo>
                      <a:pt x="177" y="2442"/>
                    </a:lnTo>
                    <a:lnTo>
                      <a:pt x="707" y="2266"/>
                    </a:lnTo>
                    <a:lnTo>
                      <a:pt x="1207" y="2089"/>
                    </a:lnTo>
                    <a:lnTo>
                      <a:pt x="1736" y="1972"/>
                    </a:lnTo>
                    <a:lnTo>
                      <a:pt x="2266" y="1884"/>
                    </a:lnTo>
                    <a:lnTo>
                      <a:pt x="2854" y="1795"/>
                    </a:lnTo>
                    <a:lnTo>
                      <a:pt x="3442" y="1736"/>
                    </a:lnTo>
                    <a:lnTo>
                      <a:pt x="4001" y="1589"/>
                    </a:lnTo>
                    <a:lnTo>
                      <a:pt x="4295" y="1501"/>
                    </a:lnTo>
                    <a:lnTo>
                      <a:pt x="4560" y="1383"/>
                    </a:lnTo>
                    <a:lnTo>
                      <a:pt x="3942" y="1266"/>
                    </a:lnTo>
                    <a:lnTo>
                      <a:pt x="3354" y="1119"/>
                    </a:lnTo>
                    <a:lnTo>
                      <a:pt x="2736" y="1030"/>
                    </a:lnTo>
                    <a:lnTo>
                      <a:pt x="2119" y="942"/>
                    </a:lnTo>
                    <a:lnTo>
                      <a:pt x="2413" y="825"/>
                    </a:lnTo>
                    <a:lnTo>
                      <a:pt x="2678" y="736"/>
                    </a:lnTo>
                    <a:lnTo>
                      <a:pt x="3266" y="619"/>
                    </a:lnTo>
                    <a:lnTo>
                      <a:pt x="3854" y="472"/>
                    </a:lnTo>
                    <a:lnTo>
                      <a:pt x="4148" y="354"/>
                    </a:lnTo>
                    <a:lnTo>
                      <a:pt x="4413" y="236"/>
                    </a:lnTo>
                    <a:lnTo>
                      <a:pt x="4384" y="207"/>
                    </a:lnTo>
                    <a:lnTo>
                      <a:pt x="4237" y="177"/>
                    </a:lnTo>
                    <a:lnTo>
                      <a:pt x="4031" y="148"/>
                    </a:lnTo>
                    <a:lnTo>
                      <a:pt x="3354" y="148"/>
                    </a:lnTo>
                    <a:lnTo>
                      <a:pt x="3001" y="119"/>
                    </a:lnTo>
                    <a:lnTo>
                      <a:pt x="2266" y="30"/>
                    </a:lnTo>
                    <a:lnTo>
                      <a:pt x="18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27"/>
            <p:cNvGrpSpPr/>
            <p:nvPr/>
          </p:nvGrpSpPr>
          <p:grpSpPr>
            <a:xfrm>
              <a:off x="8303372" y="1543330"/>
              <a:ext cx="1281217" cy="1278991"/>
              <a:chOff x="2977500" y="2726575"/>
              <a:chExt cx="1266400" cy="1264200"/>
            </a:xfrm>
          </p:grpSpPr>
          <p:sp>
            <p:nvSpPr>
              <p:cNvPr id="1564" name="Google Shape;1564;p27"/>
              <p:cNvSpPr/>
              <p:nvPr/>
            </p:nvSpPr>
            <p:spPr>
              <a:xfrm>
                <a:off x="3012800" y="2759675"/>
                <a:ext cx="1231100" cy="1231100"/>
              </a:xfrm>
              <a:custGeom>
                <a:avLst/>
                <a:gdLst/>
                <a:ahLst/>
                <a:cxnLst/>
                <a:rect l="l" t="t" r="r" b="b"/>
                <a:pathLst>
                  <a:path w="49244" h="49244" extrusionOk="0">
                    <a:moveTo>
                      <a:pt x="23710" y="1"/>
                    </a:moveTo>
                    <a:lnTo>
                      <a:pt x="22475" y="89"/>
                    </a:lnTo>
                    <a:lnTo>
                      <a:pt x="21269" y="207"/>
                    </a:lnTo>
                    <a:lnTo>
                      <a:pt x="20063" y="412"/>
                    </a:lnTo>
                    <a:lnTo>
                      <a:pt x="18886" y="648"/>
                    </a:lnTo>
                    <a:lnTo>
                      <a:pt x="17739" y="971"/>
                    </a:lnTo>
                    <a:lnTo>
                      <a:pt x="16621" y="1324"/>
                    </a:lnTo>
                    <a:lnTo>
                      <a:pt x="15503" y="1736"/>
                    </a:lnTo>
                    <a:lnTo>
                      <a:pt x="14415" y="2207"/>
                    </a:lnTo>
                    <a:lnTo>
                      <a:pt x="13326" y="2736"/>
                    </a:lnTo>
                    <a:lnTo>
                      <a:pt x="12297" y="3295"/>
                    </a:lnTo>
                    <a:lnTo>
                      <a:pt x="11297" y="3913"/>
                    </a:lnTo>
                    <a:lnTo>
                      <a:pt x="10296" y="4560"/>
                    </a:lnTo>
                    <a:lnTo>
                      <a:pt x="9355" y="5296"/>
                    </a:lnTo>
                    <a:lnTo>
                      <a:pt x="8443" y="6031"/>
                    </a:lnTo>
                    <a:lnTo>
                      <a:pt x="7590" y="6825"/>
                    </a:lnTo>
                    <a:lnTo>
                      <a:pt x="6737" y="7678"/>
                    </a:lnTo>
                    <a:lnTo>
                      <a:pt x="5943" y="8561"/>
                    </a:lnTo>
                    <a:lnTo>
                      <a:pt x="5207" y="9473"/>
                    </a:lnTo>
                    <a:lnTo>
                      <a:pt x="4472" y="10443"/>
                    </a:lnTo>
                    <a:lnTo>
                      <a:pt x="3825" y="11414"/>
                    </a:lnTo>
                    <a:lnTo>
                      <a:pt x="3207" y="12444"/>
                    </a:lnTo>
                    <a:lnTo>
                      <a:pt x="2619" y="13532"/>
                    </a:lnTo>
                    <a:lnTo>
                      <a:pt x="2119" y="14621"/>
                    </a:lnTo>
                    <a:lnTo>
                      <a:pt x="1648" y="15738"/>
                    </a:lnTo>
                    <a:lnTo>
                      <a:pt x="1236" y="16915"/>
                    </a:lnTo>
                    <a:lnTo>
                      <a:pt x="883" y="18092"/>
                    </a:lnTo>
                    <a:lnTo>
                      <a:pt x="560" y="19327"/>
                    </a:lnTo>
                    <a:lnTo>
                      <a:pt x="324" y="20563"/>
                    </a:lnTo>
                    <a:lnTo>
                      <a:pt x="148" y="21827"/>
                    </a:lnTo>
                    <a:lnTo>
                      <a:pt x="30" y="23063"/>
                    </a:lnTo>
                    <a:lnTo>
                      <a:pt x="1" y="24298"/>
                    </a:lnTo>
                    <a:lnTo>
                      <a:pt x="1" y="25534"/>
                    </a:lnTo>
                    <a:lnTo>
                      <a:pt x="89" y="26769"/>
                    </a:lnTo>
                    <a:lnTo>
                      <a:pt x="207" y="27975"/>
                    </a:lnTo>
                    <a:lnTo>
                      <a:pt x="413" y="29152"/>
                    </a:lnTo>
                    <a:lnTo>
                      <a:pt x="648" y="30329"/>
                    </a:lnTo>
                    <a:lnTo>
                      <a:pt x="971" y="31476"/>
                    </a:lnTo>
                    <a:lnTo>
                      <a:pt x="1324" y="32623"/>
                    </a:lnTo>
                    <a:lnTo>
                      <a:pt x="1736" y="33741"/>
                    </a:lnTo>
                    <a:lnTo>
                      <a:pt x="2207" y="34829"/>
                    </a:lnTo>
                    <a:lnTo>
                      <a:pt x="2736" y="35888"/>
                    </a:lnTo>
                    <a:lnTo>
                      <a:pt x="3295" y="36947"/>
                    </a:lnTo>
                    <a:lnTo>
                      <a:pt x="3913" y="37948"/>
                    </a:lnTo>
                    <a:lnTo>
                      <a:pt x="4560" y="38918"/>
                    </a:lnTo>
                    <a:lnTo>
                      <a:pt x="5296" y="39860"/>
                    </a:lnTo>
                    <a:lnTo>
                      <a:pt x="6031" y="40772"/>
                    </a:lnTo>
                    <a:lnTo>
                      <a:pt x="6825" y="41654"/>
                    </a:lnTo>
                    <a:lnTo>
                      <a:pt x="7678" y="42478"/>
                    </a:lnTo>
                    <a:lnTo>
                      <a:pt x="8561" y="43272"/>
                    </a:lnTo>
                    <a:lnTo>
                      <a:pt x="9473" y="44037"/>
                    </a:lnTo>
                    <a:lnTo>
                      <a:pt x="10444" y="44743"/>
                    </a:lnTo>
                    <a:lnTo>
                      <a:pt x="11414" y="45419"/>
                    </a:lnTo>
                    <a:lnTo>
                      <a:pt x="12444" y="46037"/>
                    </a:lnTo>
                    <a:lnTo>
                      <a:pt x="13532" y="46596"/>
                    </a:lnTo>
                    <a:lnTo>
                      <a:pt x="14621" y="47125"/>
                    </a:lnTo>
                    <a:lnTo>
                      <a:pt x="15738" y="47596"/>
                    </a:lnTo>
                    <a:lnTo>
                      <a:pt x="16915" y="48008"/>
                    </a:lnTo>
                    <a:lnTo>
                      <a:pt x="18092" y="48361"/>
                    </a:lnTo>
                    <a:lnTo>
                      <a:pt x="19327" y="48655"/>
                    </a:lnTo>
                    <a:lnTo>
                      <a:pt x="20563" y="48890"/>
                    </a:lnTo>
                    <a:lnTo>
                      <a:pt x="21828" y="49067"/>
                    </a:lnTo>
                    <a:lnTo>
                      <a:pt x="23063" y="49185"/>
                    </a:lnTo>
                    <a:lnTo>
                      <a:pt x="24299" y="49243"/>
                    </a:lnTo>
                    <a:lnTo>
                      <a:pt x="25534" y="49214"/>
                    </a:lnTo>
                    <a:lnTo>
                      <a:pt x="26770" y="49155"/>
                    </a:lnTo>
                    <a:lnTo>
                      <a:pt x="27976" y="49008"/>
                    </a:lnTo>
                    <a:lnTo>
                      <a:pt x="29152" y="48832"/>
                    </a:lnTo>
                    <a:lnTo>
                      <a:pt x="30329" y="48567"/>
                    </a:lnTo>
                    <a:lnTo>
                      <a:pt x="31476" y="48273"/>
                    </a:lnTo>
                    <a:lnTo>
                      <a:pt x="32623" y="47920"/>
                    </a:lnTo>
                    <a:lnTo>
                      <a:pt x="33741" y="47478"/>
                    </a:lnTo>
                    <a:lnTo>
                      <a:pt x="34830" y="47037"/>
                    </a:lnTo>
                    <a:lnTo>
                      <a:pt x="35889" y="46508"/>
                    </a:lnTo>
                    <a:lnTo>
                      <a:pt x="36948" y="45949"/>
                    </a:lnTo>
                    <a:lnTo>
                      <a:pt x="37948" y="45331"/>
                    </a:lnTo>
                    <a:lnTo>
                      <a:pt x="38919" y="44654"/>
                    </a:lnTo>
                    <a:lnTo>
                      <a:pt x="39860" y="43948"/>
                    </a:lnTo>
                    <a:lnTo>
                      <a:pt x="40772" y="43184"/>
                    </a:lnTo>
                    <a:lnTo>
                      <a:pt x="41654" y="42389"/>
                    </a:lnTo>
                    <a:lnTo>
                      <a:pt x="42478" y="41566"/>
                    </a:lnTo>
                    <a:lnTo>
                      <a:pt x="43272" y="40683"/>
                    </a:lnTo>
                    <a:lnTo>
                      <a:pt x="44037" y="39771"/>
                    </a:lnTo>
                    <a:lnTo>
                      <a:pt x="44743" y="38801"/>
                    </a:lnTo>
                    <a:lnTo>
                      <a:pt x="45420" y="37801"/>
                    </a:lnTo>
                    <a:lnTo>
                      <a:pt x="46037" y="36771"/>
                    </a:lnTo>
                    <a:lnTo>
                      <a:pt x="46596" y="35712"/>
                    </a:lnTo>
                    <a:lnTo>
                      <a:pt x="47126" y="34624"/>
                    </a:lnTo>
                    <a:lnTo>
                      <a:pt x="47596" y="33476"/>
                    </a:lnTo>
                    <a:lnTo>
                      <a:pt x="48008" y="32329"/>
                    </a:lnTo>
                    <a:lnTo>
                      <a:pt x="48361" y="31123"/>
                    </a:lnTo>
                    <a:lnTo>
                      <a:pt x="48655" y="29917"/>
                    </a:lnTo>
                    <a:lnTo>
                      <a:pt x="48891" y="28681"/>
                    </a:lnTo>
                    <a:lnTo>
                      <a:pt x="49067" y="27417"/>
                    </a:lnTo>
                    <a:lnTo>
                      <a:pt x="49185" y="26181"/>
                    </a:lnTo>
                    <a:lnTo>
                      <a:pt x="49244" y="24916"/>
                    </a:lnTo>
                    <a:lnTo>
                      <a:pt x="49214" y="23710"/>
                    </a:lnTo>
                    <a:lnTo>
                      <a:pt x="49155" y="22475"/>
                    </a:lnTo>
                    <a:lnTo>
                      <a:pt x="49008" y="21269"/>
                    </a:lnTo>
                    <a:lnTo>
                      <a:pt x="48832" y="20063"/>
                    </a:lnTo>
                    <a:lnTo>
                      <a:pt x="48567" y="18886"/>
                    </a:lnTo>
                    <a:lnTo>
                      <a:pt x="48273" y="17739"/>
                    </a:lnTo>
                    <a:lnTo>
                      <a:pt x="47920" y="16621"/>
                    </a:lnTo>
                    <a:lnTo>
                      <a:pt x="47479" y="15503"/>
                    </a:lnTo>
                    <a:lnTo>
                      <a:pt x="47037" y="14415"/>
                    </a:lnTo>
                    <a:lnTo>
                      <a:pt x="46508" y="13326"/>
                    </a:lnTo>
                    <a:lnTo>
                      <a:pt x="45949" y="12297"/>
                    </a:lnTo>
                    <a:lnTo>
                      <a:pt x="45331" y="11296"/>
                    </a:lnTo>
                    <a:lnTo>
                      <a:pt x="44655" y="10296"/>
                    </a:lnTo>
                    <a:lnTo>
                      <a:pt x="43949" y="9355"/>
                    </a:lnTo>
                    <a:lnTo>
                      <a:pt x="43184" y="8443"/>
                    </a:lnTo>
                    <a:lnTo>
                      <a:pt x="42390" y="7590"/>
                    </a:lnTo>
                    <a:lnTo>
                      <a:pt x="41566" y="6737"/>
                    </a:lnTo>
                    <a:lnTo>
                      <a:pt x="40683" y="5943"/>
                    </a:lnTo>
                    <a:lnTo>
                      <a:pt x="39772" y="5207"/>
                    </a:lnTo>
                    <a:lnTo>
                      <a:pt x="38801" y="4472"/>
                    </a:lnTo>
                    <a:lnTo>
                      <a:pt x="37801" y="3825"/>
                    </a:lnTo>
                    <a:lnTo>
                      <a:pt x="36771" y="3207"/>
                    </a:lnTo>
                    <a:lnTo>
                      <a:pt x="35712" y="2619"/>
                    </a:lnTo>
                    <a:lnTo>
                      <a:pt x="34624" y="2119"/>
                    </a:lnTo>
                    <a:lnTo>
                      <a:pt x="33476" y="1648"/>
                    </a:lnTo>
                    <a:lnTo>
                      <a:pt x="32329" y="1236"/>
                    </a:lnTo>
                    <a:lnTo>
                      <a:pt x="31123" y="883"/>
                    </a:lnTo>
                    <a:lnTo>
                      <a:pt x="29917" y="560"/>
                    </a:lnTo>
                    <a:lnTo>
                      <a:pt x="28682" y="324"/>
                    </a:lnTo>
                    <a:lnTo>
                      <a:pt x="27417" y="148"/>
                    </a:lnTo>
                    <a:lnTo>
                      <a:pt x="26181" y="30"/>
                    </a:lnTo>
                    <a:lnTo>
                      <a:pt x="249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7"/>
              <p:cNvSpPr/>
              <p:nvPr/>
            </p:nvSpPr>
            <p:spPr>
              <a:xfrm>
                <a:off x="2977500" y="2726575"/>
                <a:ext cx="1231100" cy="1231100"/>
              </a:xfrm>
              <a:custGeom>
                <a:avLst/>
                <a:gdLst/>
                <a:ahLst/>
                <a:cxnLst/>
                <a:rect l="l" t="t" r="r" b="b"/>
                <a:pathLst>
                  <a:path w="49244" h="49244" extrusionOk="0">
                    <a:moveTo>
                      <a:pt x="23710" y="1"/>
                    </a:moveTo>
                    <a:lnTo>
                      <a:pt x="22475" y="89"/>
                    </a:lnTo>
                    <a:lnTo>
                      <a:pt x="21269" y="236"/>
                    </a:lnTo>
                    <a:lnTo>
                      <a:pt x="20092" y="413"/>
                    </a:lnTo>
                    <a:lnTo>
                      <a:pt x="18915" y="677"/>
                    </a:lnTo>
                    <a:lnTo>
                      <a:pt x="17739" y="972"/>
                    </a:lnTo>
                    <a:lnTo>
                      <a:pt x="16621" y="1325"/>
                    </a:lnTo>
                    <a:lnTo>
                      <a:pt x="15503" y="1736"/>
                    </a:lnTo>
                    <a:lnTo>
                      <a:pt x="14415" y="2207"/>
                    </a:lnTo>
                    <a:lnTo>
                      <a:pt x="13356" y="2737"/>
                    </a:lnTo>
                    <a:lnTo>
                      <a:pt x="12297" y="3296"/>
                    </a:lnTo>
                    <a:lnTo>
                      <a:pt x="11297" y="3913"/>
                    </a:lnTo>
                    <a:lnTo>
                      <a:pt x="10326" y="4590"/>
                    </a:lnTo>
                    <a:lnTo>
                      <a:pt x="9385" y="5296"/>
                    </a:lnTo>
                    <a:lnTo>
                      <a:pt x="8473" y="6031"/>
                    </a:lnTo>
                    <a:lnTo>
                      <a:pt x="7590" y="6855"/>
                    </a:lnTo>
                    <a:lnTo>
                      <a:pt x="6766" y="7679"/>
                    </a:lnTo>
                    <a:lnTo>
                      <a:pt x="5943" y="8561"/>
                    </a:lnTo>
                    <a:lnTo>
                      <a:pt x="5207" y="9473"/>
                    </a:lnTo>
                    <a:lnTo>
                      <a:pt x="4501" y="10444"/>
                    </a:lnTo>
                    <a:lnTo>
                      <a:pt x="3825" y="11444"/>
                    </a:lnTo>
                    <a:lnTo>
                      <a:pt x="3207" y="12473"/>
                    </a:lnTo>
                    <a:lnTo>
                      <a:pt x="2648" y="13532"/>
                    </a:lnTo>
                    <a:lnTo>
                      <a:pt x="2119" y="14621"/>
                    </a:lnTo>
                    <a:lnTo>
                      <a:pt x="1648" y="15768"/>
                    </a:lnTo>
                    <a:lnTo>
                      <a:pt x="1236" y="16915"/>
                    </a:lnTo>
                    <a:lnTo>
                      <a:pt x="883" y="18092"/>
                    </a:lnTo>
                    <a:lnTo>
                      <a:pt x="589" y="19327"/>
                    </a:lnTo>
                    <a:lnTo>
                      <a:pt x="324" y="20563"/>
                    </a:lnTo>
                    <a:lnTo>
                      <a:pt x="148" y="21828"/>
                    </a:lnTo>
                    <a:lnTo>
                      <a:pt x="60" y="23063"/>
                    </a:lnTo>
                    <a:lnTo>
                      <a:pt x="1" y="24328"/>
                    </a:lnTo>
                    <a:lnTo>
                      <a:pt x="1" y="25534"/>
                    </a:lnTo>
                    <a:lnTo>
                      <a:pt x="89" y="26770"/>
                    </a:lnTo>
                    <a:lnTo>
                      <a:pt x="236" y="27976"/>
                    </a:lnTo>
                    <a:lnTo>
                      <a:pt x="413" y="29152"/>
                    </a:lnTo>
                    <a:lnTo>
                      <a:pt x="677" y="30329"/>
                    </a:lnTo>
                    <a:lnTo>
                      <a:pt x="971" y="31506"/>
                    </a:lnTo>
                    <a:lnTo>
                      <a:pt x="1324" y="32624"/>
                    </a:lnTo>
                    <a:lnTo>
                      <a:pt x="1736" y="33741"/>
                    </a:lnTo>
                    <a:lnTo>
                      <a:pt x="2207" y="34830"/>
                    </a:lnTo>
                    <a:lnTo>
                      <a:pt x="2736" y="35918"/>
                    </a:lnTo>
                    <a:lnTo>
                      <a:pt x="3295" y="36948"/>
                    </a:lnTo>
                    <a:lnTo>
                      <a:pt x="3913" y="37948"/>
                    </a:lnTo>
                    <a:lnTo>
                      <a:pt x="4590" y="38919"/>
                    </a:lnTo>
                    <a:lnTo>
                      <a:pt x="5296" y="39889"/>
                    </a:lnTo>
                    <a:lnTo>
                      <a:pt x="6031" y="40801"/>
                    </a:lnTo>
                    <a:lnTo>
                      <a:pt x="6855" y="41654"/>
                    </a:lnTo>
                    <a:lnTo>
                      <a:pt x="7678" y="42507"/>
                    </a:lnTo>
                    <a:lnTo>
                      <a:pt x="8561" y="43302"/>
                    </a:lnTo>
                    <a:lnTo>
                      <a:pt x="9473" y="44037"/>
                    </a:lnTo>
                    <a:lnTo>
                      <a:pt x="10444" y="44772"/>
                    </a:lnTo>
                    <a:lnTo>
                      <a:pt x="11444" y="45420"/>
                    </a:lnTo>
                    <a:lnTo>
                      <a:pt x="12473" y="46037"/>
                    </a:lnTo>
                    <a:lnTo>
                      <a:pt x="13532" y="46626"/>
                    </a:lnTo>
                    <a:lnTo>
                      <a:pt x="14621" y="47126"/>
                    </a:lnTo>
                    <a:lnTo>
                      <a:pt x="15768" y="47596"/>
                    </a:lnTo>
                    <a:lnTo>
                      <a:pt x="16915" y="48008"/>
                    </a:lnTo>
                    <a:lnTo>
                      <a:pt x="18092" y="48361"/>
                    </a:lnTo>
                    <a:lnTo>
                      <a:pt x="19327" y="48685"/>
                    </a:lnTo>
                    <a:lnTo>
                      <a:pt x="20563" y="48920"/>
                    </a:lnTo>
                    <a:lnTo>
                      <a:pt x="21828" y="49097"/>
                    </a:lnTo>
                    <a:lnTo>
                      <a:pt x="23063" y="49214"/>
                    </a:lnTo>
                    <a:lnTo>
                      <a:pt x="24328" y="49244"/>
                    </a:lnTo>
                    <a:lnTo>
                      <a:pt x="25534" y="49244"/>
                    </a:lnTo>
                    <a:lnTo>
                      <a:pt x="26770" y="49155"/>
                    </a:lnTo>
                    <a:lnTo>
                      <a:pt x="27976" y="49038"/>
                    </a:lnTo>
                    <a:lnTo>
                      <a:pt x="29152" y="48832"/>
                    </a:lnTo>
                    <a:lnTo>
                      <a:pt x="30329" y="48597"/>
                    </a:lnTo>
                    <a:lnTo>
                      <a:pt x="31506" y="48273"/>
                    </a:lnTo>
                    <a:lnTo>
                      <a:pt x="32623" y="47920"/>
                    </a:lnTo>
                    <a:lnTo>
                      <a:pt x="33741" y="47508"/>
                    </a:lnTo>
                    <a:lnTo>
                      <a:pt x="34830" y="47037"/>
                    </a:lnTo>
                    <a:lnTo>
                      <a:pt x="35918" y="46508"/>
                    </a:lnTo>
                    <a:lnTo>
                      <a:pt x="36948" y="45949"/>
                    </a:lnTo>
                    <a:lnTo>
                      <a:pt x="37948" y="45331"/>
                    </a:lnTo>
                    <a:lnTo>
                      <a:pt x="38919" y="44655"/>
                    </a:lnTo>
                    <a:lnTo>
                      <a:pt x="39889" y="43949"/>
                    </a:lnTo>
                    <a:lnTo>
                      <a:pt x="40772" y="43213"/>
                    </a:lnTo>
                    <a:lnTo>
                      <a:pt x="41654" y="42419"/>
                    </a:lnTo>
                    <a:lnTo>
                      <a:pt x="42507" y="41566"/>
                    </a:lnTo>
                    <a:lnTo>
                      <a:pt x="43302" y="40684"/>
                    </a:lnTo>
                    <a:lnTo>
                      <a:pt x="44037" y="39772"/>
                    </a:lnTo>
                    <a:lnTo>
                      <a:pt x="44772" y="38801"/>
                    </a:lnTo>
                    <a:lnTo>
                      <a:pt x="45420" y="37830"/>
                    </a:lnTo>
                    <a:lnTo>
                      <a:pt x="46037" y="36801"/>
                    </a:lnTo>
                    <a:lnTo>
                      <a:pt x="46626" y="35712"/>
                    </a:lnTo>
                    <a:lnTo>
                      <a:pt x="47126" y="34624"/>
                    </a:lnTo>
                    <a:lnTo>
                      <a:pt x="47596" y="33506"/>
                    </a:lnTo>
                    <a:lnTo>
                      <a:pt x="48008" y="32329"/>
                    </a:lnTo>
                    <a:lnTo>
                      <a:pt x="48361" y="31153"/>
                    </a:lnTo>
                    <a:lnTo>
                      <a:pt x="48685" y="29917"/>
                    </a:lnTo>
                    <a:lnTo>
                      <a:pt x="48920" y="28682"/>
                    </a:lnTo>
                    <a:lnTo>
                      <a:pt x="49097" y="27417"/>
                    </a:lnTo>
                    <a:lnTo>
                      <a:pt x="49214" y="26181"/>
                    </a:lnTo>
                    <a:lnTo>
                      <a:pt x="49244" y="24946"/>
                    </a:lnTo>
                    <a:lnTo>
                      <a:pt x="49244" y="23710"/>
                    </a:lnTo>
                    <a:lnTo>
                      <a:pt x="49155" y="22475"/>
                    </a:lnTo>
                    <a:lnTo>
                      <a:pt x="49038" y="21269"/>
                    </a:lnTo>
                    <a:lnTo>
                      <a:pt x="48832" y="20092"/>
                    </a:lnTo>
                    <a:lnTo>
                      <a:pt x="48596" y="18916"/>
                    </a:lnTo>
                    <a:lnTo>
                      <a:pt x="48273" y="17739"/>
                    </a:lnTo>
                    <a:lnTo>
                      <a:pt x="47920" y="16621"/>
                    </a:lnTo>
                    <a:lnTo>
                      <a:pt x="47508" y="15503"/>
                    </a:lnTo>
                    <a:lnTo>
                      <a:pt x="47037" y="14415"/>
                    </a:lnTo>
                    <a:lnTo>
                      <a:pt x="46508" y="13356"/>
                    </a:lnTo>
                    <a:lnTo>
                      <a:pt x="45949" y="12297"/>
                    </a:lnTo>
                    <a:lnTo>
                      <a:pt x="45331" y="11297"/>
                    </a:lnTo>
                    <a:lnTo>
                      <a:pt x="44655" y="10326"/>
                    </a:lnTo>
                    <a:lnTo>
                      <a:pt x="43949" y="9385"/>
                    </a:lnTo>
                    <a:lnTo>
                      <a:pt x="43213" y="8473"/>
                    </a:lnTo>
                    <a:lnTo>
                      <a:pt x="42419" y="7590"/>
                    </a:lnTo>
                    <a:lnTo>
                      <a:pt x="41566" y="6767"/>
                    </a:lnTo>
                    <a:lnTo>
                      <a:pt x="40684" y="5972"/>
                    </a:lnTo>
                    <a:lnTo>
                      <a:pt x="39772" y="5208"/>
                    </a:lnTo>
                    <a:lnTo>
                      <a:pt x="38801" y="4502"/>
                    </a:lnTo>
                    <a:lnTo>
                      <a:pt x="37830" y="3825"/>
                    </a:lnTo>
                    <a:lnTo>
                      <a:pt x="36801" y="3207"/>
                    </a:lnTo>
                    <a:lnTo>
                      <a:pt x="35712" y="2648"/>
                    </a:lnTo>
                    <a:lnTo>
                      <a:pt x="34624" y="2119"/>
                    </a:lnTo>
                    <a:lnTo>
                      <a:pt x="33506" y="1648"/>
                    </a:lnTo>
                    <a:lnTo>
                      <a:pt x="32329" y="1236"/>
                    </a:lnTo>
                    <a:lnTo>
                      <a:pt x="31153" y="883"/>
                    </a:lnTo>
                    <a:lnTo>
                      <a:pt x="29917" y="589"/>
                    </a:lnTo>
                    <a:lnTo>
                      <a:pt x="28682" y="324"/>
                    </a:lnTo>
                    <a:lnTo>
                      <a:pt x="27417" y="148"/>
                    </a:lnTo>
                    <a:lnTo>
                      <a:pt x="26181" y="60"/>
                    </a:lnTo>
                    <a:lnTo>
                      <a:pt x="249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7"/>
              <p:cNvSpPr/>
              <p:nvPr/>
            </p:nvSpPr>
            <p:spPr>
              <a:xfrm>
                <a:off x="3028975" y="2778075"/>
                <a:ext cx="1128150" cy="1128125"/>
              </a:xfrm>
              <a:custGeom>
                <a:avLst/>
                <a:gdLst/>
                <a:ahLst/>
                <a:cxnLst/>
                <a:rect l="l" t="t" r="r" b="b"/>
                <a:pathLst>
                  <a:path w="45126" h="45125" extrusionOk="0">
                    <a:moveTo>
                      <a:pt x="21710" y="0"/>
                    </a:moveTo>
                    <a:lnTo>
                      <a:pt x="20592" y="88"/>
                    </a:lnTo>
                    <a:lnTo>
                      <a:pt x="19504" y="206"/>
                    </a:lnTo>
                    <a:lnTo>
                      <a:pt x="18415" y="382"/>
                    </a:lnTo>
                    <a:lnTo>
                      <a:pt x="17327" y="618"/>
                    </a:lnTo>
                    <a:lnTo>
                      <a:pt x="16268" y="883"/>
                    </a:lnTo>
                    <a:lnTo>
                      <a:pt x="15239" y="1206"/>
                    </a:lnTo>
                    <a:lnTo>
                      <a:pt x="14209" y="1589"/>
                    </a:lnTo>
                    <a:lnTo>
                      <a:pt x="13209" y="2030"/>
                    </a:lnTo>
                    <a:lnTo>
                      <a:pt x="12238" y="2500"/>
                    </a:lnTo>
                    <a:lnTo>
                      <a:pt x="11267" y="3030"/>
                    </a:lnTo>
                    <a:lnTo>
                      <a:pt x="10355" y="3589"/>
                    </a:lnTo>
                    <a:lnTo>
                      <a:pt x="9444" y="4207"/>
                    </a:lnTo>
                    <a:lnTo>
                      <a:pt x="8590" y="4854"/>
                    </a:lnTo>
                    <a:lnTo>
                      <a:pt x="7767" y="5530"/>
                    </a:lnTo>
                    <a:lnTo>
                      <a:pt x="6943" y="6266"/>
                    </a:lnTo>
                    <a:lnTo>
                      <a:pt x="6178" y="7031"/>
                    </a:lnTo>
                    <a:lnTo>
                      <a:pt x="5443" y="7854"/>
                    </a:lnTo>
                    <a:lnTo>
                      <a:pt x="4766" y="8678"/>
                    </a:lnTo>
                    <a:lnTo>
                      <a:pt x="4119" y="9560"/>
                    </a:lnTo>
                    <a:lnTo>
                      <a:pt x="3501" y="10472"/>
                    </a:lnTo>
                    <a:lnTo>
                      <a:pt x="2943" y="11414"/>
                    </a:lnTo>
                    <a:lnTo>
                      <a:pt x="2413" y="12384"/>
                    </a:lnTo>
                    <a:lnTo>
                      <a:pt x="1942" y="13414"/>
                    </a:lnTo>
                    <a:lnTo>
                      <a:pt x="1501" y="14443"/>
                    </a:lnTo>
                    <a:lnTo>
                      <a:pt x="1119" y="15502"/>
                    </a:lnTo>
                    <a:lnTo>
                      <a:pt x="795" y="16591"/>
                    </a:lnTo>
                    <a:lnTo>
                      <a:pt x="530" y="17709"/>
                    </a:lnTo>
                    <a:lnTo>
                      <a:pt x="295" y="18856"/>
                    </a:lnTo>
                    <a:lnTo>
                      <a:pt x="148" y="20003"/>
                    </a:lnTo>
                    <a:lnTo>
                      <a:pt x="30" y="21150"/>
                    </a:lnTo>
                    <a:lnTo>
                      <a:pt x="1" y="22268"/>
                    </a:lnTo>
                    <a:lnTo>
                      <a:pt x="1" y="23415"/>
                    </a:lnTo>
                    <a:lnTo>
                      <a:pt x="89" y="24533"/>
                    </a:lnTo>
                    <a:lnTo>
                      <a:pt x="207" y="25622"/>
                    </a:lnTo>
                    <a:lnTo>
                      <a:pt x="383" y="26739"/>
                    </a:lnTo>
                    <a:lnTo>
                      <a:pt x="619" y="27798"/>
                    </a:lnTo>
                    <a:lnTo>
                      <a:pt x="883" y="28857"/>
                    </a:lnTo>
                    <a:lnTo>
                      <a:pt x="1207" y="29916"/>
                    </a:lnTo>
                    <a:lnTo>
                      <a:pt x="1589" y="30917"/>
                    </a:lnTo>
                    <a:lnTo>
                      <a:pt x="2031" y="31917"/>
                    </a:lnTo>
                    <a:lnTo>
                      <a:pt x="2501" y="32917"/>
                    </a:lnTo>
                    <a:lnTo>
                      <a:pt x="3031" y="33858"/>
                    </a:lnTo>
                    <a:lnTo>
                      <a:pt x="3590" y="34770"/>
                    </a:lnTo>
                    <a:lnTo>
                      <a:pt x="4207" y="35682"/>
                    </a:lnTo>
                    <a:lnTo>
                      <a:pt x="4855" y="36535"/>
                    </a:lnTo>
                    <a:lnTo>
                      <a:pt x="5531" y="37388"/>
                    </a:lnTo>
                    <a:lnTo>
                      <a:pt x="6267" y="38182"/>
                    </a:lnTo>
                    <a:lnTo>
                      <a:pt x="7031" y="38947"/>
                    </a:lnTo>
                    <a:lnTo>
                      <a:pt x="7855" y="39683"/>
                    </a:lnTo>
                    <a:lnTo>
                      <a:pt x="8679" y="40359"/>
                    </a:lnTo>
                    <a:lnTo>
                      <a:pt x="9561" y="41006"/>
                    </a:lnTo>
                    <a:lnTo>
                      <a:pt x="10473" y="41624"/>
                    </a:lnTo>
                    <a:lnTo>
                      <a:pt x="11414" y="42183"/>
                    </a:lnTo>
                    <a:lnTo>
                      <a:pt x="12385" y="42712"/>
                    </a:lnTo>
                    <a:lnTo>
                      <a:pt x="13415" y="43183"/>
                    </a:lnTo>
                    <a:lnTo>
                      <a:pt x="14444" y="43624"/>
                    </a:lnTo>
                    <a:lnTo>
                      <a:pt x="15503" y="44007"/>
                    </a:lnTo>
                    <a:lnTo>
                      <a:pt x="16592" y="44330"/>
                    </a:lnTo>
                    <a:lnTo>
                      <a:pt x="17710" y="44595"/>
                    </a:lnTo>
                    <a:lnTo>
                      <a:pt x="18857" y="44830"/>
                    </a:lnTo>
                    <a:lnTo>
                      <a:pt x="20004" y="44977"/>
                    </a:lnTo>
                    <a:lnTo>
                      <a:pt x="21151" y="45095"/>
                    </a:lnTo>
                    <a:lnTo>
                      <a:pt x="22269" y="45125"/>
                    </a:lnTo>
                    <a:lnTo>
                      <a:pt x="23416" y="45125"/>
                    </a:lnTo>
                    <a:lnTo>
                      <a:pt x="24534" y="45066"/>
                    </a:lnTo>
                    <a:lnTo>
                      <a:pt x="25622" y="44919"/>
                    </a:lnTo>
                    <a:lnTo>
                      <a:pt x="26740" y="44742"/>
                    </a:lnTo>
                    <a:lnTo>
                      <a:pt x="27799" y="44536"/>
                    </a:lnTo>
                    <a:lnTo>
                      <a:pt x="28858" y="44242"/>
                    </a:lnTo>
                    <a:lnTo>
                      <a:pt x="29917" y="43918"/>
                    </a:lnTo>
                    <a:lnTo>
                      <a:pt x="30917" y="43536"/>
                    </a:lnTo>
                    <a:lnTo>
                      <a:pt x="31918" y="43095"/>
                    </a:lnTo>
                    <a:lnTo>
                      <a:pt x="32918" y="42624"/>
                    </a:lnTo>
                    <a:lnTo>
                      <a:pt x="33859" y="42095"/>
                    </a:lnTo>
                    <a:lnTo>
                      <a:pt x="34771" y="41536"/>
                    </a:lnTo>
                    <a:lnTo>
                      <a:pt x="35683" y="40947"/>
                    </a:lnTo>
                    <a:lnTo>
                      <a:pt x="36536" y="40271"/>
                    </a:lnTo>
                    <a:lnTo>
                      <a:pt x="37389" y="39594"/>
                    </a:lnTo>
                    <a:lnTo>
                      <a:pt x="38183" y="38859"/>
                    </a:lnTo>
                    <a:lnTo>
                      <a:pt x="38948" y="38094"/>
                    </a:lnTo>
                    <a:lnTo>
                      <a:pt x="39683" y="37300"/>
                    </a:lnTo>
                    <a:lnTo>
                      <a:pt x="40360" y="36447"/>
                    </a:lnTo>
                    <a:lnTo>
                      <a:pt x="41007" y="35564"/>
                    </a:lnTo>
                    <a:lnTo>
                      <a:pt x="41625" y="34652"/>
                    </a:lnTo>
                    <a:lnTo>
                      <a:pt x="42184" y="33711"/>
                    </a:lnTo>
                    <a:lnTo>
                      <a:pt x="42713" y="32740"/>
                    </a:lnTo>
                    <a:lnTo>
                      <a:pt x="43184" y="31740"/>
                    </a:lnTo>
                    <a:lnTo>
                      <a:pt x="43625" y="30681"/>
                    </a:lnTo>
                    <a:lnTo>
                      <a:pt x="44008" y="29622"/>
                    </a:lnTo>
                    <a:lnTo>
                      <a:pt x="44331" y="28534"/>
                    </a:lnTo>
                    <a:lnTo>
                      <a:pt x="44596" y="27416"/>
                    </a:lnTo>
                    <a:lnTo>
                      <a:pt x="44831" y="26298"/>
                    </a:lnTo>
                    <a:lnTo>
                      <a:pt x="44978" y="25122"/>
                    </a:lnTo>
                    <a:lnTo>
                      <a:pt x="45096" y="23974"/>
                    </a:lnTo>
                    <a:lnTo>
                      <a:pt x="45126" y="22856"/>
                    </a:lnTo>
                    <a:lnTo>
                      <a:pt x="45126" y="21709"/>
                    </a:lnTo>
                    <a:lnTo>
                      <a:pt x="45067" y="20591"/>
                    </a:lnTo>
                    <a:lnTo>
                      <a:pt x="44920" y="19503"/>
                    </a:lnTo>
                    <a:lnTo>
                      <a:pt x="44743" y="18415"/>
                    </a:lnTo>
                    <a:lnTo>
                      <a:pt x="44537" y="17326"/>
                    </a:lnTo>
                    <a:lnTo>
                      <a:pt x="44243" y="16267"/>
                    </a:lnTo>
                    <a:lnTo>
                      <a:pt x="43919" y="15238"/>
                    </a:lnTo>
                    <a:lnTo>
                      <a:pt x="43537" y="14208"/>
                    </a:lnTo>
                    <a:lnTo>
                      <a:pt x="43096" y="13208"/>
                    </a:lnTo>
                    <a:lnTo>
                      <a:pt x="42625" y="12237"/>
                    </a:lnTo>
                    <a:lnTo>
                      <a:pt x="42096" y="11266"/>
                    </a:lnTo>
                    <a:lnTo>
                      <a:pt x="41537" y="10355"/>
                    </a:lnTo>
                    <a:lnTo>
                      <a:pt x="40948" y="9443"/>
                    </a:lnTo>
                    <a:lnTo>
                      <a:pt x="40272" y="8590"/>
                    </a:lnTo>
                    <a:lnTo>
                      <a:pt x="39595" y="7766"/>
                    </a:lnTo>
                    <a:lnTo>
                      <a:pt x="38860" y="6942"/>
                    </a:lnTo>
                    <a:lnTo>
                      <a:pt x="38095" y="6177"/>
                    </a:lnTo>
                    <a:lnTo>
                      <a:pt x="37301" y="5442"/>
                    </a:lnTo>
                    <a:lnTo>
                      <a:pt x="36448" y="4765"/>
                    </a:lnTo>
                    <a:lnTo>
                      <a:pt x="35565" y="4118"/>
                    </a:lnTo>
                    <a:lnTo>
                      <a:pt x="34653" y="3501"/>
                    </a:lnTo>
                    <a:lnTo>
                      <a:pt x="33712" y="2942"/>
                    </a:lnTo>
                    <a:lnTo>
                      <a:pt x="32741" y="2412"/>
                    </a:lnTo>
                    <a:lnTo>
                      <a:pt x="31741" y="1942"/>
                    </a:lnTo>
                    <a:lnTo>
                      <a:pt x="30682" y="1500"/>
                    </a:lnTo>
                    <a:lnTo>
                      <a:pt x="29623" y="1118"/>
                    </a:lnTo>
                    <a:lnTo>
                      <a:pt x="28535" y="794"/>
                    </a:lnTo>
                    <a:lnTo>
                      <a:pt x="27417" y="530"/>
                    </a:lnTo>
                    <a:lnTo>
                      <a:pt x="26299" y="294"/>
                    </a:lnTo>
                    <a:lnTo>
                      <a:pt x="25122" y="147"/>
                    </a:lnTo>
                    <a:lnTo>
                      <a:pt x="23975" y="29"/>
                    </a:lnTo>
                    <a:lnTo>
                      <a:pt x="228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7"/>
              <p:cNvSpPr/>
              <p:nvPr/>
            </p:nvSpPr>
            <p:spPr>
              <a:xfrm>
                <a:off x="3110625" y="2834700"/>
                <a:ext cx="488325" cy="346400"/>
              </a:xfrm>
              <a:custGeom>
                <a:avLst/>
                <a:gdLst/>
                <a:ahLst/>
                <a:cxnLst/>
                <a:rect l="l" t="t" r="r" b="b"/>
                <a:pathLst>
                  <a:path w="19533" h="13856" extrusionOk="0">
                    <a:moveTo>
                      <a:pt x="18621" y="0"/>
                    </a:moveTo>
                    <a:lnTo>
                      <a:pt x="17826" y="59"/>
                    </a:lnTo>
                    <a:lnTo>
                      <a:pt x="17032" y="118"/>
                    </a:lnTo>
                    <a:lnTo>
                      <a:pt x="16238" y="206"/>
                    </a:lnTo>
                    <a:lnTo>
                      <a:pt x="15473" y="353"/>
                    </a:lnTo>
                    <a:lnTo>
                      <a:pt x="14708" y="500"/>
                    </a:lnTo>
                    <a:lnTo>
                      <a:pt x="13943" y="706"/>
                    </a:lnTo>
                    <a:lnTo>
                      <a:pt x="13179" y="912"/>
                    </a:lnTo>
                    <a:lnTo>
                      <a:pt x="12443" y="1177"/>
                    </a:lnTo>
                    <a:lnTo>
                      <a:pt x="11708" y="1441"/>
                    </a:lnTo>
                    <a:lnTo>
                      <a:pt x="10972" y="1765"/>
                    </a:lnTo>
                    <a:lnTo>
                      <a:pt x="10266" y="2118"/>
                    </a:lnTo>
                    <a:lnTo>
                      <a:pt x="9560" y="2471"/>
                    </a:lnTo>
                    <a:lnTo>
                      <a:pt x="8854" y="2853"/>
                    </a:lnTo>
                    <a:lnTo>
                      <a:pt x="8178" y="3295"/>
                    </a:lnTo>
                    <a:lnTo>
                      <a:pt x="7501" y="3736"/>
                    </a:lnTo>
                    <a:lnTo>
                      <a:pt x="6854" y="4207"/>
                    </a:lnTo>
                    <a:lnTo>
                      <a:pt x="6236" y="4707"/>
                    </a:lnTo>
                    <a:lnTo>
                      <a:pt x="5648" y="5236"/>
                    </a:lnTo>
                    <a:lnTo>
                      <a:pt x="5060" y="5766"/>
                    </a:lnTo>
                    <a:lnTo>
                      <a:pt x="4501" y="6325"/>
                    </a:lnTo>
                    <a:lnTo>
                      <a:pt x="3971" y="6913"/>
                    </a:lnTo>
                    <a:lnTo>
                      <a:pt x="3442" y="7531"/>
                    </a:lnTo>
                    <a:lnTo>
                      <a:pt x="2971" y="8148"/>
                    </a:lnTo>
                    <a:lnTo>
                      <a:pt x="2500" y="8766"/>
                    </a:lnTo>
                    <a:lnTo>
                      <a:pt x="2059" y="9443"/>
                    </a:lnTo>
                    <a:lnTo>
                      <a:pt x="1647" y="10119"/>
                    </a:lnTo>
                    <a:lnTo>
                      <a:pt x="1265" y="10796"/>
                    </a:lnTo>
                    <a:lnTo>
                      <a:pt x="912" y="11502"/>
                    </a:lnTo>
                    <a:lnTo>
                      <a:pt x="588" y="12208"/>
                    </a:lnTo>
                    <a:lnTo>
                      <a:pt x="294" y="12943"/>
                    </a:lnTo>
                    <a:lnTo>
                      <a:pt x="0" y="13708"/>
                    </a:lnTo>
                    <a:lnTo>
                      <a:pt x="0" y="13796"/>
                    </a:lnTo>
                    <a:lnTo>
                      <a:pt x="59" y="13826"/>
                    </a:lnTo>
                    <a:lnTo>
                      <a:pt x="118" y="13855"/>
                    </a:lnTo>
                    <a:lnTo>
                      <a:pt x="177" y="13826"/>
                    </a:lnTo>
                    <a:lnTo>
                      <a:pt x="206" y="13767"/>
                    </a:lnTo>
                    <a:lnTo>
                      <a:pt x="471" y="13031"/>
                    </a:lnTo>
                    <a:lnTo>
                      <a:pt x="765" y="12296"/>
                    </a:lnTo>
                    <a:lnTo>
                      <a:pt x="1118" y="11590"/>
                    </a:lnTo>
                    <a:lnTo>
                      <a:pt x="1471" y="10884"/>
                    </a:lnTo>
                    <a:lnTo>
                      <a:pt x="1853" y="10208"/>
                    </a:lnTo>
                    <a:lnTo>
                      <a:pt x="2236" y="9531"/>
                    </a:lnTo>
                    <a:lnTo>
                      <a:pt x="2677" y="8884"/>
                    </a:lnTo>
                    <a:lnTo>
                      <a:pt x="3148" y="8266"/>
                    </a:lnTo>
                    <a:lnTo>
                      <a:pt x="3618" y="7648"/>
                    </a:lnTo>
                    <a:lnTo>
                      <a:pt x="4118" y="7060"/>
                    </a:lnTo>
                    <a:lnTo>
                      <a:pt x="4648" y="6472"/>
                    </a:lnTo>
                    <a:lnTo>
                      <a:pt x="5207" y="5913"/>
                    </a:lnTo>
                    <a:lnTo>
                      <a:pt x="5766" y="5383"/>
                    </a:lnTo>
                    <a:lnTo>
                      <a:pt x="6383" y="4883"/>
                    </a:lnTo>
                    <a:lnTo>
                      <a:pt x="7001" y="4383"/>
                    </a:lnTo>
                    <a:lnTo>
                      <a:pt x="7619" y="3912"/>
                    </a:lnTo>
                    <a:lnTo>
                      <a:pt x="8295" y="3471"/>
                    </a:lnTo>
                    <a:lnTo>
                      <a:pt x="8972" y="3059"/>
                    </a:lnTo>
                    <a:lnTo>
                      <a:pt x="9649" y="2648"/>
                    </a:lnTo>
                    <a:lnTo>
                      <a:pt x="10355" y="2295"/>
                    </a:lnTo>
                    <a:lnTo>
                      <a:pt x="11061" y="1971"/>
                    </a:lnTo>
                    <a:lnTo>
                      <a:pt x="11767" y="1647"/>
                    </a:lnTo>
                    <a:lnTo>
                      <a:pt x="12502" y="1383"/>
                    </a:lnTo>
                    <a:lnTo>
                      <a:pt x="13237" y="1118"/>
                    </a:lnTo>
                    <a:lnTo>
                      <a:pt x="14002" y="912"/>
                    </a:lnTo>
                    <a:lnTo>
                      <a:pt x="14738" y="706"/>
                    </a:lnTo>
                    <a:lnTo>
                      <a:pt x="15502" y="559"/>
                    </a:lnTo>
                    <a:lnTo>
                      <a:pt x="16297" y="412"/>
                    </a:lnTo>
                    <a:lnTo>
                      <a:pt x="17062" y="324"/>
                    </a:lnTo>
                    <a:lnTo>
                      <a:pt x="17856" y="265"/>
                    </a:lnTo>
                    <a:lnTo>
                      <a:pt x="18621" y="206"/>
                    </a:lnTo>
                    <a:lnTo>
                      <a:pt x="19415" y="206"/>
                    </a:lnTo>
                    <a:lnTo>
                      <a:pt x="19503" y="177"/>
                    </a:lnTo>
                    <a:lnTo>
                      <a:pt x="19533" y="88"/>
                    </a:lnTo>
                    <a:lnTo>
                      <a:pt x="19503" y="30"/>
                    </a:lnTo>
                    <a:lnTo>
                      <a:pt x="194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7"/>
              <p:cNvSpPr/>
              <p:nvPr/>
            </p:nvSpPr>
            <p:spPr>
              <a:xfrm>
                <a:off x="3082675" y="3348000"/>
                <a:ext cx="351550" cy="474375"/>
              </a:xfrm>
              <a:custGeom>
                <a:avLst/>
                <a:gdLst/>
                <a:ahLst/>
                <a:cxnLst/>
                <a:rect l="l" t="t" r="r" b="b"/>
                <a:pathLst>
                  <a:path w="14062" h="18975" extrusionOk="0">
                    <a:moveTo>
                      <a:pt x="89" y="1"/>
                    </a:moveTo>
                    <a:lnTo>
                      <a:pt x="30" y="30"/>
                    </a:lnTo>
                    <a:lnTo>
                      <a:pt x="0" y="89"/>
                    </a:lnTo>
                    <a:lnTo>
                      <a:pt x="0" y="854"/>
                    </a:lnTo>
                    <a:lnTo>
                      <a:pt x="59" y="1648"/>
                    </a:lnTo>
                    <a:lnTo>
                      <a:pt x="147" y="2413"/>
                    </a:lnTo>
                    <a:lnTo>
                      <a:pt x="265" y="3178"/>
                    </a:lnTo>
                    <a:lnTo>
                      <a:pt x="383" y="3942"/>
                    </a:lnTo>
                    <a:lnTo>
                      <a:pt x="559" y="4678"/>
                    </a:lnTo>
                    <a:lnTo>
                      <a:pt x="736" y="5443"/>
                    </a:lnTo>
                    <a:lnTo>
                      <a:pt x="971" y="6178"/>
                    </a:lnTo>
                    <a:lnTo>
                      <a:pt x="1206" y="6913"/>
                    </a:lnTo>
                    <a:lnTo>
                      <a:pt x="1501" y="7619"/>
                    </a:lnTo>
                    <a:lnTo>
                      <a:pt x="1795" y="8325"/>
                    </a:lnTo>
                    <a:lnTo>
                      <a:pt x="2118" y="9031"/>
                    </a:lnTo>
                    <a:lnTo>
                      <a:pt x="2471" y="9708"/>
                    </a:lnTo>
                    <a:lnTo>
                      <a:pt x="2854" y="10385"/>
                    </a:lnTo>
                    <a:lnTo>
                      <a:pt x="3236" y="11032"/>
                    </a:lnTo>
                    <a:lnTo>
                      <a:pt x="3677" y="11679"/>
                    </a:lnTo>
                    <a:lnTo>
                      <a:pt x="4148" y="12326"/>
                    </a:lnTo>
                    <a:lnTo>
                      <a:pt x="4648" y="12973"/>
                    </a:lnTo>
                    <a:lnTo>
                      <a:pt x="5178" y="13562"/>
                    </a:lnTo>
                    <a:lnTo>
                      <a:pt x="5736" y="14150"/>
                    </a:lnTo>
                    <a:lnTo>
                      <a:pt x="6325" y="14709"/>
                    </a:lnTo>
                    <a:lnTo>
                      <a:pt x="6913" y="15238"/>
                    </a:lnTo>
                    <a:lnTo>
                      <a:pt x="7531" y="15738"/>
                    </a:lnTo>
                    <a:lnTo>
                      <a:pt x="8178" y="16238"/>
                    </a:lnTo>
                    <a:lnTo>
                      <a:pt x="8825" y="16680"/>
                    </a:lnTo>
                    <a:lnTo>
                      <a:pt x="9502" y="17091"/>
                    </a:lnTo>
                    <a:lnTo>
                      <a:pt x="10208" y="17474"/>
                    </a:lnTo>
                    <a:lnTo>
                      <a:pt x="10914" y="17827"/>
                    </a:lnTo>
                    <a:lnTo>
                      <a:pt x="11649" y="18180"/>
                    </a:lnTo>
                    <a:lnTo>
                      <a:pt x="12414" y="18474"/>
                    </a:lnTo>
                    <a:lnTo>
                      <a:pt x="13149" y="18739"/>
                    </a:lnTo>
                    <a:lnTo>
                      <a:pt x="13944" y="18974"/>
                    </a:lnTo>
                    <a:lnTo>
                      <a:pt x="13973" y="18974"/>
                    </a:lnTo>
                    <a:lnTo>
                      <a:pt x="14032" y="18945"/>
                    </a:lnTo>
                    <a:lnTo>
                      <a:pt x="14061" y="18915"/>
                    </a:lnTo>
                    <a:lnTo>
                      <a:pt x="14061" y="18827"/>
                    </a:lnTo>
                    <a:lnTo>
                      <a:pt x="14002" y="18768"/>
                    </a:lnTo>
                    <a:lnTo>
                      <a:pt x="13238" y="18533"/>
                    </a:lnTo>
                    <a:lnTo>
                      <a:pt x="12473" y="18268"/>
                    </a:lnTo>
                    <a:lnTo>
                      <a:pt x="11737" y="17974"/>
                    </a:lnTo>
                    <a:lnTo>
                      <a:pt x="11002" y="17650"/>
                    </a:lnTo>
                    <a:lnTo>
                      <a:pt x="10296" y="17297"/>
                    </a:lnTo>
                    <a:lnTo>
                      <a:pt x="9619" y="16915"/>
                    </a:lnTo>
                    <a:lnTo>
                      <a:pt x="8943" y="16503"/>
                    </a:lnTo>
                    <a:lnTo>
                      <a:pt x="8296" y="16062"/>
                    </a:lnTo>
                    <a:lnTo>
                      <a:pt x="7678" y="15591"/>
                    </a:lnTo>
                    <a:lnTo>
                      <a:pt x="7060" y="15091"/>
                    </a:lnTo>
                    <a:lnTo>
                      <a:pt x="6472" y="14562"/>
                    </a:lnTo>
                    <a:lnTo>
                      <a:pt x="5884" y="14003"/>
                    </a:lnTo>
                    <a:lnTo>
                      <a:pt x="5354" y="13444"/>
                    </a:lnTo>
                    <a:lnTo>
                      <a:pt x="4825" y="12826"/>
                    </a:lnTo>
                    <a:lnTo>
                      <a:pt x="4324" y="12208"/>
                    </a:lnTo>
                    <a:lnTo>
                      <a:pt x="3854" y="11532"/>
                    </a:lnTo>
                    <a:lnTo>
                      <a:pt x="3413" y="10914"/>
                    </a:lnTo>
                    <a:lnTo>
                      <a:pt x="3030" y="10267"/>
                    </a:lnTo>
                    <a:lnTo>
                      <a:pt x="2648" y="9620"/>
                    </a:lnTo>
                    <a:lnTo>
                      <a:pt x="2295" y="8943"/>
                    </a:lnTo>
                    <a:lnTo>
                      <a:pt x="1971" y="8237"/>
                    </a:lnTo>
                    <a:lnTo>
                      <a:pt x="1677" y="7561"/>
                    </a:lnTo>
                    <a:lnTo>
                      <a:pt x="1412" y="6825"/>
                    </a:lnTo>
                    <a:lnTo>
                      <a:pt x="1177" y="6119"/>
                    </a:lnTo>
                    <a:lnTo>
                      <a:pt x="942" y="5384"/>
                    </a:lnTo>
                    <a:lnTo>
                      <a:pt x="765" y="4648"/>
                    </a:lnTo>
                    <a:lnTo>
                      <a:pt x="589" y="3884"/>
                    </a:lnTo>
                    <a:lnTo>
                      <a:pt x="471" y="3148"/>
                    </a:lnTo>
                    <a:lnTo>
                      <a:pt x="353" y="2383"/>
                    </a:lnTo>
                    <a:lnTo>
                      <a:pt x="265" y="1619"/>
                    </a:lnTo>
                    <a:lnTo>
                      <a:pt x="236" y="854"/>
                    </a:lnTo>
                    <a:lnTo>
                      <a:pt x="206" y="89"/>
                    </a:lnTo>
                    <a:lnTo>
                      <a:pt x="177" y="30"/>
                    </a:lnTo>
                    <a:lnTo>
                      <a:pt x="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7"/>
              <p:cNvSpPr/>
              <p:nvPr/>
            </p:nvSpPr>
            <p:spPr>
              <a:xfrm>
                <a:off x="3618050" y="3512725"/>
                <a:ext cx="455975" cy="342000"/>
              </a:xfrm>
              <a:custGeom>
                <a:avLst/>
                <a:gdLst/>
                <a:ahLst/>
                <a:cxnLst/>
                <a:rect l="l" t="t" r="r" b="b"/>
                <a:pathLst>
                  <a:path w="18239" h="13680" extrusionOk="0">
                    <a:moveTo>
                      <a:pt x="18091" y="1"/>
                    </a:moveTo>
                    <a:lnTo>
                      <a:pt x="18033" y="60"/>
                    </a:lnTo>
                    <a:lnTo>
                      <a:pt x="17768" y="766"/>
                    </a:lnTo>
                    <a:lnTo>
                      <a:pt x="17503" y="1442"/>
                    </a:lnTo>
                    <a:lnTo>
                      <a:pt x="17179" y="2119"/>
                    </a:lnTo>
                    <a:lnTo>
                      <a:pt x="16856" y="2795"/>
                    </a:lnTo>
                    <a:lnTo>
                      <a:pt x="16473" y="3443"/>
                    </a:lnTo>
                    <a:lnTo>
                      <a:pt x="16091" y="4060"/>
                    </a:lnTo>
                    <a:lnTo>
                      <a:pt x="15709" y="4678"/>
                    </a:lnTo>
                    <a:lnTo>
                      <a:pt x="15267" y="5296"/>
                    </a:lnTo>
                    <a:lnTo>
                      <a:pt x="14826" y="5884"/>
                    </a:lnTo>
                    <a:lnTo>
                      <a:pt x="14356" y="6443"/>
                    </a:lnTo>
                    <a:lnTo>
                      <a:pt x="13855" y="7002"/>
                    </a:lnTo>
                    <a:lnTo>
                      <a:pt x="13355" y="7531"/>
                    </a:lnTo>
                    <a:lnTo>
                      <a:pt x="12796" y="8061"/>
                    </a:lnTo>
                    <a:lnTo>
                      <a:pt x="12267" y="8561"/>
                    </a:lnTo>
                    <a:lnTo>
                      <a:pt x="11679" y="9032"/>
                    </a:lnTo>
                    <a:lnTo>
                      <a:pt x="11090" y="9502"/>
                    </a:lnTo>
                    <a:lnTo>
                      <a:pt x="10473" y="9914"/>
                    </a:lnTo>
                    <a:lnTo>
                      <a:pt x="9855" y="10326"/>
                    </a:lnTo>
                    <a:lnTo>
                      <a:pt x="9208" y="10738"/>
                    </a:lnTo>
                    <a:lnTo>
                      <a:pt x="8560" y="11091"/>
                    </a:lnTo>
                    <a:lnTo>
                      <a:pt x="7913" y="11444"/>
                    </a:lnTo>
                    <a:lnTo>
                      <a:pt x="7237" y="11738"/>
                    </a:lnTo>
                    <a:lnTo>
                      <a:pt x="6560" y="12032"/>
                    </a:lnTo>
                    <a:lnTo>
                      <a:pt x="5884" y="12297"/>
                    </a:lnTo>
                    <a:lnTo>
                      <a:pt x="5178" y="12532"/>
                    </a:lnTo>
                    <a:lnTo>
                      <a:pt x="4472" y="12768"/>
                    </a:lnTo>
                    <a:lnTo>
                      <a:pt x="3766" y="12944"/>
                    </a:lnTo>
                    <a:lnTo>
                      <a:pt x="3030" y="13091"/>
                    </a:lnTo>
                    <a:lnTo>
                      <a:pt x="2324" y="13238"/>
                    </a:lnTo>
                    <a:lnTo>
                      <a:pt x="1589" y="13356"/>
                    </a:lnTo>
                    <a:lnTo>
                      <a:pt x="853" y="13415"/>
                    </a:lnTo>
                    <a:lnTo>
                      <a:pt x="89" y="13473"/>
                    </a:lnTo>
                    <a:lnTo>
                      <a:pt x="30" y="13503"/>
                    </a:lnTo>
                    <a:lnTo>
                      <a:pt x="0" y="13591"/>
                    </a:lnTo>
                    <a:lnTo>
                      <a:pt x="30" y="13650"/>
                    </a:lnTo>
                    <a:lnTo>
                      <a:pt x="118" y="13679"/>
                    </a:lnTo>
                    <a:lnTo>
                      <a:pt x="853" y="13621"/>
                    </a:lnTo>
                    <a:lnTo>
                      <a:pt x="1618" y="13562"/>
                    </a:lnTo>
                    <a:lnTo>
                      <a:pt x="2354" y="13444"/>
                    </a:lnTo>
                    <a:lnTo>
                      <a:pt x="3089" y="13297"/>
                    </a:lnTo>
                    <a:lnTo>
                      <a:pt x="3824" y="13150"/>
                    </a:lnTo>
                    <a:lnTo>
                      <a:pt x="4530" y="12944"/>
                    </a:lnTo>
                    <a:lnTo>
                      <a:pt x="5236" y="12738"/>
                    </a:lnTo>
                    <a:lnTo>
                      <a:pt x="5942" y="12503"/>
                    </a:lnTo>
                    <a:lnTo>
                      <a:pt x="6648" y="12238"/>
                    </a:lnTo>
                    <a:lnTo>
                      <a:pt x="7325" y="11944"/>
                    </a:lnTo>
                    <a:lnTo>
                      <a:pt x="8002" y="11620"/>
                    </a:lnTo>
                    <a:lnTo>
                      <a:pt x="8678" y="11267"/>
                    </a:lnTo>
                    <a:lnTo>
                      <a:pt x="9325" y="10914"/>
                    </a:lnTo>
                    <a:lnTo>
                      <a:pt x="9972" y="10502"/>
                    </a:lnTo>
                    <a:lnTo>
                      <a:pt x="10590" y="10091"/>
                    </a:lnTo>
                    <a:lnTo>
                      <a:pt x="11208" y="9649"/>
                    </a:lnTo>
                    <a:lnTo>
                      <a:pt x="11796" y="9179"/>
                    </a:lnTo>
                    <a:lnTo>
                      <a:pt x="12385" y="8708"/>
                    </a:lnTo>
                    <a:lnTo>
                      <a:pt x="12944" y="8208"/>
                    </a:lnTo>
                    <a:lnTo>
                      <a:pt x="13502" y="7679"/>
                    </a:lnTo>
                    <a:lnTo>
                      <a:pt x="14003" y="7149"/>
                    </a:lnTo>
                    <a:lnTo>
                      <a:pt x="14503" y="6590"/>
                    </a:lnTo>
                    <a:lnTo>
                      <a:pt x="14973" y="6002"/>
                    </a:lnTo>
                    <a:lnTo>
                      <a:pt x="15444" y="5413"/>
                    </a:lnTo>
                    <a:lnTo>
                      <a:pt x="15856" y="4796"/>
                    </a:lnTo>
                    <a:lnTo>
                      <a:pt x="16268" y="4178"/>
                    </a:lnTo>
                    <a:lnTo>
                      <a:pt x="16679" y="3531"/>
                    </a:lnTo>
                    <a:lnTo>
                      <a:pt x="17032" y="2884"/>
                    </a:lnTo>
                    <a:lnTo>
                      <a:pt x="17356" y="2207"/>
                    </a:lnTo>
                    <a:lnTo>
                      <a:pt x="17680" y="1531"/>
                    </a:lnTo>
                    <a:lnTo>
                      <a:pt x="17974" y="825"/>
                    </a:lnTo>
                    <a:lnTo>
                      <a:pt x="18238" y="119"/>
                    </a:lnTo>
                    <a:lnTo>
                      <a:pt x="18238" y="60"/>
                    </a:lnTo>
                    <a:lnTo>
                      <a:pt x="181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7"/>
              <p:cNvSpPr/>
              <p:nvPr/>
            </p:nvSpPr>
            <p:spPr>
              <a:xfrm>
                <a:off x="3765875" y="2865575"/>
                <a:ext cx="336825" cy="453025"/>
              </a:xfrm>
              <a:custGeom>
                <a:avLst/>
                <a:gdLst/>
                <a:ahLst/>
                <a:cxnLst/>
                <a:rect l="l" t="t" r="r" b="b"/>
                <a:pathLst>
                  <a:path w="13473" h="18121" extrusionOk="0">
                    <a:moveTo>
                      <a:pt x="118" y="1"/>
                    </a:moveTo>
                    <a:lnTo>
                      <a:pt x="29" y="30"/>
                    </a:lnTo>
                    <a:lnTo>
                      <a:pt x="0" y="89"/>
                    </a:lnTo>
                    <a:lnTo>
                      <a:pt x="0" y="148"/>
                    </a:lnTo>
                    <a:lnTo>
                      <a:pt x="59" y="206"/>
                    </a:lnTo>
                    <a:lnTo>
                      <a:pt x="735" y="471"/>
                    </a:lnTo>
                    <a:lnTo>
                      <a:pt x="1412" y="765"/>
                    </a:lnTo>
                    <a:lnTo>
                      <a:pt x="2089" y="1089"/>
                    </a:lnTo>
                    <a:lnTo>
                      <a:pt x="2736" y="1413"/>
                    </a:lnTo>
                    <a:lnTo>
                      <a:pt x="3353" y="1766"/>
                    </a:lnTo>
                    <a:lnTo>
                      <a:pt x="4001" y="2148"/>
                    </a:lnTo>
                    <a:lnTo>
                      <a:pt x="4589" y="2560"/>
                    </a:lnTo>
                    <a:lnTo>
                      <a:pt x="5177" y="3001"/>
                    </a:lnTo>
                    <a:lnTo>
                      <a:pt x="5766" y="3442"/>
                    </a:lnTo>
                    <a:lnTo>
                      <a:pt x="6325" y="3913"/>
                    </a:lnTo>
                    <a:lnTo>
                      <a:pt x="6883" y="4413"/>
                    </a:lnTo>
                    <a:lnTo>
                      <a:pt x="7384" y="4913"/>
                    </a:lnTo>
                    <a:lnTo>
                      <a:pt x="7913" y="5443"/>
                    </a:lnTo>
                    <a:lnTo>
                      <a:pt x="8384" y="6001"/>
                    </a:lnTo>
                    <a:lnTo>
                      <a:pt x="8854" y="6560"/>
                    </a:lnTo>
                    <a:lnTo>
                      <a:pt x="9325" y="7149"/>
                    </a:lnTo>
                    <a:lnTo>
                      <a:pt x="9737" y="7766"/>
                    </a:lnTo>
                    <a:lnTo>
                      <a:pt x="10149" y="8384"/>
                    </a:lnTo>
                    <a:lnTo>
                      <a:pt x="10531" y="9002"/>
                    </a:lnTo>
                    <a:lnTo>
                      <a:pt x="10913" y="9649"/>
                    </a:lnTo>
                    <a:lnTo>
                      <a:pt x="11237" y="10296"/>
                    </a:lnTo>
                    <a:lnTo>
                      <a:pt x="11531" y="10943"/>
                    </a:lnTo>
                    <a:lnTo>
                      <a:pt x="11825" y="11620"/>
                    </a:lnTo>
                    <a:lnTo>
                      <a:pt x="12090" y="12297"/>
                    </a:lnTo>
                    <a:lnTo>
                      <a:pt x="12325" y="13003"/>
                    </a:lnTo>
                    <a:lnTo>
                      <a:pt x="12531" y="13709"/>
                    </a:lnTo>
                    <a:lnTo>
                      <a:pt x="12737" y="14415"/>
                    </a:lnTo>
                    <a:lnTo>
                      <a:pt x="12884" y="15121"/>
                    </a:lnTo>
                    <a:lnTo>
                      <a:pt x="13031" y="15827"/>
                    </a:lnTo>
                    <a:lnTo>
                      <a:pt x="13120" y="16562"/>
                    </a:lnTo>
                    <a:lnTo>
                      <a:pt x="13208" y="17297"/>
                    </a:lnTo>
                    <a:lnTo>
                      <a:pt x="13267" y="18033"/>
                    </a:lnTo>
                    <a:lnTo>
                      <a:pt x="13296" y="18092"/>
                    </a:lnTo>
                    <a:lnTo>
                      <a:pt x="13355" y="18121"/>
                    </a:lnTo>
                    <a:lnTo>
                      <a:pt x="13384" y="18121"/>
                    </a:lnTo>
                    <a:lnTo>
                      <a:pt x="13443" y="18092"/>
                    </a:lnTo>
                    <a:lnTo>
                      <a:pt x="13473" y="18003"/>
                    </a:lnTo>
                    <a:lnTo>
                      <a:pt x="13414" y="17268"/>
                    </a:lnTo>
                    <a:lnTo>
                      <a:pt x="13326" y="16533"/>
                    </a:lnTo>
                    <a:lnTo>
                      <a:pt x="13237" y="15797"/>
                    </a:lnTo>
                    <a:lnTo>
                      <a:pt x="13090" y="15062"/>
                    </a:lnTo>
                    <a:lnTo>
                      <a:pt x="12914" y="14356"/>
                    </a:lnTo>
                    <a:lnTo>
                      <a:pt x="12737" y="13650"/>
                    </a:lnTo>
                    <a:lnTo>
                      <a:pt x="12531" y="12944"/>
                    </a:lnTo>
                    <a:lnTo>
                      <a:pt x="12296" y="12238"/>
                    </a:lnTo>
                    <a:lnTo>
                      <a:pt x="12031" y="11561"/>
                    </a:lnTo>
                    <a:lnTo>
                      <a:pt x="11737" y="10855"/>
                    </a:lnTo>
                    <a:lnTo>
                      <a:pt x="11414" y="10208"/>
                    </a:lnTo>
                    <a:lnTo>
                      <a:pt x="11090" y="9531"/>
                    </a:lnTo>
                    <a:lnTo>
                      <a:pt x="10708" y="8884"/>
                    </a:lnTo>
                    <a:lnTo>
                      <a:pt x="10325" y="8267"/>
                    </a:lnTo>
                    <a:lnTo>
                      <a:pt x="9913" y="7649"/>
                    </a:lnTo>
                    <a:lnTo>
                      <a:pt x="9501" y="7031"/>
                    </a:lnTo>
                    <a:lnTo>
                      <a:pt x="9031" y="6443"/>
                    </a:lnTo>
                    <a:lnTo>
                      <a:pt x="8560" y="5854"/>
                    </a:lnTo>
                    <a:lnTo>
                      <a:pt x="8060" y="5296"/>
                    </a:lnTo>
                    <a:lnTo>
                      <a:pt x="7531" y="4766"/>
                    </a:lnTo>
                    <a:lnTo>
                      <a:pt x="7001" y="4237"/>
                    </a:lnTo>
                    <a:lnTo>
                      <a:pt x="6472" y="3766"/>
                    </a:lnTo>
                    <a:lnTo>
                      <a:pt x="5883" y="3266"/>
                    </a:lnTo>
                    <a:lnTo>
                      <a:pt x="5324" y="2825"/>
                    </a:lnTo>
                    <a:lnTo>
                      <a:pt x="4707" y="2383"/>
                    </a:lnTo>
                    <a:lnTo>
                      <a:pt x="4089" y="1971"/>
                    </a:lnTo>
                    <a:lnTo>
                      <a:pt x="3471" y="1589"/>
                    </a:lnTo>
                    <a:lnTo>
                      <a:pt x="2824" y="1236"/>
                    </a:lnTo>
                    <a:lnTo>
                      <a:pt x="2177" y="883"/>
                    </a:lnTo>
                    <a:lnTo>
                      <a:pt x="1500" y="589"/>
                    </a:lnTo>
                    <a:lnTo>
                      <a:pt x="824" y="295"/>
                    </a:lnTo>
                    <a:lnTo>
                      <a:pt x="1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7"/>
              <p:cNvSpPr/>
              <p:nvPr/>
            </p:nvSpPr>
            <p:spPr>
              <a:xfrm>
                <a:off x="3626525" y="2804475"/>
                <a:ext cx="93050" cy="107825"/>
              </a:xfrm>
              <a:custGeom>
                <a:avLst/>
                <a:gdLst/>
                <a:ahLst/>
                <a:cxnLst/>
                <a:rect l="l" t="t" r="r" b="b"/>
                <a:pathLst>
                  <a:path w="3722" h="4313" extrusionOk="0">
                    <a:moveTo>
                      <a:pt x="635" y="0"/>
                    </a:moveTo>
                    <a:lnTo>
                      <a:pt x="0" y="3796"/>
                    </a:lnTo>
                    <a:lnTo>
                      <a:pt x="782" y="3926"/>
                    </a:lnTo>
                    <a:lnTo>
                      <a:pt x="1200" y="1429"/>
                    </a:lnTo>
                    <a:lnTo>
                      <a:pt x="2304" y="4181"/>
                    </a:lnTo>
                    <a:lnTo>
                      <a:pt x="3086" y="4312"/>
                    </a:lnTo>
                    <a:lnTo>
                      <a:pt x="3722" y="517"/>
                    </a:lnTo>
                    <a:lnTo>
                      <a:pt x="2942" y="386"/>
                    </a:lnTo>
                    <a:lnTo>
                      <a:pt x="2523" y="2889"/>
                    </a:lnTo>
                    <a:lnTo>
                      <a:pt x="1417" y="131"/>
                    </a:lnTo>
                    <a:lnTo>
                      <a:pt x="6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7"/>
              <p:cNvSpPr/>
              <p:nvPr/>
            </p:nvSpPr>
            <p:spPr>
              <a:xfrm>
                <a:off x="3475875" y="3787625"/>
                <a:ext cx="80975" cy="99225"/>
              </a:xfrm>
              <a:custGeom>
                <a:avLst/>
                <a:gdLst/>
                <a:ahLst/>
                <a:cxnLst/>
                <a:rect l="l" t="t" r="r" b="b"/>
                <a:pathLst>
                  <a:path w="3239" h="3969" extrusionOk="0">
                    <a:moveTo>
                      <a:pt x="1641" y="1"/>
                    </a:moveTo>
                    <a:cubicBezTo>
                      <a:pt x="1565" y="1"/>
                      <a:pt x="1492" y="5"/>
                      <a:pt x="1420" y="14"/>
                    </a:cubicBezTo>
                    <a:cubicBezTo>
                      <a:pt x="1241" y="37"/>
                      <a:pt x="1081" y="84"/>
                      <a:pt x="941" y="155"/>
                    </a:cubicBezTo>
                    <a:cubicBezTo>
                      <a:pt x="802" y="227"/>
                      <a:pt x="687" y="322"/>
                      <a:pt x="596" y="442"/>
                    </a:cubicBezTo>
                    <a:cubicBezTo>
                      <a:pt x="505" y="561"/>
                      <a:pt x="447" y="700"/>
                      <a:pt x="420" y="859"/>
                    </a:cubicBezTo>
                    <a:cubicBezTo>
                      <a:pt x="393" y="1024"/>
                      <a:pt x="402" y="1173"/>
                      <a:pt x="448" y="1308"/>
                    </a:cubicBezTo>
                    <a:cubicBezTo>
                      <a:pt x="495" y="1443"/>
                      <a:pt x="568" y="1567"/>
                      <a:pt x="667" y="1681"/>
                    </a:cubicBezTo>
                    <a:cubicBezTo>
                      <a:pt x="767" y="1795"/>
                      <a:pt x="888" y="1900"/>
                      <a:pt x="1030" y="1995"/>
                    </a:cubicBezTo>
                    <a:cubicBezTo>
                      <a:pt x="1172" y="2090"/>
                      <a:pt x="1326" y="2180"/>
                      <a:pt x="1490" y="2265"/>
                    </a:cubicBezTo>
                    <a:cubicBezTo>
                      <a:pt x="1635" y="2339"/>
                      <a:pt x="1752" y="2406"/>
                      <a:pt x="1841" y="2466"/>
                    </a:cubicBezTo>
                    <a:cubicBezTo>
                      <a:pt x="1930" y="2525"/>
                      <a:pt x="1998" y="2582"/>
                      <a:pt x="2046" y="2636"/>
                    </a:cubicBezTo>
                    <a:cubicBezTo>
                      <a:pt x="2093" y="2691"/>
                      <a:pt x="2121" y="2746"/>
                      <a:pt x="2132" y="2802"/>
                    </a:cubicBezTo>
                    <a:cubicBezTo>
                      <a:pt x="2142" y="2858"/>
                      <a:pt x="2142" y="2920"/>
                      <a:pt x="2130" y="2986"/>
                    </a:cubicBezTo>
                    <a:cubicBezTo>
                      <a:pt x="2120" y="3046"/>
                      <a:pt x="2099" y="3101"/>
                      <a:pt x="2067" y="3150"/>
                    </a:cubicBezTo>
                    <a:cubicBezTo>
                      <a:pt x="2034" y="3200"/>
                      <a:pt x="1991" y="3239"/>
                      <a:pt x="1936" y="3269"/>
                    </a:cubicBezTo>
                    <a:cubicBezTo>
                      <a:pt x="1881" y="3299"/>
                      <a:pt x="1814" y="3319"/>
                      <a:pt x="1736" y="3328"/>
                    </a:cubicBezTo>
                    <a:cubicBezTo>
                      <a:pt x="1708" y="3331"/>
                      <a:pt x="1679" y="3333"/>
                      <a:pt x="1648" y="3333"/>
                    </a:cubicBezTo>
                    <a:cubicBezTo>
                      <a:pt x="1592" y="3333"/>
                      <a:pt x="1532" y="3328"/>
                      <a:pt x="1467" y="3317"/>
                    </a:cubicBezTo>
                    <a:cubicBezTo>
                      <a:pt x="1354" y="3298"/>
                      <a:pt x="1253" y="3269"/>
                      <a:pt x="1165" y="3231"/>
                    </a:cubicBezTo>
                    <a:cubicBezTo>
                      <a:pt x="1077" y="3193"/>
                      <a:pt x="1004" y="3144"/>
                      <a:pt x="947" y="3084"/>
                    </a:cubicBezTo>
                    <a:cubicBezTo>
                      <a:pt x="890" y="3023"/>
                      <a:pt x="850" y="2950"/>
                      <a:pt x="827" y="2864"/>
                    </a:cubicBezTo>
                    <a:cubicBezTo>
                      <a:pt x="804" y="2778"/>
                      <a:pt x="802" y="2678"/>
                      <a:pt x="821" y="2563"/>
                    </a:cubicBezTo>
                    <a:lnTo>
                      <a:pt x="37" y="2432"/>
                    </a:lnTo>
                    <a:cubicBezTo>
                      <a:pt x="13" y="2574"/>
                      <a:pt x="11" y="2707"/>
                      <a:pt x="33" y="2832"/>
                    </a:cubicBezTo>
                    <a:cubicBezTo>
                      <a:pt x="54" y="2956"/>
                      <a:pt x="93" y="3070"/>
                      <a:pt x="150" y="3174"/>
                    </a:cubicBezTo>
                    <a:cubicBezTo>
                      <a:pt x="206" y="3278"/>
                      <a:pt x="278" y="3372"/>
                      <a:pt x="364" y="3456"/>
                    </a:cubicBezTo>
                    <a:cubicBezTo>
                      <a:pt x="450" y="3540"/>
                      <a:pt x="546" y="3615"/>
                      <a:pt x="652" y="3679"/>
                    </a:cubicBezTo>
                    <a:cubicBezTo>
                      <a:pt x="758" y="3743"/>
                      <a:pt x="872" y="3796"/>
                      <a:pt x="994" y="3839"/>
                    </a:cubicBezTo>
                    <a:cubicBezTo>
                      <a:pt x="1115" y="3882"/>
                      <a:pt x="1238" y="3914"/>
                      <a:pt x="1363" y="3934"/>
                    </a:cubicBezTo>
                    <a:cubicBezTo>
                      <a:pt x="1497" y="3957"/>
                      <a:pt x="1625" y="3968"/>
                      <a:pt x="1746" y="3968"/>
                    </a:cubicBezTo>
                    <a:cubicBezTo>
                      <a:pt x="1813" y="3968"/>
                      <a:pt x="1879" y="3965"/>
                      <a:pt x="1942" y="3958"/>
                    </a:cubicBezTo>
                    <a:cubicBezTo>
                      <a:pt x="2120" y="3938"/>
                      <a:pt x="2276" y="3894"/>
                      <a:pt x="2411" y="3824"/>
                    </a:cubicBezTo>
                    <a:cubicBezTo>
                      <a:pt x="2546" y="3755"/>
                      <a:pt x="2657" y="3660"/>
                      <a:pt x="2744" y="3541"/>
                    </a:cubicBezTo>
                    <a:cubicBezTo>
                      <a:pt x="2831" y="3422"/>
                      <a:pt x="2888" y="3278"/>
                      <a:pt x="2916" y="3112"/>
                    </a:cubicBezTo>
                    <a:cubicBezTo>
                      <a:pt x="2942" y="2955"/>
                      <a:pt x="2939" y="2811"/>
                      <a:pt x="2905" y="2678"/>
                    </a:cubicBezTo>
                    <a:cubicBezTo>
                      <a:pt x="2872" y="2546"/>
                      <a:pt x="2811" y="2422"/>
                      <a:pt x="2723" y="2305"/>
                    </a:cubicBezTo>
                    <a:cubicBezTo>
                      <a:pt x="2634" y="2188"/>
                      <a:pt x="2518" y="2078"/>
                      <a:pt x="2374" y="1973"/>
                    </a:cubicBezTo>
                    <a:cubicBezTo>
                      <a:pt x="2229" y="1869"/>
                      <a:pt x="2059" y="1767"/>
                      <a:pt x="1863" y="1668"/>
                    </a:cubicBezTo>
                    <a:cubicBezTo>
                      <a:pt x="1629" y="1554"/>
                      <a:pt x="1455" y="1444"/>
                      <a:pt x="1341" y="1338"/>
                    </a:cubicBezTo>
                    <a:cubicBezTo>
                      <a:pt x="1227" y="1233"/>
                      <a:pt x="1181" y="1117"/>
                      <a:pt x="1202" y="992"/>
                    </a:cubicBezTo>
                    <a:cubicBezTo>
                      <a:pt x="1212" y="931"/>
                      <a:pt x="1234" y="876"/>
                      <a:pt x="1269" y="826"/>
                    </a:cubicBezTo>
                    <a:cubicBezTo>
                      <a:pt x="1303" y="777"/>
                      <a:pt x="1348" y="736"/>
                      <a:pt x="1404" y="704"/>
                    </a:cubicBezTo>
                    <a:cubicBezTo>
                      <a:pt x="1460" y="673"/>
                      <a:pt x="1528" y="652"/>
                      <a:pt x="1608" y="642"/>
                    </a:cubicBezTo>
                    <a:cubicBezTo>
                      <a:pt x="1637" y="638"/>
                      <a:pt x="1667" y="636"/>
                      <a:pt x="1700" y="636"/>
                    </a:cubicBezTo>
                    <a:cubicBezTo>
                      <a:pt x="1755" y="636"/>
                      <a:pt x="1816" y="642"/>
                      <a:pt x="1880" y="653"/>
                    </a:cubicBezTo>
                    <a:cubicBezTo>
                      <a:pt x="1986" y="670"/>
                      <a:pt x="2076" y="699"/>
                      <a:pt x="2150" y="739"/>
                    </a:cubicBezTo>
                    <a:cubicBezTo>
                      <a:pt x="2224" y="779"/>
                      <a:pt x="2282" y="828"/>
                      <a:pt x="2326" y="885"/>
                    </a:cubicBezTo>
                    <a:cubicBezTo>
                      <a:pt x="2370" y="943"/>
                      <a:pt x="2399" y="1008"/>
                      <a:pt x="2413" y="1080"/>
                    </a:cubicBezTo>
                    <a:cubicBezTo>
                      <a:pt x="2427" y="1151"/>
                      <a:pt x="2427" y="1227"/>
                      <a:pt x="2414" y="1307"/>
                    </a:cubicBezTo>
                    <a:lnTo>
                      <a:pt x="3196" y="1438"/>
                    </a:lnTo>
                    <a:cubicBezTo>
                      <a:pt x="3224" y="1268"/>
                      <a:pt x="3218" y="1106"/>
                      <a:pt x="3176" y="951"/>
                    </a:cubicBezTo>
                    <a:cubicBezTo>
                      <a:pt x="3134" y="797"/>
                      <a:pt x="3060" y="657"/>
                      <a:pt x="2956" y="533"/>
                    </a:cubicBezTo>
                    <a:cubicBezTo>
                      <a:pt x="2852" y="408"/>
                      <a:pt x="2719" y="302"/>
                      <a:pt x="2557" y="215"/>
                    </a:cubicBezTo>
                    <a:cubicBezTo>
                      <a:pt x="2394" y="128"/>
                      <a:pt x="2208" y="67"/>
                      <a:pt x="1998" y="32"/>
                    </a:cubicBezTo>
                    <a:cubicBezTo>
                      <a:pt x="1874" y="11"/>
                      <a:pt x="1755" y="1"/>
                      <a:pt x="1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7"/>
              <p:cNvSpPr/>
              <p:nvPr/>
            </p:nvSpPr>
            <p:spPr>
              <a:xfrm>
                <a:off x="3059650" y="3195400"/>
                <a:ext cx="112375" cy="110200"/>
              </a:xfrm>
              <a:custGeom>
                <a:avLst/>
                <a:gdLst/>
                <a:ahLst/>
                <a:cxnLst/>
                <a:rect l="l" t="t" r="r" b="b"/>
                <a:pathLst>
                  <a:path w="4495" h="4408" extrusionOk="0">
                    <a:moveTo>
                      <a:pt x="0" y="1"/>
                    </a:moveTo>
                    <a:lnTo>
                      <a:pt x="207" y="3937"/>
                    </a:lnTo>
                    <a:lnTo>
                      <a:pt x="994" y="4069"/>
                    </a:lnTo>
                    <a:lnTo>
                      <a:pt x="2037" y="1633"/>
                    </a:lnTo>
                    <a:lnTo>
                      <a:pt x="2230" y="4275"/>
                    </a:lnTo>
                    <a:lnTo>
                      <a:pt x="3017" y="4407"/>
                    </a:lnTo>
                    <a:lnTo>
                      <a:pt x="4494" y="753"/>
                    </a:lnTo>
                    <a:lnTo>
                      <a:pt x="3715" y="622"/>
                    </a:lnTo>
                    <a:lnTo>
                      <a:pt x="2752" y="3237"/>
                    </a:lnTo>
                    <a:lnTo>
                      <a:pt x="2581" y="433"/>
                    </a:lnTo>
                    <a:lnTo>
                      <a:pt x="1919" y="322"/>
                    </a:lnTo>
                    <a:lnTo>
                      <a:pt x="842" y="2912"/>
                    </a:lnTo>
                    <a:lnTo>
                      <a:pt x="780" y="1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7"/>
              <p:cNvSpPr/>
              <p:nvPr/>
            </p:nvSpPr>
            <p:spPr>
              <a:xfrm>
                <a:off x="4036875" y="3361175"/>
                <a:ext cx="79375" cy="105550"/>
              </a:xfrm>
              <a:custGeom>
                <a:avLst/>
                <a:gdLst/>
                <a:ahLst/>
                <a:cxnLst/>
                <a:rect l="l" t="t" r="r" b="b"/>
                <a:pathLst>
                  <a:path w="3175" h="4222" extrusionOk="0">
                    <a:moveTo>
                      <a:pt x="636" y="0"/>
                    </a:moveTo>
                    <a:lnTo>
                      <a:pt x="1" y="3796"/>
                    </a:lnTo>
                    <a:lnTo>
                      <a:pt x="2545" y="4221"/>
                    </a:lnTo>
                    <a:lnTo>
                      <a:pt x="2650" y="3593"/>
                    </a:lnTo>
                    <a:lnTo>
                      <a:pt x="888" y="3298"/>
                    </a:lnTo>
                    <a:lnTo>
                      <a:pt x="1058" y="2282"/>
                    </a:lnTo>
                    <a:lnTo>
                      <a:pt x="2559" y="2533"/>
                    </a:lnTo>
                    <a:lnTo>
                      <a:pt x="2662" y="1920"/>
                    </a:lnTo>
                    <a:lnTo>
                      <a:pt x="1160" y="1669"/>
                    </a:lnTo>
                    <a:lnTo>
                      <a:pt x="1312" y="765"/>
                    </a:lnTo>
                    <a:lnTo>
                      <a:pt x="3068" y="1059"/>
                    </a:lnTo>
                    <a:lnTo>
                      <a:pt x="3174" y="425"/>
                    </a:lnTo>
                    <a:lnTo>
                      <a:pt x="6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7"/>
              <p:cNvSpPr/>
              <p:nvPr/>
            </p:nvSpPr>
            <p:spPr>
              <a:xfrm>
                <a:off x="3510675" y="3017800"/>
                <a:ext cx="107400" cy="330975"/>
              </a:xfrm>
              <a:custGeom>
                <a:avLst/>
                <a:gdLst/>
                <a:ahLst/>
                <a:cxnLst/>
                <a:rect l="l" t="t" r="r" b="b"/>
                <a:pathLst>
                  <a:path w="4296" h="13239" extrusionOk="0">
                    <a:moveTo>
                      <a:pt x="89" y="1"/>
                    </a:moveTo>
                    <a:lnTo>
                      <a:pt x="30" y="60"/>
                    </a:lnTo>
                    <a:lnTo>
                      <a:pt x="1" y="118"/>
                    </a:lnTo>
                    <a:lnTo>
                      <a:pt x="2530" y="13238"/>
                    </a:lnTo>
                    <a:lnTo>
                      <a:pt x="4295" y="12003"/>
                    </a:lnTo>
                    <a:lnTo>
                      <a:pt x="177" y="60"/>
                    </a:lnTo>
                    <a:lnTo>
                      <a:pt x="148" y="30"/>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7"/>
              <p:cNvSpPr/>
              <p:nvPr/>
            </p:nvSpPr>
            <p:spPr>
              <a:xfrm>
                <a:off x="3567300" y="3332550"/>
                <a:ext cx="107400" cy="330225"/>
              </a:xfrm>
              <a:custGeom>
                <a:avLst/>
                <a:gdLst/>
                <a:ahLst/>
                <a:cxnLst/>
                <a:rect l="l" t="t" r="r" b="b"/>
                <a:pathLst>
                  <a:path w="4296" h="13209" extrusionOk="0">
                    <a:moveTo>
                      <a:pt x="2089" y="1"/>
                    </a:moveTo>
                    <a:lnTo>
                      <a:pt x="1" y="1236"/>
                    </a:lnTo>
                    <a:lnTo>
                      <a:pt x="4119" y="13150"/>
                    </a:lnTo>
                    <a:lnTo>
                      <a:pt x="4148" y="13209"/>
                    </a:lnTo>
                    <a:lnTo>
                      <a:pt x="4237" y="13209"/>
                    </a:lnTo>
                    <a:lnTo>
                      <a:pt x="4266" y="13179"/>
                    </a:lnTo>
                    <a:lnTo>
                      <a:pt x="4295" y="13121"/>
                    </a:lnTo>
                    <a:lnTo>
                      <a:pt x="2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7"/>
              <p:cNvSpPr/>
              <p:nvPr/>
            </p:nvSpPr>
            <p:spPr>
              <a:xfrm>
                <a:off x="3270200" y="3320050"/>
                <a:ext cx="316975" cy="102250"/>
              </a:xfrm>
              <a:custGeom>
                <a:avLst/>
                <a:gdLst/>
                <a:ahLst/>
                <a:cxnLst/>
                <a:rect l="l" t="t" r="r" b="b"/>
                <a:pathLst>
                  <a:path w="12679" h="4090" extrusionOk="0">
                    <a:moveTo>
                      <a:pt x="12444" y="1"/>
                    </a:moveTo>
                    <a:lnTo>
                      <a:pt x="59" y="3913"/>
                    </a:lnTo>
                    <a:lnTo>
                      <a:pt x="0" y="3972"/>
                    </a:lnTo>
                    <a:lnTo>
                      <a:pt x="0" y="4031"/>
                    </a:lnTo>
                    <a:lnTo>
                      <a:pt x="30" y="4060"/>
                    </a:lnTo>
                    <a:lnTo>
                      <a:pt x="89" y="4090"/>
                    </a:lnTo>
                    <a:lnTo>
                      <a:pt x="12679" y="1913"/>
                    </a:lnTo>
                    <a:lnTo>
                      <a:pt x="12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7"/>
              <p:cNvSpPr/>
              <p:nvPr/>
            </p:nvSpPr>
            <p:spPr>
              <a:xfrm>
                <a:off x="3596725" y="3259025"/>
                <a:ext cx="318450" cy="105925"/>
              </a:xfrm>
              <a:custGeom>
                <a:avLst/>
                <a:gdLst/>
                <a:ahLst/>
                <a:cxnLst/>
                <a:rect l="l" t="t" r="r" b="b"/>
                <a:pathLst>
                  <a:path w="12738" h="4237" extrusionOk="0">
                    <a:moveTo>
                      <a:pt x="12649" y="0"/>
                    </a:moveTo>
                    <a:lnTo>
                      <a:pt x="442" y="2001"/>
                    </a:lnTo>
                    <a:lnTo>
                      <a:pt x="0" y="4236"/>
                    </a:lnTo>
                    <a:lnTo>
                      <a:pt x="12679" y="177"/>
                    </a:lnTo>
                    <a:lnTo>
                      <a:pt x="12738" y="118"/>
                    </a:lnTo>
                    <a:lnTo>
                      <a:pt x="12738" y="59"/>
                    </a:lnTo>
                    <a:lnTo>
                      <a:pt x="127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7"/>
              <p:cNvSpPr/>
              <p:nvPr/>
            </p:nvSpPr>
            <p:spPr>
              <a:xfrm>
                <a:off x="3323875" y="3144300"/>
                <a:ext cx="273600" cy="214750"/>
              </a:xfrm>
              <a:custGeom>
                <a:avLst/>
                <a:gdLst/>
                <a:ahLst/>
                <a:cxnLst/>
                <a:rect l="l" t="t" r="r" b="b"/>
                <a:pathLst>
                  <a:path w="10944" h="8590" extrusionOk="0">
                    <a:moveTo>
                      <a:pt x="60" y="0"/>
                    </a:moveTo>
                    <a:lnTo>
                      <a:pt x="30" y="30"/>
                    </a:lnTo>
                    <a:lnTo>
                      <a:pt x="1" y="89"/>
                    </a:lnTo>
                    <a:lnTo>
                      <a:pt x="30" y="147"/>
                    </a:lnTo>
                    <a:lnTo>
                      <a:pt x="10385" y="8590"/>
                    </a:lnTo>
                    <a:lnTo>
                      <a:pt x="10944" y="6501"/>
                    </a:lnTo>
                    <a:lnTo>
                      <a:pt x="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7"/>
              <p:cNvSpPr/>
              <p:nvPr/>
            </p:nvSpPr>
            <p:spPr>
              <a:xfrm>
                <a:off x="3588625" y="3317850"/>
                <a:ext cx="272875" cy="219175"/>
              </a:xfrm>
              <a:custGeom>
                <a:avLst/>
                <a:gdLst/>
                <a:ahLst/>
                <a:cxnLst/>
                <a:rect l="l" t="t" r="r" b="b"/>
                <a:pathLst>
                  <a:path w="10915" h="8767" extrusionOk="0">
                    <a:moveTo>
                      <a:pt x="766" y="1"/>
                    </a:moveTo>
                    <a:lnTo>
                      <a:pt x="1" y="2266"/>
                    </a:lnTo>
                    <a:lnTo>
                      <a:pt x="10796" y="8767"/>
                    </a:lnTo>
                    <a:lnTo>
                      <a:pt x="10855" y="8767"/>
                    </a:lnTo>
                    <a:lnTo>
                      <a:pt x="10914" y="8737"/>
                    </a:lnTo>
                    <a:lnTo>
                      <a:pt x="10914" y="8678"/>
                    </a:lnTo>
                    <a:lnTo>
                      <a:pt x="10885" y="8620"/>
                    </a:lnTo>
                    <a:lnTo>
                      <a:pt x="7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7"/>
              <p:cNvSpPr/>
              <p:nvPr/>
            </p:nvSpPr>
            <p:spPr>
              <a:xfrm>
                <a:off x="3395950" y="3331825"/>
                <a:ext cx="210350" cy="277275"/>
              </a:xfrm>
              <a:custGeom>
                <a:avLst/>
                <a:gdLst/>
                <a:ahLst/>
                <a:cxnLst/>
                <a:rect l="l" t="t" r="r" b="b"/>
                <a:pathLst>
                  <a:path w="8414" h="11091" extrusionOk="0">
                    <a:moveTo>
                      <a:pt x="6972" y="0"/>
                    </a:moveTo>
                    <a:lnTo>
                      <a:pt x="30" y="10973"/>
                    </a:lnTo>
                    <a:lnTo>
                      <a:pt x="1" y="11032"/>
                    </a:lnTo>
                    <a:lnTo>
                      <a:pt x="59" y="11090"/>
                    </a:lnTo>
                    <a:lnTo>
                      <a:pt x="89" y="11090"/>
                    </a:lnTo>
                    <a:lnTo>
                      <a:pt x="148" y="11061"/>
                    </a:lnTo>
                    <a:lnTo>
                      <a:pt x="8414" y="1354"/>
                    </a:lnTo>
                    <a:lnTo>
                      <a:pt x="6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7"/>
              <p:cNvSpPr/>
              <p:nvPr/>
            </p:nvSpPr>
            <p:spPr>
              <a:xfrm>
                <a:off x="3584225" y="3071500"/>
                <a:ext cx="205200" cy="285350"/>
              </a:xfrm>
              <a:custGeom>
                <a:avLst/>
                <a:gdLst/>
                <a:ahLst/>
                <a:cxnLst/>
                <a:rect l="l" t="t" r="r" b="b"/>
                <a:pathLst>
                  <a:path w="8208" h="11414" extrusionOk="0">
                    <a:moveTo>
                      <a:pt x="8119" y="0"/>
                    </a:moveTo>
                    <a:lnTo>
                      <a:pt x="8060" y="30"/>
                    </a:lnTo>
                    <a:lnTo>
                      <a:pt x="0" y="9413"/>
                    </a:lnTo>
                    <a:lnTo>
                      <a:pt x="1089" y="11414"/>
                    </a:lnTo>
                    <a:lnTo>
                      <a:pt x="8207" y="147"/>
                    </a:lnTo>
                    <a:lnTo>
                      <a:pt x="8207" y="59"/>
                    </a:lnTo>
                    <a:lnTo>
                      <a:pt x="8178" y="30"/>
                    </a:lnTo>
                    <a:lnTo>
                      <a:pt x="8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7"/>
              <p:cNvSpPr/>
              <p:nvPr/>
            </p:nvSpPr>
            <p:spPr>
              <a:xfrm>
                <a:off x="3398900" y="3069275"/>
                <a:ext cx="208875" cy="286100"/>
              </a:xfrm>
              <a:custGeom>
                <a:avLst/>
                <a:gdLst/>
                <a:ahLst/>
                <a:cxnLst/>
                <a:rect l="l" t="t" r="r" b="b"/>
                <a:pathLst>
                  <a:path w="8355" h="11444" extrusionOk="0">
                    <a:moveTo>
                      <a:pt x="118" y="1"/>
                    </a:moveTo>
                    <a:lnTo>
                      <a:pt x="59" y="30"/>
                    </a:lnTo>
                    <a:lnTo>
                      <a:pt x="0" y="60"/>
                    </a:lnTo>
                    <a:lnTo>
                      <a:pt x="30" y="148"/>
                    </a:lnTo>
                    <a:lnTo>
                      <a:pt x="7178" y="11444"/>
                    </a:lnTo>
                    <a:lnTo>
                      <a:pt x="8355" y="9620"/>
                    </a:lnTo>
                    <a:lnTo>
                      <a:pt x="177" y="30"/>
                    </a:lnTo>
                    <a:lnTo>
                      <a:pt x="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7"/>
              <p:cNvSpPr/>
              <p:nvPr/>
            </p:nvSpPr>
            <p:spPr>
              <a:xfrm>
                <a:off x="3577600" y="3323725"/>
                <a:ext cx="208875" cy="287575"/>
              </a:xfrm>
              <a:custGeom>
                <a:avLst/>
                <a:gdLst/>
                <a:ahLst/>
                <a:cxnLst/>
                <a:rect l="l" t="t" r="r" b="b"/>
                <a:pathLst>
                  <a:path w="8355" h="11503" extrusionOk="0">
                    <a:moveTo>
                      <a:pt x="1471" y="1"/>
                    </a:moveTo>
                    <a:lnTo>
                      <a:pt x="0" y="1884"/>
                    </a:lnTo>
                    <a:lnTo>
                      <a:pt x="8208" y="11473"/>
                    </a:lnTo>
                    <a:lnTo>
                      <a:pt x="8266" y="11503"/>
                    </a:lnTo>
                    <a:lnTo>
                      <a:pt x="8325" y="11503"/>
                    </a:lnTo>
                    <a:lnTo>
                      <a:pt x="8355" y="11444"/>
                    </a:lnTo>
                    <a:lnTo>
                      <a:pt x="8325" y="11385"/>
                    </a:lnTo>
                    <a:lnTo>
                      <a:pt x="14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7"/>
              <p:cNvSpPr/>
              <p:nvPr/>
            </p:nvSpPr>
            <p:spPr>
              <a:xfrm>
                <a:off x="3321675" y="3325200"/>
                <a:ext cx="275800" cy="208875"/>
              </a:xfrm>
              <a:custGeom>
                <a:avLst/>
                <a:gdLst/>
                <a:ahLst/>
                <a:cxnLst/>
                <a:rect l="l" t="t" r="r" b="b"/>
                <a:pathLst>
                  <a:path w="11032" h="8355" extrusionOk="0">
                    <a:moveTo>
                      <a:pt x="10120" y="1"/>
                    </a:moveTo>
                    <a:lnTo>
                      <a:pt x="30" y="8208"/>
                    </a:lnTo>
                    <a:lnTo>
                      <a:pt x="1" y="8267"/>
                    </a:lnTo>
                    <a:lnTo>
                      <a:pt x="30" y="8326"/>
                    </a:lnTo>
                    <a:lnTo>
                      <a:pt x="59" y="8355"/>
                    </a:lnTo>
                    <a:lnTo>
                      <a:pt x="118" y="8355"/>
                    </a:lnTo>
                    <a:lnTo>
                      <a:pt x="11032" y="1736"/>
                    </a:lnTo>
                    <a:lnTo>
                      <a:pt x="10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7"/>
              <p:cNvSpPr/>
              <p:nvPr/>
            </p:nvSpPr>
            <p:spPr>
              <a:xfrm>
                <a:off x="3595250" y="3147225"/>
                <a:ext cx="269175" cy="214775"/>
              </a:xfrm>
              <a:custGeom>
                <a:avLst/>
                <a:gdLst/>
                <a:ahLst/>
                <a:cxnLst/>
                <a:rect l="l" t="t" r="r" b="b"/>
                <a:pathLst>
                  <a:path w="10767" h="8591" extrusionOk="0">
                    <a:moveTo>
                      <a:pt x="10620" y="1"/>
                    </a:moveTo>
                    <a:lnTo>
                      <a:pt x="0" y="6325"/>
                    </a:lnTo>
                    <a:lnTo>
                      <a:pt x="412" y="8591"/>
                    </a:lnTo>
                    <a:lnTo>
                      <a:pt x="10737" y="148"/>
                    </a:lnTo>
                    <a:lnTo>
                      <a:pt x="10767" y="89"/>
                    </a:lnTo>
                    <a:lnTo>
                      <a:pt x="10737" y="30"/>
                    </a:lnTo>
                    <a:lnTo>
                      <a:pt x="10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7"/>
              <p:cNvSpPr/>
              <p:nvPr/>
            </p:nvSpPr>
            <p:spPr>
              <a:xfrm>
                <a:off x="3540100" y="2939125"/>
                <a:ext cx="122825" cy="403025"/>
              </a:xfrm>
              <a:custGeom>
                <a:avLst/>
                <a:gdLst/>
                <a:ahLst/>
                <a:cxnLst/>
                <a:rect l="l" t="t" r="r" b="b"/>
                <a:pathLst>
                  <a:path w="4913" h="16121" extrusionOk="0">
                    <a:moveTo>
                      <a:pt x="4824" y="0"/>
                    </a:moveTo>
                    <a:lnTo>
                      <a:pt x="4736" y="30"/>
                    </a:lnTo>
                    <a:lnTo>
                      <a:pt x="4707" y="88"/>
                    </a:lnTo>
                    <a:lnTo>
                      <a:pt x="0" y="15414"/>
                    </a:lnTo>
                    <a:lnTo>
                      <a:pt x="4324" y="16120"/>
                    </a:lnTo>
                    <a:lnTo>
                      <a:pt x="4913" y="118"/>
                    </a:lnTo>
                    <a:lnTo>
                      <a:pt x="4883" y="59"/>
                    </a:lnTo>
                    <a:lnTo>
                      <a:pt x="48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7"/>
              <p:cNvSpPr/>
              <p:nvPr/>
            </p:nvSpPr>
            <p:spPr>
              <a:xfrm>
                <a:off x="3540100" y="2939850"/>
                <a:ext cx="120625" cy="393475"/>
              </a:xfrm>
              <a:custGeom>
                <a:avLst/>
                <a:gdLst/>
                <a:ahLst/>
                <a:cxnLst/>
                <a:rect l="l" t="t" r="r" b="b"/>
                <a:pathLst>
                  <a:path w="4825" h="15739" extrusionOk="0">
                    <a:moveTo>
                      <a:pt x="4736" y="1"/>
                    </a:moveTo>
                    <a:lnTo>
                      <a:pt x="4707" y="30"/>
                    </a:lnTo>
                    <a:lnTo>
                      <a:pt x="4707" y="59"/>
                    </a:lnTo>
                    <a:lnTo>
                      <a:pt x="0" y="15385"/>
                    </a:lnTo>
                    <a:lnTo>
                      <a:pt x="2206" y="15738"/>
                    </a:lnTo>
                    <a:lnTo>
                      <a:pt x="48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7"/>
              <p:cNvSpPr/>
              <p:nvPr/>
            </p:nvSpPr>
            <p:spPr>
              <a:xfrm>
                <a:off x="3660700" y="29398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7"/>
              <p:cNvSpPr/>
              <p:nvPr/>
            </p:nvSpPr>
            <p:spPr>
              <a:xfrm>
                <a:off x="3660700" y="29398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7"/>
              <p:cNvSpPr/>
              <p:nvPr/>
            </p:nvSpPr>
            <p:spPr>
              <a:xfrm>
                <a:off x="3593050" y="33399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7"/>
              <p:cNvSpPr/>
              <p:nvPr/>
            </p:nvSpPr>
            <p:spPr>
              <a:xfrm>
                <a:off x="3593050" y="33399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7"/>
              <p:cNvSpPr/>
              <p:nvPr/>
            </p:nvSpPr>
            <p:spPr>
              <a:xfrm>
                <a:off x="3523175" y="3338450"/>
                <a:ext cx="114750" cy="403025"/>
              </a:xfrm>
              <a:custGeom>
                <a:avLst/>
                <a:gdLst/>
                <a:ahLst/>
                <a:cxnLst/>
                <a:rect l="l" t="t" r="r" b="b"/>
                <a:pathLst>
                  <a:path w="4590" h="16121" extrusionOk="0">
                    <a:moveTo>
                      <a:pt x="589" y="0"/>
                    </a:moveTo>
                    <a:lnTo>
                      <a:pt x="1" y="16003"/>
                    </a:lnTo>
                    <a:lnTo>
                      <a:pt x="30" y="16061"/>
                    </a:lnTo>
                    <a:lnTo>
                      <a:pt x="89" y="16120"/>
                    </a:lnTo>
                    <a:lnTo>
                      <a:pt x="148" y="16091"/>
                    </a:lnTo>
                    <a:lnTo>
                      <a:pt x="207" y="16032"/>
                    </a:lnTo>
                    <a:lnTo>
                      <a:pt x="4590" y="677"/>
                    </a:lnTo>
                    <a:lnTo>
                      <a:pt x="5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7"/>
              <p:cNvSpPr/>
              <p:nvPr/>
            </p:nvSpPr>
            <p:spPr>
              <a:xfrm>
                <a:off x="3524650" y="3347275"/>
                <a:ext cx="121375" cy="393450"/>
              </a:xfrm>
              <a:custGeom>
                <a:avLst/>
                <a:gdLst/>
                <a:ahLst/>
                <a:cxnLst/>
                <a:rect l="l" t="t" r="r" b="b"/>
                <a:pathLst>
                  <a:path w="4855" h="15738" extrusionOk="0">
                    <a:moveTo>
                      <a:pt x="2648" y="0"/>
                    </a:moveTo>
                    <a:lnTo>
                      <a:pt x="0" y="15738"/>
                    </a:lnTo>
                    <a:lnTo>
                      <a:pt x="118" y="15738"/>
                    </a:lnTo>
                    <a:lnTo>
                      <a:pt x="148" y="15679"/>
                    </a:lnTo>
                    <a:lnTo>
                      <a:pt x="4854" y="353"/>
                    </a:lnTo>
                    <a:lnTo>
                      <a:pt x="2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7"/>
              <p:cNvSpPr/>
              <p:nvPr/>
            </p:nvSpPr>
            <p:spPr>
              <a:xfrm>
                <a:off x="3524650" y="3740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7"/>
              <p:cNvSpPr/>
              <p:nvPr/>
            </p:nvSpPr>
            <p:spPr>
              <a:xfrm>
                <a:off x="3524650" y="37407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7"/>
              <p:cNvSpPr/>
              <p:nvPr/>
            </p:nvSpPr>
            <p:spPr>
              <a:xfrm>
                <a:off x="3593050" y="3340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7"/>
              <p:cNvSpPr/>
              <p:nvPr/>
            </p:nvSpPr>
            <p:spPr>
              <a:xfrm>
                <a:off x="3593050" y="3340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7"/>
              <p:cNvSpPr/>
              <p:nvPr/>
            </p:nvSpPr>
            <p:spPr>
              <a:xfrm>
                <a:off x="3192250" y="3270775"/>
                <a:ext cx="403025" cy="114750"/>
              </a:xfrm>
              <a:custGeom>
                <a:avLst/>
                <a:gdLst/>
                <a:ahLst/>
                <a:cxnLst/>
                <a:rect l="l" t="t" r="r" b="b"/>
                <a:pathLst>
                  <a:path w="16121" h="4590" extrusionOk="0">
                    <a:moveTo>
                      <a:pt x="118" y="1"/>
                    </a:moveTo>
                    <a:lnTo>
                      <a:pt x="30" y="30"/>
                    </a:lnTo>
                    <a:lnTo>
                      <a:pt x="0" y="89"/>
                    </a:lnTo>
                    <a:lnTo>
                      <a:pt x="0" y="148"/>
                    </a:lnTo>
                    <a:lnTo>
                      <a:pt x="59" y="207"/>
                    </a:lnTo>
                    <a:lnTo>
                      <a:pt x="15444" y="4590"/>
                    </a:lnTo>
                    <a:lnTo>
                      <a:pt x="16120" y="560"/>
                    </a:lnTo>
                    <a:lnTo>
                      <a:pt x="1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7"/>
              <p:cNvSpPr/>
              <p:nvPr/>
            </p:nvSpPr>
            <p:spPr>
              <a:xfrm>
                <a:off x="3192250" y="3272250"/>
                <a:ext cx="394200" cy="121375"/>
              </a:xfrm>
              <a:custGeom>
                <a:avLst/>
                <a:gdLst/>
                <a:ahLst/>
                <a:cxnLst/>
                <a:rect l="l" t="t" r="r" b="b"/>
                <a:pathLst>
                  <a:path w="15768" h="4855" extrusionOk="0">
                    <a:moveTo>
                      <a:pt x="0" y="1"/>
                    </a:moveTo>
                    <a:lnTo>
                      <a:pt x="0" y="89"/>
                    </a:lnTo>
                    <a:lnTo>
                      <a:pt x="30" y="118"/>
                    </a:lnTo>
                    <a:lnTo>
                      <a:pt x="59" y="148"/>
                    </a:lnTo>
                    <a:lnTo>
                      <a:pt x="15385" y="4854"/>
                    </a:lnTo>
                    <a:lnTo>
                      <a:pt x="15767" y="2648"/>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7"/>
              <p:cNvSpPr/>
              <p:nvPr/>
            </p:nvSpPr>
            <p:spPr>
              <a:xfrm>
                <a:off x="3192250" y="3272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7"/>
              <p:cNvSpPr/>
              <p:nvPr/>
            </p:nvSpPr>
            <p:spPr>
              <a:xfrm>
                <a:off x="3192250" y="32722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7"/>
              <p:cNvSpPr/>
              <p:nvPr/>
            </p:nvSpPr>
            <p:spPr>
              <a:xfrm>
                <a:off x="3592300" y="3339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7"/>
              <p:cNvSpPr/>
              <p:nvPr/>
            </p:nvSpPr>
            <p:spPr>
              <a:xfrm>
                <a:off x="3592300" y="3339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7"/>
              <p:cNvSpPr/>
              <p:nvPr/>
            </p:nvSpPr>
            <p:spPr>
              <a:xfrm>
                <a:off x="3590825" y="3295050"/>
                <a:ext cx="403050" cy="114750"/>
              </a:xfrm>
              <a:custGeom>
                <a:avLst/>
                <a:gdLst/>
                <a:ahLst/>
                <a:cxnLst/>
                <a:rect l="l" t="t" r="r" b="b"/>
                <a:pathLst>
                  <a:path w="16122" h="4590" extrusionOk="0">
                    <a:moveTo>
                      <a:pt x="678" y="1"/>
                    </a:moveTo>
                    <a:lnTo>
                      <a:pt x="1" y="4031"/>
                    </a:lnTo>
                    <a:lnTo>
                      <a:pt x="16003" y="4590"/>
                    </a:lnTo>
                    <a:lnTo>
                      <a:pt x="16092" y="4590"/>
                    </a:lnTo>
                    <a:lnTo>
                      <a:pt x="16121" y="4501"/>
                    </a:lnTo>
                    <a:lnTo>
                      <a:pt x="16121" y="4443"/>
                    </a:lnTo>
                    <a:lnTo>
                      <a:pt x="16033" y="4384"/>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7"/>
              <p:cNvSpPr/>
              <p:nvPr/>
            </p:nvSpPr>
            <p:spPr>
              <a:xfrm>
                <a:off x="3599650" y="3286975"/>
                <a:ext cx="394225" cy="121350"/>
              </a:xfrm>
              <a:custGeom>
                <a:avLst/>
                <a:gdLst/>
                <a:ahLst/>
                <a:cxnLst/>
                <a:rect l="l" t="t" r="r" b="b"/>
                <a:pathLst>
                  <a:path w="15769" h="4854" extrusionOk="0">
                    <a:moveTo>
                      <a:pt x="383" y="0"/>
                    </a:moveTo>
                    <a:lnTo>
                      <a:pt x="1" y="2236"/>
                    </a:lnTo>
                    <a:lnTo>
                      <a:pt x="15768" y="4854"/>
                    </a:lnTo>
                    <a:lnTo>
                      <a:pt x="15768" y="4766"/>
                    </a:lnTo>
                    <a:lnTo>
                      <a:pt x="15739" y="4736"/>
                    </a:lnTo>
                    <a:lnTo>
                      <a:pt x="15680" y="4707"/>
                    </a:lnTo>
                    <a:lnTo>
                      <a:pt x="3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7"/>
              <p:cNvSpPr/>
              <p:nvPr/>
            </p:nvSpPr>
            <p:spPr>
              <a:xfrm>
                <a:off x="3993850" y="3408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7"/>
              <p:cNvSpPr/>
              <p:nvPr/>
            </p:nvSpPr>
            <p:spPr>
              <a:xfrm>
                <a:off x="3993850" y="34083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7"/>
              <p:cNvSpPr/>
              <p:nvPr/>
            </p:nvSpPr>
            <p:spPr>
              <a:xfrm>
                <a:off x="3593775" y="33406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7"/>
              <p:cNvSpPr/>
              <p:nvPr/>
            </p:nvSpPr>
            <p:spPr>
              <a:xfrm>
                <a:off x="3593775" y="3340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7"/>
              <p:cNvSpPr/>
              <p:nvPr/>
            </p:nvSpPr>
            <p:spPr>
              <a:xfrm>
                <a:off x="3525375" y="3275200"/>
                <a:ext cx="135350" cy="134600"/>
              </a:xfrm>
              <a:custGeom>
                <a:avLst/>
                <a:gdLst/>
                <a:ahLst/>
                <a:cxnLst/>
                <a:rect l="l" t="t" r="r" b="b"/>
                <a:pathLst>
                  <a:path w="5414" h="5384" extrusionOk="0">
                    <a:moveTo>
                      <a:pt x="2619" y="0"/>
                    </a:moveTo>
                    <a:lnTo>
                      <a:pt x="2354" y="30"/>
                    </a:lnTo>
                    <a:lnTo>
                      <a:pt x="2089" y="59"/>
                    </a:lnTo>
                    <a:lnTo>
                      <a:pt x="1825" y="148"/>
                    </a:lnTo>
                    <a:lnTo>
                      <a:pt x="1589" y="236"/>
                    </a:lnTo>
                    <a:lnTo>
                      <a:pt x="1354" y="353"/>
                    </a:lnTo>
                    <a:lnTo>
                      <a:pt x="1148" y="501"/>
                    </a:lnTo>
                    <a:lnTo>
                      <a:pt x="942" y="648"/>
                    </a:lnTo>
                    <a:lnTo>
                      <a:pt x="766" y="824"/>
                    </a:lnTo>
                    <a:lnTo>
                      <a:pt x="589" y="1030"/>
                    </a:lnTo>
                    <a:lnTo>
                      <a:pt x="442" y="1236"/>
                    </a:lnTo>
                    <a:lnTo>
                      <a:pt x="295" y="1471"/>
                    </a:lnTo>
                    <a:lnTo>
                      <a:pt x="207" y="1707"/>
                    </a:lnTo>
                    <a:lnTo>
                      <a:pt x="119" y="1971"/>
                    </a:lnTo>
                    <a:lnTo>
                      <a:pt x="60" y="2236"/>
                    </a:lnTo>
                    <a:lnTo>
                      <a:pt x="30" y="2530"/>
                    </a:lnTo>
                    <a:lnTo>
                      <a:pt x="1" y="2795"/>
                    </a:lnTo>
                    <a:lnTo>
                      <a:pt x="30" y="3060"/>
                    </a:lnTo>
                    <a:lnTo>
                      <a:pt x="89" y="3324"/>
                    </a:lnTo>
                    <a:lnTo>
                      <a:pt x="148" y="3560"/>
                    </a:lnTo>
                    <a:lnTo>
                      <a:pt x="266" y="3825"/>
                    </a:lnTo>
                    <a:lnTo>
                      <a:pt x="383" y="4030"/>
                    </a:lnTo>
                    <a:lnTo>
                      <a:pt x="501" y="4266"/>
                    </a:lnTo>
                    <a:lnTo>
                      <a:pt x="677" y="4472"/>
                    </a:lnTo>
                    <a:lnTo>
                      <a:pt x="854" y="4648"/>
                    </a:lnTo>
                    <a:lnTo>
                      <a:pt x="1060" y="4825"/>
                    </a:lnTo>
                    <a:lnTo>
                      <a:pt x="1266" y="4972"/>
                    </a:lnTo>
                    <a:lnTo>
                      <a:pt x="1501" y="5089"/>
                    </a:lnTo>
                    <a:lnTo>
                      <a:pt x="1736" y="5207"/>
                    </a:lnTo>
                    <a:lnTo>
                      <a:pt x="2001" y="5295"/>
                    </a:lnTo>
                    <a:lnTo>
                      <a:pt x="2266" y="5354"/>
                    </a:lnTo>
                    <a:lnTo>
                      <a:pt x="2531" y="5384"/>
                    </a:lnTo>
                    <a:lnTo>
                      <a:pt x="2825" y="5384"/>
                    </a:lnTo>
                    <a:lnTo>
                      <a:pt x="3090" y="5354"/>
                    </a:lnTo>
                    <a:lnTo>
                      <a:pt x="3325" y="5325"/>
                    </a:lnTo>
                    <a:lnTo>
                      <a:pt x="3590" y="5237"/>
                    </a:lnTo>
                    <a:lnTo>
                      <a:pt x="3825" y="5148"/>
                    </a:lnTo>
                    <a:lnTo>
                      <a:pt x="4060" y="5031"/>
                    </a:lnTo>
                    <a:lnTo>
                      <a:pt x="4266" y="4884"/>
                    </a:lnTo>
                    <a:lnTo>
                      <a:pt x="4472" y="4736"/>
                    </a:lnTo>
                    <a:lnTo>
                      <a:pt x="4678" y="4560"/>
                    </a:lnTo>
                    <a:lnTo>
                      <a:pt x="4855" y="4354"/>
                    </a:lnTo>
                    <a:lnTo>
                      <a:pt x="5002" y="4148"/>
                    </a:lnTo>
                    <a:lnTo>
                      <a:pt x="5119" y="3913"/>
                    </a:lnTo>
                    <a:lnTo>
                      <a:pt x="5237" y="3677"/>
                    </a:lnTo>
                    <a:lnTo>
                      <a:pt x="5325" y="3413"/>
                    </a:lnTo>
                    <a:lnTo>
                      <a:pt x="5384" y="3148"/>
                    </a:lnTo>
                    <a:lnTo>
                      <a:pt x="5413" y="2854"/>
                    </a:lnTo>
                    <a:lnTo>
                      <a:pt x="5413" y="2589"/>
                    </a:lnTo>
                    <a:lnTo>
                      <a:pt x="5384" y="2324"/>
                    </a:lnTo>
                    <a:lnTo>
                      <a:pt x="5325" y="2060"/>
                    </a:lnTo>
                    <a:lnTo>
                      <a:pt x="5266" y="1824"/>
                    </a:lnTo>
                    <a:lnTo>
                      <a:pt x="5178" y="1559"/>
                    </a:lnTo>
                    <a:lnTo>
                      <a:pt x="5061" y="1354"/>
                    </a:lnTo>
                    <a:lnTo>
                      <a:pt x="4913" y="1118"/>
                    </a:lnTo>
                    <a:lnTo>
                      <a:pt x="4737" y="912"/>
                    </a:lnTo>
                    <a:lnTo>
                      <a:pt x="4560" y="736"/>
                    </a:lnTo>
                    <a:lnTo>
                      <a:pt x="4384" y="559"/>
                    </a:lnTo>
                    <a:lnTo>
                      <a:pt x="4149" y="412"/>
                    </a:lnTo>
                    <a:lnTo>
                      <a:pt x="3943" y="295"/>
                    </a:lnTo>
                    <a:lnTo>
                      <a:pt x="3678" y="177"/>
                    </a:lnTo>
                    <a:lnTo>
                      <a:pt x="3413" y="89"/>
                    </a:lnTo>
                    <a:lnTo>
                      <a:pt x="3148" y="30"/>
                    </a:lnTo>
                    <a:lnTo>
                      <a:pt x="2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7"/>
              <p:cNvSpPr/>
              <p:nvPr/>
            </p:nvSpPr>
            <p:spPr>
              <a:xfrm>
                <a:off x="3550400" y="3299475"/>
                <a:ext cx="85325" cy="86050"/>
              </a:xfrm>
              <a:custGeom>
                <a:avLst/>
                <a:gdLst/>
                <a:ahLst/>
                <a:cxnLst/>
                <a:rect l="l" t="t" r="r" b="b"/>
                <a:pathLst>
                  <a:path w="3413" h="3442" extrusionOk="0">
                    <a:moveTo>
                      <a:pt x="1647" y="0"/>
                    </a:moveTo>
                    <a:lnTo>
                      <a:pt x="1324" y="59"/>
                    </a:lnTo>
                    <a:lnTo>
                      <a:pt x="1000" y="147"/>
                    </a:lnTo>
                    <a:lnTo>
                      <a:pt x="706" y="324"/>
                    </a:lnTo>
                    <a:lnTo>
                      <a:pt x="471" y="530"/>
                    </a:lnTo>
                    <a:lnTo>
                      <a:pt x="265" y="794"/>
                    </a:lnTo>
                    <a:lnTo>
                      <a:pt x="118" y="1089"/>
                    </a:lnTo>
                    <a:lnTo>
                      <a:pt x="59" y="1265"/>
                    </a:lnTo>
                    <a:lnTo>
                      <a:pt x="29" y="1442"/>
                    </a:lnTo>
                    <a:lnTo>
                      <a:pt x="0" y="1618"/>
                    </a:lnTo>
                    <a:lnTo>
                      <a:pt x="0" y="1795"/>
                    </a:lnTo>
                    <a:lnTo>
                      <a:pt x="29" y="2118"/>
                    </a:lnTo>
                    <a:lnTo>
                      <a:pt x="147" y="2442"/>
                    </a:lnTo>
                    <a:lnTo>
                      <a:pt x="324" y="2706"/>
                    </a:lnTo>
                    <a:lnTo>
                      <a:pt x="530" y="2971"/>
                    </a:lnTo>
                    <a:lnTo>
                      <a:pt x="794" y="3177"/>
                    </a:lnTo>
                    <a:lnTo>
                      <a:pt x="1088" y="3324"/>
                    </a:lnTo>
                    <a:lnTo>
                      <a:pt x="1265" y="3383"/>
                    </a:lnTo>
                    <a:lnTo>
                      <a:pt x="1441" y="3412"/>
                    </a:lnTo>
                    <a:lnTo>
                      <a:pt x="1589" y="3442"/>
                    </a:lnTo>
                    <a:lnTo>
                      <a:pt x="1765" y="3442"/>
                    </a:lnTo>
                    <a:lnTo>
                      <a:pt x="2118" y="3383"/>
                    </a:lnTo>
                    <a:lnTo>
                      <a:pt x="2412" y="3265"/>
                    </a:lnTo>
                    <a:lnTo>
                      <a:pt x="2706" y="3118"/>
                    </a:lnTo>
                    <a:lnTo>
                      <a:pt x="2942" y="2912"/>
                    </a:lnTo>
                    <a:lnTo>
                      <a:pt x="3148" y="2648"/>
                    </a:lnTo>
                    <a:lnTo>
                      <a:pt x="3295" y="2324"/>
                    </a:lnTo>
                    <a:lnTo>
                      <a:pt x="3354" y="2177"/>
                    </a:lnTo>
                    <a:lnTo>
                      <a:pt x="3412" y="2000"/>
                    </a:lnTo>
                    <a:lnTo>
                      <a:pt x="3412" y="1824"/>
                    </a:lnTo>
                    <a:lnTo>
                      <a:pt x="3412" y="1647"/>
                    </a:lnTo>
                    <a:lnTo>
                      <a:pt x="3383" y="1324"/>
                    </a:lnTo>
                    <a:lnTo>
                      <a:pt x="3265" y="1000"/>
                    </a:lnTo>
                    <a:lnTo>
                      <a:pt x="3118" y="736"/>
                    </a:lnTo>
                    <a:lnTo>
                      <a:pt x="2883" y="471"/>
                    </a:lnTo>
                    <a:lnTo>
                      <a:pt x="2618" y="265"/>
                    </a:lnTo>
                    <a:lnTo>
                      <a:pt x="2324" y="118"/>
                    </a:lnTo>
                    <a:lnTo>
                      <a:pt x="2177" y="59"/>
                    </a:lnTo>
                    <a:lnTo>
                      <a:pt x="2000" y="30"/>
                    </a:lnTo>
                    <a:lnTo>
                      <a:pt x="1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7"/>
              <p:cNvSpPr/>
              <p:nvPr/>
            </p:nvSpPr>
            <p:spPr>
              <a:xfrm>
                <a:off x="4054150" y="3654675"/>
                <a:ext cx="70625" cy="94150"/>
              </a:xfrm>
              <a:custGeom>
                <a:avLst/>
                <a:gdLst/>
                <a:ahLst/>
                <a:cxnLst/>
                <a:rect l="l" t="t" r="r" b="b"/>
                <a:pathLst>
                  <a:path w="2825" h="3766" extrusionOk="0">
                    <a:moveTo>
                      <a:pt x="2707" y="0"/>
                    </a:moveTo>
                    <a:lnTo>
                      <a:pt x="2618" y="30"/>
                    </a:lnTo>
                    <a:lnTo>
                      <a:pt x="2030" y="971"/>
                    </a:lnTo>
                    <a:lnTo>
                      <a:pt x="1412" y="1883"/>
                    </a:lnTo>
                    <a:lnTo>
                      <a:pt x="736" y="2765"/>
                    </a:lnTo>
                    <a:lnTo>
                      <a:pt x="30" y="3589"/>
                    </a:lnTo>
                    <a:lnTo>
                      <a:pt x="0" y="3677"/>
                    </a:lnTo>
                    <a:lnTo>
                      <a:pt x="30" y="3736"/>
                    </a:lnTo>
                    <a:lnTo>
                      <a:pt x="88" y="3765"/>
                    </a:lnTo>
                    <a:lnTo>
                      <a:pt x="147" y="3765"/>
                    </a:lnTo>
                    <a:lnTo>
                      <a:pt x="177" y="3736"/>
                    </a:lnTo>
                    <a:lnTo>
                      <a:pt x="912" y="2883"/>
                    </a:lnTo>
                    <a:lnTo>
                      <a:pt x="1589" y="2001"/>
                    </a:lnTo>
                    <a:lnTo>
                      <a:pt x="2206" y="1089"/>
                    </a:lnTo>
                    <a:lnTo>
                      <a:pt x="2795" y="147"/>
                    </a:lnTo>
                    <a:lnTo>
                      <a:pt x="2824" y="59"/>
                    </a:lnTo>
                    <a:lnTo>
                      <a:pt x="27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7"/>
              <p:cNvSpPr/>
              <p:nvPr/>
            </p:nvSpPr>
            <p:spPr>
              <a:xfrm>
                <a:off x="4124750" y="3033975"/>
                <a:ext cx="86050" cy="389800"/>
              </a:xfrm>
              <a:custGeom>
                <a:avLst/>
                <a:gdLst/>
                <a:ahLst/>
                <a:cxnLst/>
                <a:rect l="l" t="t" r="r" b="b"/>
                <a:pathLst>
                  <a:path w="3442" h="15592" extrusionOk="0">
                    <a:moveTo>
                      <a:pt x="59" y="1"/>
                    </a:moveTo>
                    <a:lnTo>
                      <a:pt x="0" y="60"/>
                    </a:lnTo>
                    <a:lnTo>
                      <a:pt x="0" y="148"/>
                    </a:lnTo>
                    <a:lnTo>
                      <a:pt x="471" y="1030"/>
                    </a:lnTo>
                    <a:lnTo>
                      <a:pt x="912" y="1913"/>
                    </a:lnTo>
                    <a:lnTo>
                      <a:pt x="1324" y="2825"/>
                    </a:lnTo>
                    <a:lnTo>
                      <a:pt x="1677" y="3737"/>
                    </a:lnTo>
                    <a:lnTo>
                      <a:pt x="2000" y="4678"/>
                    </a:lnTo>
                    <a:lnTo>
                      <a:pt x="2295" y="5619"/>
                    </a:lnTo>
                    <a:lnTo>
                      <a:pt x="2559" y="6590"/>
                    </a:lnTo>
                    <a:lnTo>
                      <a:pt x="2765" y="7561"/>
                    </a:lnTo>
                    <a:lnTo>
                      <a:pt x="2942" y="8532"/>
                    </a:lnTo>
                    <a:lnTo>
                      <a:pt x="3059" y="9502"/>
                    </a:lnTo>
                    <a:lnTo>
                      <a:pt x="3177" y="10502"/>
                    </a:lnTo>
                    <a:lnTo>
                      <a:pt x="3236" y="11503"/>
                    </a:lnTo>
                    <a:lnTo>
                      <a:pt x="3236" y="12503"/>
                    </a:lnTo>
                    <a:lnTo>
                      <a:pt x="3207" y="13474"/>
                    </a:lnTo>
                    <a:lnTo>
                      <a:pt x="3148" y="14474"/>
                    </a:lnTo>
                    <a:lnTo>
                      <a:pt x="3059" y="15474"/>
                    </a:lnTo>
                    <a:lnTo>
                      <a:pt x="3059" y="15533"/>
                    </a:lnTo>
                    <a:lnTo>
                      <a:pt x="3148" y="15592"/>
                    </a:lnTo>
                    <a:lnTo>
                      <a:pt x="3207" y="15562"/>
                    </a:lnTo>
                    <a:lnTo>
                      <a:pt x="3265" y="15503"/>
                    </a:lnTo>
                    <a:lnTo>
                      <a:pt x="3354" y="14503"/>
                    </a:lnTo>
                    <a:lnTo>
                      <a:pt x="3412" y="13503"/>
                    </a:lnTo>
                    <a:lnTo>
                      <a:pt x="3442" y="12503"/>
                    </a:lnTo>
                    <a:lnTo>
                      <a:pt x="3442" y="11473"/>
                    </a:lnTo>
                    <a:lnTo>
                      <a:pt x="3383" y="10473"/>
                    </a:lnTo>
                    <a:lnTo>
                      <a:pt x="3265" y="9502"/>
                    </a:lnTo>
                    <a:lnTo>
                      <a:pt x="3148" y="8502"/>
                    </a:lnTo>
                    <a:lnTo>
                      <a:pt x="2971" y="7502"/>
                    </a:lnTo>
                    <a:lnTo>
                      <a:pt x="2765" y="6531"/>
                    </a:lnTo>
                    <a:lnTo>
                      <a:pt x="2501" y="5561"/>
                    </a:lnTo>
                    <a:lnTo>
                      <a:pt x="2206" y="4619"/>
                    </a:lnTo>
                    <a:lnTo>
                      <a:pt x="1883" y="3678"/>
                    </a:lnTo>
                    <a:lnTo>
                      <a:pt x="1500" y="2737"/>
                    </a:lnTo>
                    <a:lnTo>
                      <a:pt x="1118" y="1825"/>
                    </a:lnTo>
                    <a:lnTo>
                      <a:pt x="677" y="913"/>
                    </a:lnTo>
                    <a:lnTo>
                      <a:pt x="206" y="30"/>
                    </a:lnTo>
                    <a:lnTo>
                      <a:pt x="1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7"/>
              <p:cNvSpPr/>
              <p:nvPr/>
            </p:nvSpPr>
            <p:spPr>
              <a:xfrm>
                <a:off x="3790125" y="2757475"/>
                <a:ext cx="128000" cy="62525"/>
              </a:xfrm>
              <a:custGeom>
                <a:avLst/>
                <a:gdLst/>
                <a:ahLst/>
                <a:cxnLst/>
                <a:rect l="l" t="t" r="r" b="b"/>
                <a:pathLst>
                  <a:path w="5120" h="2501" extrusionOk="0">
                    <a:moveTo>
                      <a:pt x="60" y="0"/>
                    </a:moveTo>
                    <a:lnTo>
                      <a:pt x="1" y="59"/>
                    </a:lnTo>
                    <a:lnTo>
                      <a:pt x="1" y="147"/>
                    </a:lnTo>
                    <a:lnTo>
                      <a:pt x="60" y="177"/>
                    </a:lnTo>
                    <a:lnTo>
                      <a:pt x="707" y="412"/>
                    </a:lnTo>
                    <a:lnTo>
                      <a:pt x="1325" y="677"/>
                    </a:lnTo>
                    <a:lnTo>
                      <a:pt x="1972" y="942"/>
                    </a:lnTo>
                    <a:lnTo>
                      <a:pt x="2589" y="1206"/>
                    </a:lnTo>
                    <a:lnTo>
                      <a:pt x="3178" y="1501"/>
                    </a:lnTo>
                    <a:lnTo>
                      <a:pt x="3795" y="1824"/>
                    </a:lnTo>
                    <a:lnTo>
                      <a:pt x="4384" y="2148"/>
                    </a:lnTo>
                    <a:lnTo>
                      <a:pt x="4972" y="2501"/>
                    </a:lnTo>
                    <a:lnTo>
                      <a:pt x="5060" y="2501"/>
                    </a:lnTo>
                    <a:lnTo>
                      <a:pt x="5090" y="2471"/>
                    </a:lnTo>
                    <a:lnTo>
                      <a:pt x="5119" y="2383"/>
                    </a:lnTo>
                    <a:lnTo>
                      <a:pt x="5060" y="2324"/>
                    </a:lnTo>
                    <a:lnTo>
                      <a:pt x="4472" y="1971"/>
                    </a:lnTo>
                    <a:lnTo>
                      <a:pt x="3884" y="1648"/>
                    </a:lnTo>
                    <a:lnTo>
                      <a:pt x="3295" y="1324"/>
                    </a:lnTo>
                    <a:lnTo>
                      <a:pt x="2678" y="1030"/>
                    </a:lnTo>
                    <a:lnTo>
                      <a:pt x="2060" y="736"/>
                    </a:lnTo>
                    <a:lnTo>
                      <a:pt x="1413" y="471"/>
                    </a:lnTo>
                    <a:lnTo>
                      <a:pt x="766" y="236"/>
                    </a:lnTo>
                    <a:lnTo>
                      <a:pt x="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7"/>
              <p:cNvSpPr/>
              <p:nvPr/>
            </p:nvSpPr>
            <p:spPr>
              <a:xfrm>
                <a:off x="3165025" y="2735400"/>
                <a:ext cx="311850" cy="166225"/>
              </a:xfrm>
              <a:custGeom>
                <a:avLst/>
                <a:gdLst/>
                <a:ahLst/>
                <a:cxnLst/>
                <a:rect l="l" t="t" r="r" b="b"/>
                <a:pathLst>
                  <a:path w="12474" h="6649" extrusionOk="0">
                    <a:moveTo>
                      <a:pt x="12356" y="1"/>
                    </a:moveTo>
                    <a:lnTo>
                      <a:pt x="11473" y="177"/>
                    </a:lnTo>
                    <a:lnTo>
                      <a:pt x="10591" y="413"/>
                    </a:lnTo>
                    <a:lnTo>
                      <a:pt x="9708" y="648"/>
                    </a:lnTo>
                    <a:lnTo>
                      <a:pt x="8855" y="942"/>
                    </a:lnTo>
                    <a:lnTo>
                      <a:pt x="8032" y="1236"/>
                    </a:lnTo>
                    <a:lnTo>
                      <a:pt x="7208" y="1589"/>
                    </a:lnTo>
                    <a:lnTo>
                      <a:pt x="6414" y="1942"/>
                    </a:lnTo>
                    <a:lnTo>
                      <a:pt x="5619" y="2325"/>
                    </a:lnTo>
                    <a:lnTo>
                      <a:pt x="4855" y="2766"/>
                    </a:lnTo>
                    <a:lnTo>
                      <a:pt x="4090" y="3207"/>
                    </a:lnTo>
                    <a:lnTo>
                      <a:pt x="3384" y="3678"/>
                    </a:lnTo>
                    <a:lnTo>
                      <a:pt x="2678" y="4207"/>
                    </a:lnTo>
                    <a:lnTo>
                      <a:pt x="1972" y="4737"/>
                    </a:lnTo>
                    <a:lnTo>
                      <a:pt x="1295" y="5296"/>
                    </a:lnTo>
                    <a:lnTo>
                      <a:pt x="677" y="5855"/>
                    </a:lnTo>
                    <a:lnTo>
                      <a:pt x="30" y="6472"/>
                    </a:lnTo>
                    <a:lnTo>
                      <a:pt x="1" y="6561"/>
                    </a:lnTo>
                    <a:lnTo>
                      <a:pt x="60" y="6620"/>
                    </a:lnTo>
                    <a:lnTo>
                      <a:pt x="119" y="6649"/>
                    </a:lnTo>
                    <a:lnTo>
                      <a:pt x="207" y="6620"/>
                    </a:lnTo>
                    <a:lnTo>
                      <a:pt x="795" y="6031"/>
                    </a:lnTo>
                    <a:lnTo>
                      <a:pt x="1442" y="5443"/>
                    </a:lnTo>
                    <a:lnTo>
                      <a:pt x="2119" y="4884"/>
                    </a:lnTo>
                    <a:lnTo>
                      <a:pt x="2795" y="4355"/>
                    </a:lnTo>
                    <a:lnTo>
                      <a:pt x="3501" y="3854"/>
                    </a:lnTo>
                    <a:lnTo>
                      <a:pt x="4207" y="3384"/>
                    </a:lnTo>
                    <a:lnTo>
                      <a:pt x="4972" y="2943"/>
                    </a:lnTo>
                    <a:lnTo>
                      <a:pt x="5708" y="2531"/>
                    </a:lnTo>
                    <a:lnTo>
                      <a:pt x="6502" y="2119"/>
                    </a:lnTo>
                    <a:lnTo>
                      <a:pt x="7296" y="1766"/>
                    </a:lnTo>
                    <a:lnTo>
                      <a:pt x="8120" y="1442"/>
                    </a:lnTo>
                    <a:lnTo>
                      <a:pt x="8943" y="1119"/>
                    </a:lnTo>
                    <a:lnTo>
                      <a:pt x="9797" y="854"/>
                    </a:lnTo>
                    <a:lnTo>
                      <a:pt x="10650" y="619"/>
                    </a:lnTo>
                    <a:lnTo>
                      <a:pt x="11503" y="383"/>
                    </a:lnTo>
                    <a:lnTo>
                      <a:pt x="12415" y="207"/>
                    </a:lnTo>
                    <a:lnTo>
                      <a:pt x="12473" y="148"/>
                    </a:lnTo>
                    <a:lnTo>
                      <a:pt x="12473" y="89"/>
                    </a:lnTo>
                    <a:lnTo>
                      <a:pt x="12444" y="30"/>
                    </a:lnTo>
                    <a:lnTo>
                      <a:pt x="12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7"/>
              <p:cNvSpPr/>
              <p:nvPr/>
            </p:nvSpPr>
            <p:spPr>
              <a:xfrm>
                <a:off x="3000300" y="3518625"/>
                <a:ext cx="65475" cy="142675"/>
              </a:xfrm>
              <a:custGeom>
                <a:avLst/>
                <a:gdLst/>
                <a:ahLst/>
                <a:cxnLst/>
                <a:rect l="l" t="t" r="r" b="b"/>
                <a:pathLst>
                  <a:path w="2619" h="5707" extrusionOk="0">
                    <a:moveTo>
                      <a:pt x="59" y="0"/>
                    </a:moveTo>
                    <a:lnTo>
                      <a:pt x="1" y="59"/>
                    </a:lnTo>
                    <a:lnTo>
                      <a:pt x="1" y="118"/>
                    </a:lnTo>
                    <a:lnTo>
                      <a:pt x="236" y="883"/>
                    </a:lnTo>
                    <a:lnTo>
                      <a:pt x="471" y="1589"/>
                    </a:lnTo>
                    <a:lnTo>
                      <a:pt x="765" y="2324"/>
                    </a:lnTo>
                    <a:lnTo>
                      <a:pt x="1060" y="3001"/>
                    </a:lnTo>
                    <a:lnTo>
                      <a:pt x="1354" y="3707"/>
                    </a:lnTo>
                    <a:lnTo>
                      <a:pt x="1707" y="4383"/>
                    </a:lnTo>
                    <a:lnTo>
                      <a:pt x="2060" y="5030"/>
                    </a:lnTo>
                    <a:lnTo>
                      <a:pt x="2442" y="5648"/>
                    </a:lnTo>
                    <a:lnTo>
                      <a:pt x="2472" y="5707"/>
                    </a:lnTo>
                    <a:lnTo>
                      <a:pt x="2589" y="5707"/>
                    </a:lnTo>
                    <a:lnTo>
                      <a:pt x="2619" y="5619"/>
                    </a:lnTo>
                    <a:lnTo>
                      <a:pt x="2619" y="5560"/>
                    </a:lnTo>
                    <a:lnTo>
                      <a:pt x="2236" y="4913"/>
                    </a:lnTo>
                    <a:lnTo>
                      <a:pt x="1883" y="4266"/>
                    </a:lnTo>
                    <a:lnTo>
                      <a:pt x="1560" y="3618"/>
                    </a:lnTo>
                    <a:lnTo>
                      <a:pt x="1236" y="2942"/>
                    </a:lnTo>
                    <a:lnTo>
                      <a:pt x="942" y="2236"/>
                    </a:lnTo>
                    <a:lnTo>
                      <a:pt x="677" y="1530"/>
                    </a:lnTo>
                    <a:lnTo>
                      <a:pt x="412" y="794"/>
                    </a:lnTo>
                    <a:lnTo>
                      <a:pt x="207" y="88"/>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9"/>
        <p:cNvGrpSpPr/>
        <p:nvPr/>
      </p:nvGrpSpPr>
      <p:grpSpPr>
        <a:xfrm>
          <a:off x="0" y="0"/>
          <a:ext cx="0" cy="0"/>
          <a:chOff x="0" y="0"/>
          <a:chExt cx="0" cy="0"/>
        </a:xfrm>
      </p:grpSpPr>
      <p:grpSp>
        <p:nvGrpSpPr>
          <p:cNvPr id="180" name="Google Shape;180;p4"/>
          <p:cNvGrpSpPr/>
          <p:nvPr/>
        </p:nvGrpSpPr>
        <p:grpSpPr>
          <a:xfrm>
            <a:off x="222600" y="99600"/>
            <a:ext cx="8700223" cy="4944302"/>
            <a:chOff x="222600" y="99600"/>
            <a:chExt cx="8700223" cy="4944302"/>
          </a:xfrm>
        </p:grpSpPr>
        <p:sp>
          <p:nvSpPr>
            <p:cNvPr id="181" name="Google Shape;181;p4"/>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 name="Google Shape;183;p4"/>
            <p:cNvGrpSpPr/>
            <p:nvPr/>
          </p:nvGrpSpPr>
          <p:grpSpPr>
            <a:xfrm>
              <a:off x="507375" y="298500"/>
              <a:ext cx="8132100" cy="4535100"/>
              <a:chOff x="507375" y="298500"/>
              <a:chExt cx="8132100" cy="4535100"/>
            </a:xfrm>
          </p:grpSpPr>
          <p:cxnSp>
            <p:nvCxnSpPr>
              <p:cNvPr id="184" name="Google Shape;184;p4"/>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85" name="Google Shape;185;p4"/>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86" name="Google Shape;186;p4"/>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87" name="Google Shape;187;p4"/>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88" name="Google Shape;188;p4"/>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89" name="Google Shape;189;p4"/>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0" name="Google Shape;190;p4"/>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1" name="Google Shape;191;p4"/>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2" name="Google Shape;192;p4"/>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3" name="Google Shape;193;p4"/>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4" name="Google Shape;194;p4"/>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5" name="Google Shape;195;p4"/>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6" name="Google Shape;196;p4"/>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7" name="Google Shape;197;p4"/>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8" name="Google Shape;198;p4"/>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199" name="Google Shape;199;p4"/>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0" name="Google Shape;200;p4"/>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1" name="Google Shape;201;p4"/>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2" name="Google Shape;202;p4"/>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3" name="Google Shape;203;p4"/>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4" name="Google Shape;204;p4"/>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5" name="Google Shape;205;p4"/>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6" name="Google Shape;206;p4"/>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7" name="Google Shape;207;p4"/>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08" name="Google Shape;208;p4"/>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209" name="Google Shape;209;p4"/>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210" name="Google Shape;210;p4"/>
          <p:cNvSpPr/>
          <p:nvPr/>
        </p:nvSpPr>
        <p:spPr>
          <a:xfrm>
            <a:off x="497614" y="18977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txBox="1">
            <a:spLocks noGrp="1"/>
          </p:cNvSpPr>
          <p:nvPr>
            <p:ph type="body" idx="1"/>
          </p:nvPr>
        </p:nvSpPr>
        <p:spPr>
          <a:xfrm>
            <a:off x="1285875" y="1208125"/>
            <a:ext cx="6572400" cy="3276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Clr>
                <a:schemeClr val="accent1"/>
              </a:buClr>
              <a:buSzPts val="1800"/>
              <a:buFont typeface="Darker Grotesque SemiBold"/>
              <a:buChar char="●"/>
              <a:defRPr>
                <a:solidFill>
                  <a:srgbClr val="434343"/>
                </a:solidFill>
              </a:defRPr>
            </a:lvl1pPr>
            <a:lvl2pPr marL="914400" lvl="1" indent="-317500" rtl="0">
              <a:lnSpc>
                <a:spcPct val="115000"/>
              </a:lnSpc>
              <a:spcBef>
                <a:spcPts val="0"/>
              </a:spcBef>
              <a:spcAft>
                <a:spcPts val="0"/>
              </a:spcAft>
              <a:buClr>
                <a:srgbClr val="15325B"/>
              </a:buClr>
              <a:buSzPts val="1400"/>
              <a:buFont typeface="Darker Grotesque SemiBold"/>
              <a:buChar char="○"/>
              <a:defRPr>
                <a:solidFill>
                  <a:srgbClr val="434343"/>
                </a:solidFill>
              </a:defRPr>
            </a:lvl2pPr>
            <a:lvl3pPr marL="1371600" lvl="2" indent="-317500" rtl="0">
              <a:lnSpc>
                <a:spcPct val="115000"/>
              </a:lnSpc>
              <a:spcBef>
                <a:spcPts val="0"/>
              </a:spcBef>
              <a:spcAft>
                <a:spcPts val="0"/>
              </a:spcAft>
              <a:buClr>
                <a:srgbClr val="15325B"/>
              </a:buClr>
              <a:buSzPts val="1400"/>
              <a:buFont typeface="Darker Grotesque SemiBold"/>
              <a:buChar char="■"/>
              <a:defRPr>
                <a:solidFill>
                  <a:srgbClr val="434343"/>
                </a:solidFill>
              </a:defRPr>
            </a:lvl3pPr>
            <a:lvl4pPr marL="1828800" lvl="3" indent="-317500" rtl="0">
              <a:lnSpc>
                <a:spcPct val="115000"/>
              </a:lnSpc>
              <a:spcBef>
                <a:spcPts val="0"/>
              </a:spcBef>
              <a:spcAft>
                <a:spcPts val="0"/>
              </a:spcAft>
              <a:buClr>
                <a:srgbClr val="15325B"/>
              </a:buClr>
              <a:buSzPts val="1400"/>
              <a:buFont typeface="Darker Grotesque SemiBold"/>
              <a:buChar char="●"/>
              <a:defRPr>
                <a:solidFill>
                  <a:srgbClr val="434343"/>
                </a:solidFill>
              </a:defRPr>
            </a:lvl4pPr>
            <a:lvl5pPr marL="2286000" lvl="4" indent="-317500" rtl="0">
              <a:lnSpc>
                <a:spcPct val="115000"/>
              </a:lnSpc>
              <a:spcBef>
                <a:spcPts val="0"/>
              </a:spcBef>
              <a:spcAft>
                <a:spcPts val="0"/>
              </a:spcAft>
              <a:buClr>
                <a:srgbClr val="15325B"/>
              </a:buClr>
              <a:buSzPts val="1400"/>
              <a:buFont typeface="Darker Grotesque SemiBold"/>
              <a:buChar char="○"/>
              <a:defRPr>
                <a:solidFill>
                  <a:srgbClr val="434343"/>
                </a:solidFill>
              </a:defRPr>
            </a:lvl5pPr>
            <a:lvl6pPr marL="2743200" lvl="5" indent="-317500" rtl="0">
              <a:lnSpc>
                <a:spcPct val="115000"/>
              </a:lnSpc>
              <a:spcBef>
                <a:spcPts val="0"/>
              </a:spcBef>
              <a:spcAft>
                <a:spcPts val="0"/>
              </a:spcAft>
              <a:buClr>
                <a:srgbClr val="15325B"/>
              </a:buClr>
              <a:buSzPts val="1400"/>
              <a:buFont typeface="Darker Grotesque SemiBold"/>
              <a:buChar char="■"/>
              <a:defRPr>
                <a:solidFill>
                  <a:srgbClr val="434343"/>
                </a:solidFill>
              </a:defRPr>
            </a:lvl6pPr>
            <a:lvl7pPr marL="3200400" lvl="6" indent="-317500" rtl="0">
              <a:lnSpc>
                <a:spcPct val="115000"/>
              </a:lnSpc>
              <a:spcBef>
                <a:spcPts val="0"/>
              </a:spcBef>
              <a:spcAft>
                <a:spcPts val="0"/>
              </a:spcAft>
              <a:buClr>
                <a:srgbClr val="15325B"/>
              </a:buClr>
              <a:buSzPts val="1400"/>
              <a:buFont typeface="Darker Grotesque SemiBold"/>
              <a:buChar char="●"/>
              <a:defRPr>
                <a:solidFill>
                  <a:srgbClr val="434343"/>
                </a:solidFill>
              </a:defRPr>
            </a:lvl7pPr>
            <a:lvl8pPr marL="3657600" lvl="7" indent="-317500" rtl="0">
              <a:lnSpc>
                <a:spcPct val="115000"/>
              </a:lnSpc>
              <a:spcBef>
                <a:spcPts val="0"/>
              </a:spcBef>
              <a:spcAft>
                <a:spcPts val="0"/>
              </a:spcAft>
              <a:buClr>
                <a:srgbClr val="15325B"/>
              </a:buClr>
              <a:buSzPts val="1400"/>
              <a:buFont typeface="Darker Grotesque SemiBold"/>
              <a:buChar char="○"/>
              <a:defRPr>
                <a:solidFill>
                  <a:srgbClr val="434343"/>
                </a:solidFill>
              </a:defRPr>
            </a:lvl8pPr>
            <a:lvl9pPr marL="4114800" lvl="8" indent="-317500" rtl="0">
              <a:lnSpc>
                <a:spcPct val="115000"/>
              </a:lnSpc>
              <a:spcBef>
                <a:spcPts val="0"/>
              </a:spcBef>
              <a:spcAft>
                <a:spcPts val="0"/>
              </a:spcAft>
              <a:buClr>
                <a:srgbClr val="15325B"/>
              </a:buClr>
              <a:buSzPts val="1400"/>
              <a:buFont typeface="Darker Grotesque SemiBold"/>
              <a:buChar char="■"/>
              <a:defRPr>
                <a:solidFill>
                  <a:srgbClr val="434343"/>
                </a:solidFill>
              </a:defRPr>
            </a:lvl9pPr>
          </a:lstStyle>
          <a:p>
            <a:endParaRPr/>
          </a:p>
        </p:txBody>
      </p:sp>
      <p:sp>
        <p:nvSpPr>
          <p:cNvPr id="212" name="Google Shape;212;p4"/>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3" name="Google Shape;213;p4"/>
          <p:cNvSpPr/>
          <p:nvPr/>
        </p:nvSpPr>
        <p:spPr>
          <a:xfrm>
            <a:off x="5394389" y="863150"/>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4"/>
        <p:cNvGrpSpPr/>
        <p:nvPr/>
      </p:nvGrpSpPr>
      <p:grpSpPr>
        <a:xfrm>
          <a:off x="0" y="0"/>
          <a:ext cx="0" cy="0"/>
          <a:chOff x="0" y="0"/>
          <a:chExt cx="0" cy="0"/>
        </a:xfrm>
      </p:grpSpPr>
      <p:grpSp>
        <p:nvGrpSpPr>
          <p:cNvPr id="215" name="Google Shape;215;p5"/>
          <p:cNvGrpSpPr/>
          <p:nvPr/>
        </p:nvGrpSpPr>
        <p:grpSpPr>
          <a:xfrm>
            <a:off x="222600" y="99600"/>
            <a:ext cx="8700223" cy="4944302"/>
            <a:chOff x="222600" y="99600"/>
            <a:chExt cx="8700223" cy="4944302"/>
          </a:xfrm>
        </p:grpSpPr>
        <p:sp>
          <p:nvSpPr>
            <p:cNvPr id="216" name="Google Shape;216;p5"/>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5"/>
            <p:cNvGrpSpPr/>
            <p:nvPr/>
          </p:nvGrpSpPr>
          <p:grpSpPr>
            <a:xfrm>
              <a:off x="507375" y="298500"/>
              <a:ext cx="8132100" cy="4535100"/>
              <a:chOff x="507375" y="298500"/>
              <a:chExt cx="8132100" cy="4535100"/>
            </a:xfrm>
          </p:grpSpPr>
          <p:cxnSp>
            <p:nvCxnSpPr>
              <p:cNvPr id="219" name="Google Shape;219;p5"/>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0" name="Google Shape;220;p5"/>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1" name="Google Shape;221;p5"/>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2" name="Google Shape;222;p5"/>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3" name="Google Shape;223;p5"/>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4" name="Google Shape;224;p5"/>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5" name="Google Shape;225;p5"/>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6" name="Google Shape;226;p5"/>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7" name="Google Shape;227;p5"/>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8" name="Google Shape;228;p5"/>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29" name="Google Shape;229;p5"/>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30" name="Google Shape;230;p5"/>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31" name="Google Shape;231;p5"/>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32" name="Google Shape;232;p5"/>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33" name="Google Shape;233;p5"/>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34" name="Google Shape;234;p5"/>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35" name="Google Shape;235;p5"/>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36" name="Google Shape;236;p5"/>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37" name="Google Shape;237;p5"/>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38" name="Google Shape;238;p5"/>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39" name="Google Shape;239;p5"/>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40" name="Google Shape;240;p5"/>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41" name="Google Shape;241;p5"/>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42" name="Google Shape;242;p5"/>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43" name="Google Shape;243;p5"/>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244" name="Google Shape;244;p5"/>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245" name="Google Shape;245;p5"/>
          <p:cNvSpPr/>
          <p:nvPr/>
        </p:nvSpPr>
        <p:spPr>
          <a:xfrm>
            <a:off x="4760868" y="3753268"/>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5394389" y="863150"/>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497614" y="18977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txBox="1">
            <a:spLocks noGrp="1"/>
          </p:cNvSpPr>
          <p:nvPr>
            <p:ph type="subTitle" idx="1"/>
          </p:nvPr>
        </p:nvSpPr>
        <p:spPr>
          <a:xfrm>
            <a:off x="1643038" y="2463313"/>
            <a:ext cx="2595300" cy="4308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49" name="Google Shape;249;p5"/>
          <p:cNvSpPr txBox="1">
            <a:spLocks noGrp="1"/>
          </p:cNvSpPr>
          <p:nvPr>
            <p:ph type="subTitle" idx="2"/>
          </p:nvPr>
        </p:nvSpPr>
        <p:spPr>
          <a:xfrm>
            <a:off x="4905672" y="2463313"/>
            <a:ext cx="2595300" cy="430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300" b="1">
                <a:latin typeface="Arapey"/>
                <a:ea typeface="Arapey"/>
                <a:cs typeface="Arapey"/>
                <a:sym typeface="Arape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0" name="Google Shape;250;p5"/>
          <p:cNvSpPr txBox="1">
            <a:spLocks noGrp="1"/>
          </p:cNvSpPr>
          <p:nvPr>
            <p:ph type="subTitle" idx="3"/>
          </p:nvPr>
        </p:nvSpPr>
        <p:spPr>
          <a:xfrm>
            <a:off x="1643038" y="2758012"/>
            <a:ext cx="2595300" cy="115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1" name="Google Shape;251;p5"/>
          <p:cNvSpPr txBox="1">
            <a:spLocks noGrp="1"/>
          </p:cNvSpPr>
          <p:nvPr>
            <p:ph type="subTitle" idx="4"/>
          </p:nvPr>
        </p:nvSpPr>
        <p:spPr>
          <a:xfrm>
            <a:off x="4905672" y="2758012"/>
            <a:ext cx="2595300" cy="115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2" name="Google Shape;252;p5"/>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3"/>
        <p:cNvGrpSpPr/>
        <p:nvPr/>
      </p:nvGrpSpPr>
      <p:grpSpPr>
        <a:xfrm>
          <a:off x="0" y="0"/>
          <a:ext cx="0" cy="0"/>
          <a:chOff x="0" y="0"/>
          <a:chExt cx="0" cy="0"/>
        </a:xfrm>
      </p:grpSpPr>
      <p:grpSp>
        <p:nvGrpSpPr>
          <p:cNvPr id="254" name="Google Shape;254;p6"/>
          <p:cNvGrpSpPr/>
          <p:nvPr/>
        </p:nvGrpSpPr>
        <p:grpSpPr>
          <a:xfrm>
            <a:off x="222600" y="99600"/>
            <a:ext cx="8700223" cy="4944302"/>
            <a:chOff x="222600" y="99600"/>
            <a:chExt cx="8700223" cy="4944302"/>
          </a:xfrm>
        </p:grpSpPr>
        <p:sp>
          <p:nvSpPr>
            <p:cNvPr id="255" name="Google Shape;255;p6"/>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6"/>
            <p:cNvGrpSpPr/>
            <p:nvPr/>
          </p:nvGrpSpPr>
          <p:grpSpPr>
            <a:xfrm>
              <a:off x="507375" y="298500"/>
              <a:ext cx="8132100" cy="4535100"/>
              <a:chOff x="507375" y="298500"/>
              <a:chExt cx="8132100" cy="4535100"/>
            </a:xfrm>
          </p:grpSpPr>
          <p:cxnSp>
            <p:nvCxnSpPr>
              <p:cNvPr id="258" name="Google Shape;258;p6"/>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59" name="Google Shape;259;p6"/>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0" name="Google Shape;260;p6"/>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1" name="Google Shape;261;p6"/>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2" name="Google Shape;262;p6"/>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3" name="Google Shape;263;p6"/>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4" name="Google Shape;264;p6"/>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5" name="Google Shape;265;p6"/>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6" name="Google Shape;266;p6"/>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7" name="Google Shape;267;p6"/>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8" name="Google Shape;268;p6"/>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69" name="Google Shape;269;p6"/>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70" name="Google Shape;270;p6"/>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71" name="Google Shape;271;p6"/>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72" name="Google Shape;272;p6"/>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273" name="Google Shape;273;p6"/>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74" name="Google Shape;274;p6"/>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75" name="Google Shape;275;p6"/>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76" name="Google Shape;276;p6"/>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77" name="Google Shape;277;p6"/>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78" name="Google Shape;278;p6"/>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79" name="Google Shape;279;p6"/>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80" name="Google Shape;280;p6"/>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81" name="Google Shape;281;p6"/>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282" name="Google Shape;282;p6"/>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283" name="Google Shape;283;p6"/>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284" name="Google Shape;284;p6"/>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85" name="Google Shape;285;p6"/>
          <p:cNvGrpSpPr/>
          <p:nvPr/>
        </p:nvGrpSpPr>
        <p:grpSpPr>
          <a:xfrm>
            <a:off x="2978283" y="1344994"/>
            <a:ext cx="5293740" cy="3472079"/>
            <a:chOff x="2863058" y="4203969"/>
            <a:chExt cx="5293740" cy="3472079"/>
          </a:xfrm>
        </p:grpSpPr>
        <p:sp>
          <p:nvSpPr>
            <p:cNvPr id="286" name="Google Shape;286;p6"/>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6"/>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6"/>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6"/>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6"/>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6"/>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6"/>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6"/>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6"/>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6"/>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6"/>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6"/>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6"/>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6"/>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6"/>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6"/>
        <p:cNvGrpSpPr/>
        <p:nvPr/>
      </p:nvGrpSpPr>
      <p:grpSpPr>
        <a:xfrm>
          <a:off x="0" y="0"/>
          <a:ext cx="0" cy="0"/>
          <a:chOff x="0" y="0"/>
          <a:chExt cx="0" cy="0"/>
        </a:xfrm>
      </p:grpSpPr>
      <p:grpSp>
        <p:nvGrpSpPr>
          <p:cNvPr id="317" name="Google Shape;317;p7"/>
          <p:cNvGrpSpPr/>
          <p:nvPr/>
        </p:nvGrpSpPr>
        <p:grpSpPr>
          <a:xfrm>
            <a:off x="222600" y="99600"/>
            <a:ext cx="8700223" cy="4944302"/>
            <a:chOff x="222600" y="99600"/>
            <a:chExt cx="8700223" cy="4944302"/>
          </a:xfrm>
        </p:grpSpPr>
        <p:sp>
          <p:nvSpPr>
            <p:cNvPr id="318" name="Google Shape;318;p7"/>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7"/>
            <p:cNvGrpSpPr/>
            <p:nvPr/>
          </p:nvGrpSpPr>
          <p:grpSpPr>
            <a:xfrm>
              <a:off x="507375" y="298500"/>
              <a:ext cx="8132100" cy="4535100"/>
              <a:chOff x="507375" y="298500"/>
              <a:chExt cx="8132100" cy="4535100"/>
            </a:xfrm>
          </p:grpSpPr>
          <p:cxnSp>
            <p:nvCxnSpPr>
              <p:cNvPr id="321" name="Google Shape;321;p7"/>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2" name="Google Shape;322;p7"/>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3" name="Google Shape;323;p7"/>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4" name="Google Shape;324;p7"/>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5" name="Google Shape;325;p7"/>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6" name="Google Shape;326;p7"/>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7" name="Google Shape;327;p7"/>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8" name="Google Shape;328;p7"/>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29" name="Google Shape;329;p7"/>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0" name="Google Shape;330;p7"/>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1" name="Google Shape;331;p7"/>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2" name="Google Shape;332;p7"/>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3" name="Google Shape;333;p7"/>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4" name="Google Shape;334;p7"/>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5" name="Google Shape;335;p7"/>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36" name="Google Shape;336;p7"/>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37" name="Google Shape;337;p7"/>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38" name="Google Shape;338;p7"/>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39" name="Google Shape;339;p7"/>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0" name="Google Shape;340;p7"/>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1" name="Google Shape;341;p7"/>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2" name="Google Shape;342;p7"/>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3" name="Google Shape;343;p7"/>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4" name="Google Shape;344;p7"/>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345" name="Google Shape;345;p7"/>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346" name="Google Shape;346;p7"/>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347" name="Google Shape;347;p7"/>
          <p:cNvSpPr/>
          <p:nvPr/>
        </p:nvSpPr>
        <p:spPr>
          <a:xfrm>
            <a:off x="5392930" y="368825"/>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490323" y="1098914"/>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 name="Google Shape;349;p7"/>
          <p:cNvGrpSpPr/>
          <p:nvPr/>
        </p:nvGrpSpPr>
        <p:grpSpPr>
          <a:xfrm>
            <a:off x="1448008" y="1367194"/>
            <a:ext cx="5293740" cy="3472079"/>
            <a:chOff x="2863058" y="4203969"/>
            <a:chExt cx="5293740" cy="3472079"/>
          </a:xfrm>
        </p:grpSpPr>
        <p:sp>
          <p:nvSpPr>
            <p:cNvPr id="350" name="Google Shape;350;p7"/>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7"/>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7"/>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7"/>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7"/>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7"/>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7"/>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7"/>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7"/>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7"/>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7"/>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7"/>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7"/>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7"/>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7"/>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7"/>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7"/>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a:off x="3027972" y="7638886"/>
              <a:ext cx="62957" cy="37162"/>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7"/>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7"/>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7"/>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7"/>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7"/>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7"/>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7"/>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Google Shape;380;p7"/>
          <p:cNvSpPr txBox="1">
            <a:spLocks noGrp="1"/>
          </p:cNvSpPr>
          <p:nvPr>
            <p:ph type="body" idx="1"/>
          </p:nvPr>
        </p:nvSpPr>
        <p:spPr>
          <a:xfrm>
            <a:off x="892000" y="1543225"/>
            <a:ext cx="3552300" cy="2473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1" name="Google Shape;381;p7"/>
          <p:cNvSpPr>
            <a:spLocks noGrp="1"/>
          </p:cNvSpPr>
          <p:nvPr>
            <p:ph type="pic" idx="2"/>
          </p:nvPr>
        </p:nvSpPr>
        <p:spPr>
          <a:xfrm>
            <a:off x="4976975" y="1323625"/>
            <a:ext cx="3232800" cy="2913000"/>
          </a:xfrm>
          <a:prstGeom prst="rect">
            <a:avLst/>
          </a:prstGeom>
          <a:noFill/>
          <a:ln>
            <a:noFill/>
          </a:ln>
        </p:spPr>
      </p:sp>
      <p:sp>
        <p:nvSpPr>
          <p:cNvPr id="382" name="Google Shape;382;p7"/>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83"/>
        <p:cNvGrpSpPr/>
        <p:nvPr/>
      </p:nvGrpSpPr>
      <p:grpSpPr>
        <a:xfrm>
          <a:off x="0" y="0"/>
          <a:ext cx="0" cy="0"/>
          <a:chOff x="0" y="0"/>
          <a:chExt cx="0" cy="0"/>
        </a:xfrm>
      </p:grpSpPr>
      <p:grpSp>
        <p:nvGrpSpPr>
          <p:cNvPr id="384" name="Google Shape;384;p8"/>
          <p:cNvGrpSpPr/>
          <p:nvPr/>
        </p:nvGrpSpPr>
        <p:grpSpPr>
          <a:xfrm>
            <a:off x="222600" y="99600"/>
            <a:ext cx="8700223" cy="4944302"/>
            <a:chOff x="222600" y="99600"/>
            <a:chExt cx="8700223" cy="4944302"/>
          </a:xfrm>
        </p:grpSpPr>
        <p:sp>
          <p:nvSpPr>
            <p:cNvPr id="385" name="Google Shape;385;p8"/>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 name="Google Shape;387;p8"/>
            <p:cNvGrpSpPr/>
            <p:nvPr/>
          </p:nvGrpSpPr>
          <p:grpSpPr>
            <a:xfrm>
              <a:off x="507375" y="298500"/>
              <a:ext cx="8132100" cy="4535100"/>
              <a:chOff x="507375" y="298500"/>
              <a:chExt cx="8132100" cy="4535100"/>
            </a:xfrm>
          </p:grpSpPr>
          <p:cxnSp>
            <p:nvCxnSpPr>
              <p:cNvPr id="388" name="Google Shape;388;p8"/>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89" name="Google Shape;389;p8"/>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0" name="Google Shape;390;p8"/>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1" name="Google Shape;391;p8"/>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2" name="Google Shape;392;p8"/>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3" name="Google Shape;393;p8"/>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4" name="Google Shape;394;p8"/>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5" name="Google Shape;395;p8"/>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6" name="Google Shape;396;p8"/>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7" name="Google Shape;397;p8"/>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8" name="Google Shape;398;p8"/>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399" name="Google Shape;399;p8"/>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00" name="Google Shape;400;p8"/>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01" name="Google Shape;401;p8"/>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02" name="Google Shape;402;p8"/>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03" name="Google Shape;403;p8"/>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04" name="Google Shape;404;p8"/>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05" name="Google Shape;405;p8"/>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06" name="Google Shape;406;p8"/>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07" name="Google Shape;407;p8"/>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08" name="Google Shape;408;p8"/>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09" name="Google Shape;409;p8"/>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10" name="Google Shape;410;p8"/>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11" name="Google Shape;411;p8"/>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12" name="Google Shape;412;p8"/>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413" name="Google Shape;413;p8"/>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grpSp>
        <p:nvGrpSpPr>
          <p:cNvPr id="414" name="Google Shape;414;p8"/>
          <p:cNvGrpSpPr/>
          <p:nvPr/>
        </p:nvGrpSpPr>
        <p:grpSpPr>
          <a:xfrm>
            <a:off x="987380" y="863150"/>
            <a:ext cx="7169418" cy="3602299"/>
            <a:chOff x="233350" y="949250"/>
            <a:chExt cx="7137300" cy="3802300"/>
          </a:xfrm>
        </p:grpSpPr>
        <p:sp>
          <p:nvSpPr>
            <p:cNvPr id="415" name="Google Shape;415;p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 name="Google Shape;466;p8"/>
          <p:cNvSpPr txBox="1">
            <a:spLocks noGrp="1"/>
          </p:cNvSpPr>
          <p:nvPr>
            <p:ph type="title"/>
          </p:nvPr>
        </p:nvSpPr>
        <p:spPr>
          <a:xfrm>
            <a:off x="2122775" y="1183800"/>
            <a:ext cx="4898400" cy="2775900"/>
          </a:xfrm>
          <a:prstGeom prst="rect">
            <a:avLst/>
          </a:prstGeom>
          <a:ln>
            <a:noFill/>
          </a:ln>
        </p:spPr>
        <p:txBody>
          <a:bodyPr spcFirstLastPara="1" wrap="square" lIns="91425" tIns="91425" rIns="91425" bIns="91425" anchor="ctr" anchorCtr="0">
            <a:noAutofit/>
          </a:bodyPr>
          <a:lstStyle>
            <a:lvl1pPr lvl="0" algn="ctr">
              <a:lnSpc>
                <a:spcPct val="80000"/>
              </a:lnSpc>
              <a:spcBef>
                <a:spcPts val="0"/>
              </a:spcBef>
              <a:spcAft>
                <a:spcPts val="0"/>
              </a:spcAft>
              <a:buSzPts val="6000"/>
              <a:buNone/>
              <a:defRPr sz="7500" b="1"/>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7"/>
        <p:cNvGrpSpPr/>
        <p:nvPr/>
      </p:nvGrpSpPr>
      <p:grpSpPr>
        <a:xfrm>
          <a:off x="0" y="0"/>
          <a:ext cx="0" cy="0"/>
          <a:chOff x="0" y="0"/>
          <a:chExt cx="0" cy="0"/>
        </a:xfrm>
      </p:grpSpPr>
      <p:grpSp>
        <p:nvGrpSpPr>
          <p:cNvPr id="468" name="Google Shape;468;p9"/>
          <p:cNvGrpSpPr/>
          <p:nvPr/>
        </p:nvGrpSpPr>
        <p:grpSpPr>
          <a:xfrm>
            <a:off x="222600" y="99600"/>
            <a:ext cx="8700223" cy="4944302"/>
            <a:chOff x="222600" y="99600"/>
            <a:chExt cx="8700223" cy="4944302"/>
          </a:xfrm>
        </p:grpSpPr>
        <p:sp>
          <p:nvSpPr>
            <p:cNvPr id="469" name="Google Shape;469;p9"/>
            <p:cNvSpPr/>
            <p:nvPr/>
          </p:nvSpPr>
          <p:spPr>
            <a:xfrm>
              <a:off x="222600" y="99600"/>
              <a:ext cx="8698800" cy="49443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a:off x="462713" y="266700"/>
              <a:ext cx="8218568" cy="4610100"/>
            </a:xfrm>
            <a:custGeom>
              <a:avLst/>
              <a:gdLst/>
              <a:ahLst/>
              <a:cxnLst/>
              <a:rect l="l" t="t" r="r" b="b"/>
              <a:pathLst>
                <a:path w="285739" h="184404" extrusionOk="0">
                  <a:moveTo>
                    <a:pt x="5790" y="317"/>
                  </a:moveTo>
                  <a:cubicBezTo>
                    <a:pt x="5896" y="317"/>
                    <a:pt x="6002" y="364"/>
                    <a:pt x="6096" y="458"/>
                  </a:cubicBezTo>
                  <a:lnTo>
                    <a:pt x="6166" y="529"/>
                  </a:lnTo>
                  <a:lnTo>
                    <a:pt x="6929" y="1292"/>
                  </a:lnTo>
                  <a:cubicBezTo>
                    <a:pt x="6835" y="1362"/>
                    <a:pt x="6706" y="1445"/>
                    <a:pt x="6565" y="1445"/>
                  </a:cubicBezTo>
                  <a:cubicBezTo>
                    <a:pt x="6460" y="1445"/>
                    <a:pt x="6342" y="1386"/>
                    <a:pt x="6236" y="1280"/>
                  </a:cubicBezTo>
                  <a:lnTo>
                    <a:pt x="6166" y="1210"/>
                  </a:lnTo>
                  <a:cubicBezTo>
                    <a:pt x="6166" y="1210"/>
                    <a:pt x="5978" y="1022"/>
                    <a:pt x="5790" y="834"/>
                  </a:cubicBezTo>
                  <a:cubicBezTo>
                    <a:pt x="5602" y="646"/>
                    <a:pt x="5391" y="470"/>
                    <a:pt x="5391" y="470"/>
                  </a:cubicBezTo>
                  <a:cubicBezTo>
                    <a:pt x="5485" y="399"/>
                    <a:pt x="5637" y="317"/>
                    <a:pt x="5790" y="317"/>
                  </a:cubicBezTo>
                  <a:close/>
                  <a:moveTo>
                    <a:pt x="6918" y="317"/>
                  </a:moveTo>
                  <a:cubicBezTo>
                    <a:pt x="7035" y="317"/>
                    <a:pt x="7129" y="364"/>
                    <a:pt x="7223" y="458"/>
                  </a:cubicBezTo>
                  <a:lnTo>
                    <a:pt x="7293" y="529"/>
                  </a:lnTo>
                  <a:lnTo>
                    <a:pt x="8057" y="1292"/>
                  </a:lnTo>
                  <a:cubicBezTo>
                    <a:pt x="7975" y="1362"/>
                    <a:pt x="7846" y="1445"/>
                    <a:pt x="7705" y="1445"/>
                  </a:cubicBezTo>
                  <a:cubicBezTo>
                    <a:pt x="7587" y="1445"/>
                    <a:pt x="7470" y="1386"/>
                    <a:pt x="7364" y="1280"/>
                  </a:cubicBezTo>
                  <a:lnTo>
                    <a:pt x="7293" y="1210"/>
                  </a:lnTo>
                  <a:lnTo>
                    <a:pt x="6542" y="458"/>
                  </a:lnTo>
                  <a:cubicBezTo>
                    <a:pt x="6636" y="388"/>
                    <a:pt x="6777" y="317"/>
                    <a:pt x="6918" y="317"/>
                  </a:cubicBezTo>
                  <a:close/>
                  <a:moveTo>
                    <a:pt x="8045" y="317"/>
                  </a:moveTo>
                  <a:cubicBezTo>
                    <a:pt x="8163" y="317"/>
                    <a:pt x="8257" y="364"/>
                    <a:pt x="8351" y="458"/>
                  </a:cubicBezTo>
                  <a:lnTo>
                    <a:pt x="8433" y="529"/>
                  </a:lnTo>
                  <a:lnTo>
                    <a:pt x="9184" y="1292"/>
                  </a:lnTo>
                  <a:cubicBezTo>
                    <a:pt x="9102" y="1362"/>
                    <a:pt x="8973" y="1445"/>
                    <a:pt x="8832" y="1445"/>
                  </a:cubicBezTo>
                  <a:cubicBezTo>
                    <a:pt x="8715" y="1445"/>
                    <a:pt x="8609" y="1386"/>
                    <a:pt x="8491" y="1280"/>
                  </a:cubicBezTo>
                  <a:lnTo>
                    <a:pt x="8433" y="1210"/>
                  </a:lnTo>
                  <a:lnTo>
                    <a:pt x="7669" y="458"/>
                  </a:lnTo>
                  <a:cubicBezTo>
                    <a:pt x="7763" y="388"/>
                    <a:pt x="7904" y="317"/>
                    <a:pt x="8045" y="317"/>
                  </a:cubicBezTo>
                  <a:close/>
                  <a:moveTo>
                    <a:pt x="9173" y="317"/>
                  </a:moveTo>
                  <a:cubicBezTo>
                    <a:pt x="9290" y="317"/>
                    <a:pt x="9396" y="364"/>
                    <a:pt x="9478" y="458"/>
                  </a:cubicBezTo>
                  <a:lnTo>
                    <a:pt x="9560" y="529"/>
                  </a:lnTo>
                  <a:lnTo>
                    <a:pt x="10312" y="1292"/>
                  </a:lnTo>
                  <a:cubicBezTo>
                    <a:pt x="10230" y="1362"/>
                    <a:pt x="10100" y="1445"/>
                    <a:pt x="9960" y="1445"/>
                  </a:cubicBezTo>
                  <a:cubicBezTo>
                    <a:pt x="9842" y="1445"/>
                    <a:pt x="9736" y="1386"/>
                    <a:pt x="9619" y="1280"/>
                  </a:cubicBezTo>
                  <a:lnTo>
                    <a:pt x="9560" y="1210"/>
                  </a:lnTo>
                  <a:lnTo>
                    <a:pt x="8809" y="458"/>
                  </a:lnTo>
                  <a:cubicBezTo>
                    <a:pt x="8903" y="388"/>
                    <a:pt x="9032" y="317"/>
                    <a:pt x="9173" y="317"/>
                  </a:cubicBezTo>
                  <a:close/>
                  <a:moveTo>
                    <a:pt x="10312" y="317"/>
                  </a:moveTo>
                  <a:cubicBezTo>
                    <a:pt x="10418" y="317"/>
                    <a:pt x="10523" y="364"/>
                    <a:pt x="10617" y="458"/>
                  </a:cubicBezTo>
                  <a:lnTo>
                    <a:pt x="10688" y="529"/>
                  </a:lnTo>
                  <a:lnTo>
                    <a:pt x="11439" y="1292"/>
                  </a:lnTo>
                  <a:cubicBezTo>
                    <a:pt x="11357" y="1362"/>
                    <a:pt x="11228" y="1445"/>
                    <a:pt x="11087" y="1445"/>
                  </a:cubicBezTo>
                  <a:cubicBezTo>
                    <a:pt x="10970" y="1445"/>
                    <a:pt x="10864" y="1386"/>
                    <a:pt x="10758" y="1280"/>
                  </a:cubicBezTo>
                  <a:lnTo>
                    <a:pt x="10688" y="1210"/>
                  </a:lnTo>
                  <a:lnTo>
                    <a:pt x="9936" y="458"/>
                  </a:lnTo>
                  <a:cubicBezTo>
                    <a:pt x="10030" y="388"/>
                    <a:pt x="10171" y="317"/>
                    <a:pt x="10312" y="317"/>
                  </a:cubicBezTo>
                  <a:close/>
                  <a:moveTo>
                    <a:pt x="11439" y="317"/>
                  </a:moveTo>
                  <a:cubicBezTo>
                    <a:pt x="11557" y="317"/>
                    <a:pt x="11651" y="364"/>
                    <a:pt x="11745" y="458"/>
                  </a:cubicBezTo>
                  <a:lnTo>
                    <a:pt x="11815" y="529"/>
                  </a:lnTo>
                  <a:lnTo>
                    <a:pt x="12579" y="1292"/>
                  </a:lnTo>
                  <a:cubicBezTo>
                    <a:pt x="12485" y="1362"/>
                    <a:pt x="12367" y="1445"/>
                    <a:pt x="12215" y="1445"/>
                  </a:cubicBezTo>
                  <a:cubicBezTo>
                    <a:pt x="12109" y="1445"/>
                    <a:pt x="11991" y="1386"/>
                    <a:pt x="11886" y="1280"/>
                  </a:cubicBezTo>
                  <a:lnTo>
                    <a:pt x="11815" y="1210"/>
                  </a:lnTo>
                  <a:lnTo>
                    <a:pt x="11064" y="458"/>
                  </a:lnTo>
                  <a:cubicBezTo>
                    <a:pt x="11158" y="388"/>
                    <a:pt x="11298" y="317"/>
                    <a:pt x="11439" y="317"/>
                  </a:cubicBezTo>
                  <a:close/>
                  <a:moveTo>
                    <a:pt x="12567" y="317"/>
                  </a:moveTo>
                  <a:cubicBezTo>
                    <a:pt x="12684" y="317"/>
                    <a:pt x="12778" y="364"/>
                    <a:pt x="12872" y="458"/>
                  </a:cubicBezTo>
                  <a:lnTo>
                    <a:pt x="12954" y="529"/>
                  </a:lnTo>
                  <a:lnTo>
                    <a:pt x="13706" y="1292"/>
                  </a:lnTo>
                  <a:cubicBezTo>
                    <a:pt x="13624" y="1362"/>
                    <a:pt x="13495" y="1445"/>
                    <a:pt x="13354" y="1445"/>
                  </a:cubicBezTo>
                  <a:cubicBezTo>
                    <a:pt x="13236" y="1445"/>
                    <a:pt x="13119" y="1386"/>
                    <a:pt x="13013" y="1280"/>
                  </a:cubicBezTo>
                  <a:lnTo>
                    <a:pt x="12954" y="1210"/>
                  </a:lnTo>
                  <a:lnTo>
                    <a:pt x="12191" y="458"/>
                  </a:lnTo>
                  <a:cubicBezTo>
                    <a:pt x="12285" y="388"/>
                    <a:pt x="12426" y="317"/>
                    <a:pt x="12567" y="317"/>
                  </a:cubicBezTo>
                  <a:close/>
                  <a:moveTo>
                    <a:pt x="13694" y="317"/>
                  </a:moveTo>
                  <a:cubicBezTo>
                    <a:pt x="13812" y="317"/>
                    <a:pt x="13906" y="364"/>
                    <a:pt x="14000" y="458"/>
                  </a:cubicBezTo>
                  <a:lnTo>
                    <a:pt x="14082" y="529"/>
                  </a:lnTo>
                  <a:lnTo>
                    <a:pt x="14834" y="1292"/>
                  </a:lnTo>
                  <a:cubicBezTo>
                    <a:pt x="14751" y="1362"/>
                    <a:pt x="14622" y="1445"/>
                    <a:pt x="14481" y="1445"/>
                  </a:cubicBezTo>
                  <a:cubicBezTo>
                    <a:pt x="14364" y="1445"/>
                    <a:pt x="14258" y="1386"/>
                    <a:pt x="14141" y="1280"/>
                  </a:cubicBezTo>
                  <a:lnTo>
                    <a:pt x="14082" y="1210"/>
                  </a:lnTo>
                  <a:lnTo>
                    <a:pt x="13319" y="458"/>
                  </a:lnTo>
                  <a:cubicBezTo>
                    <a:pt x="13424" y="388"/>
                    <a:pt x="13553" y="317"/>
                    <a:pt x="13694" y="317"/>
                  </a:cubicBezTo>
                  <a:close/>
                  <a:moveTo>
                    <a:pt x="14834" y="317"/>
                  </a:moveTo>
                  <a:cubicBezTo>
                    <a:pt x="14939" y="317"/>
                    <a:pt x="15045" y="364"/>
                    <a:pt x="15139" y="458"/>
                  </a:cubicBezTo>
                  <a:lnTo>
                    <a:pt x="15209" y="529"/>
                  </a:lnTo>
                  <a:lnTo>
                    <a:pt x="15961" y="1292"/>
                  </a:lnTo>
                  <a:cubicBezTo>
                    <a:pt x="15879" y="1362"/>
                    <a:pt x="15750" y="1445"/>
                    <a:pt x="15609" y="1445"/>
                  </a:cubicBezTo>
                  <a:cubicBezTo>
                    <a:pt x="15491" y="1445"/>
                    <a:pt x="15386" y="1386"/>
                    <a:pt x="15280" y="1280"/>
                  </a:cubicBezTo>
                  <a:lnTo>
                    <a:pt x="15209" y="1210"/>
                  </a:lnTo>
                  <a:lnTo>
                    <a:pt x="14458" y="458"/>
                  </a:lnTo>
                  <a:cubicBezTo>
                    <a:pt x="14552" y="388"/>
                    <a:pt x="14681" y="317"/>
                    <a:pt x="14834" y="317"/>
                  </a:cubicBezTo>
                  <a:close/>
                  <a:moveTo>
                    <a:pt x="15961" y="317"/>
                  </a:moveTo>
                  <a:cubicBezTo>
                    <a:pt x="16067" y="317"/>
                    <a:pt x="16173" y="364"/>
                    <a:pt x="16266" y="458"/>
                  </a:cubicBezTo>
                  <a:lnTo>
                    <a:pt x="16337" y="529"/>
                  </a:lnTo>
                  <a:lnTo>
                    <a:pt x="17100" y="1292"/>
                  </a:lnTo>
                  <a:cubicBezTo>
                    <a:pt x="17006" y="1362"/>
                    <a:pt x="16877" y="1445"/>
                    <a:pt x="16736" y="1445"/>
                  </a:cubicBezTo>
                  <a:cubicBezTo>
                    <a:pt x="16619" y="1445"/>
                    <a:pt x="16513" y="1386"/>
                    <a:pt x="16407" y="1280"/>
                  </a:cubicBezTo>
                  <a:lnTo>
                    <a:pt x="16337" y="1210"/>
                  </a:lnTo>
                  <a:lnTo>
                    <a:pt x="15585" y="458"/>
                  </a:lnTo>
                  <a:cubicBezTo>
                    <a:pt x="15679" y="388"/>
                    <a:pt x="15820" y="317"/>
                    <a:pt x="15961" y="317"/>
                  </a:cubicBezTo>
                  <a:close/>
                  <a:moveTo>
                    <a:pt x="17089" y="317"/>
                  </a:moveTo>
                  <a:cubicBezTo>
                    <a:pt x="17206" y="317"/>
                    <a:pt x="17300" y="364"/>
                    <a:pt x="17394" y="458"/>
                  </a:cubicBezTo>
                  <a:lnTo>
                    <a:pt x="17464" y="529"/>
                  </a:lnTo>
                  <a:lnTo>
                    <a:pt x="18228" y="1292"/>
                  </a:lnTo>
                  <a:cubicBezTo>
                    <a:pt x="18146" y="1362"/>
                    <a:pt x="18016" y="1445"/>
                    <a:pt x="17876" y="1445"/>
                  </a:cubicBezTo>
                  <a:cubicBezTo>
                    <a:pt x="17758" y="1445"/>
                    <a:pt x="17641" y="1386"/>
                    <a:pt x="17535" y="1280"/>
                  </a:cubicBezTo>
                  <a:lnTo>
                    <a:pt x="17464" y="1210"/>
                  </a:lnTo>
                  <a:lnTo>
                    <a:pt x="16713" y="458"/>
                  </a:lnTo>
                  <a:cubicBezTo>
                    <a:pt x="16807" y="388"/>
                    <a:pt x="16948" y="317"/>
                    <a:pt x="17089" y="317"/>
                  </a:cubicBezTo>
                  <a:close/>
                  <a:moveTo>
                    <a:pt x="18216" y="317"/>
                  </a:moveTo>
                  <a:cubicBezTo>
                    <a:pt x="18334" y="317"/>
                    <a:pt x="18428" y="364"/>
                    <a:pt x="18521" y="458"/>
                  </a:cubicBezTo>
                  <a:lnTo>
                    <a:pt x="18604" y="529"/>
                  </a:lnTo>
                  <a:lnTo>
                    <a:pt x="19355" y="1292"/>
                  </a:lnTo>
                  <a:cubicBezTo>
                    <a:pt x="19273" y="1362"/>
                    <a:pt x="19144" y="1445"/>
                    <a:pt x="19003" y="1445"/>
                  </a:cubicBezTo>
                  <a:cubicBezTo>
                    <a:pt x="18886" y="1445"/>
                    <a:pt x="18780" y="1386"/>
                    <a:pt x="18662" y="1280"/>
                  </a:cubicBezTo>
                  <a:lnTo>
                    <a:pt x="18604" y="1210"/>
                  </a:lnTo>
                  <a:lnTo>
                    <a:pt x="17840" y="458"/>
                  </a:lnTo>
                  <a:cubicBezTo>
                    <a:pt x="17934" y="388"/>
                    <a:pt x="18075" y="317"/>
                    <a:pt x="18216" y="317"/>
                  </a:cubicBezTo>
                  <a:close/>
                  <a:moveTo>
                    <a:pt x="19344" y="317"/>
                  </a:moveTo>
                  <a:cubicBezTo>
                    <a:pt x="19461" y="317"/>
                    <a:pt x="19567" y="364"/>
                    <a:pt x="19649" y="458"/>
                  </a:cubicBezTo>
                  <a:lnTo>
                    <a:pt x="19731" y="529"/>
                  </a:lnTo>
                  <a:lnTo>
                    <a:pt x="20483" y="1292"/>
                  </a:lnTo>
                  <a:cubicBezTo>
                    <a:pt x="20401" y="1362"/>
                    <a:pt x="20271" y="1445"/>
                    <a:pt x="20131" y="1445"/>
                  </a:cubicBezTo>
                  <a:cubicBezTo>
                    <a:pt x="20013" y="1445"/>
                    <a:pt x="19907" y="1386"/>
                    <a:pt x="19790" y="1280"/>
                  </a:cubicBezTo>
                  <a:lnTo>
                    <a:pt x="19731" y="1210"/>
                  </a:lnTo>
                  <a:lnTo>
                    <a:pt x="18980" y="458"/>
                  </a:lnTo>
                  <a:cubicBezTo>
                    <a:pt x="19073" y="388"/>
                    <a:pt x="19203" y="317"/>
                    <a:pt x="19344" y="317"/>
                  </a:cubicBezTo>
                  <a:close/>
                  <a:moveTo>
                    <a:pt x="20483" y="317"/>
                  </a:moveTo>
                  <a:cubicBezTo>
                    <a:pt x="20589" y="317"/>
                    <a:pt x="20694" y="364"/>
                    <a:pt x="20788" y="458"/>
                  </a:cubicBezTo>
                  <a:lnTo>
                    <a:pt x="20859" y="529"/>
                  </a:lnTo>
                  <a:lnTo>
                    <a:pt x="21610" y="1292"/>
                  </a:lnTo>
                  <a:cubicBezTo>
                    <a:pt x="21528" y="1362"/>
                    <a:pt x="21399" y="1445"/>
                    <a:pt x="21258" y="1445"/>
                  </a:cubicBezTo>
                  <a:cubicBezTo>
                    <a:pt x="21141" y="1445"/>
                    <a:pt x="21035" y="1386"/>
                    <a:pt x="20929" y="1280"/>
                  </a:cubicBezTo>
                  <a:lnTo>
                    <a:pt x="20859" y="1210"/>
                  </a:lnTo>
                  <a:lnTo>
                    <a:pt x="20107" y="458"/>
                  </a:lnTo>
                  <a:cubicBezTo>
                    <a:pt x="20201" y="388"/>
                    <a:pt x="20342" y="317"/>
                    <a:pt x="20483" y="317"/>
                  </a:cubicBezTo>
                  <a:close/>
                  <a:moveTo>
                    <a:pt x="21610" y="317"/>
                  </a:moveTo>
                  <a:cubicBezTo>
                    <a:pt x="21716" y="317"/>
                    <a:pt x="21822" y="364"/>
                    <a:pt x="21916" y="458"/>
                  </a:cubicBezTo>
                  <a:lnTo>
                    <a:pt x="21986" y="529"/>
                  </a:lnTo>
                  <a:lnTo>
                    <a:pt x="22750" y="1292"/>
                  </a:lnTo>
                  <a:cubicBezTo>
                    <a:pt x="22656" y="1362"/>
                    <a:pt x="22526" y="1445"/>
                    <a:pt x="22386" y="1445"/>
                  </a:cubicBezTo>
                  <a:cubicBezTo>
                    <a:pt x="22280" y="1445"/>
                    <a:pt x="22162" y="1386"/>
                    <a:pt x="22057" y="1280"/>
                  </a:cubicBezTo>
                  <a:lnTo>
                    <a:pt x="21986" y="1210"/>
                  </a:lnTo>
                  <a:lnTo>
                    <a:pt x="21235" y="458"/>
                  </a:lnTo>
                  <a:cubicBezTo>
                    <a:pt x="21328" y="388"/>
                    <a:pt x="21469" y="317"/>
                    <a:pt x="21610" y="317"/>
                  </a:cubicBezTo>
                  <a:close/>
                  <a:moveTo>
                    <a:pt x="22738" y="317"/>
                  </a:moveTo>
                  <a:cubicBezTo>
                    <a:pt x="22855" y="317"/>
                    <a:pt x="22949" y="364"/>
                    <a:pt x="23043" y="458"/>
                  </a:cubicBezTo>
                  <a:lnTo>
                    <a:pt x="23125" y="529"/>
                  </a:lnTo>
                  <a:lnTo>
                    <a:pt x="23877" y="1292"/>
                  </a:lnTo>
                  <a:cubicBezTo>
                    <a:pt x="23795" y="1362"/>
                    <a:pt x="23666" y="1445"/>
                    <a:pt x="23525" y="1445"/>
                  </a:cubicBezTo>
                  <a:cubicBezTo>
                    <a:pt x="23407" y="1445"/>
                    <a:pt x="23290" y="1386"/>
                    <a:pt x="23184" y="1280"/>
                  </a:cubicBezTo>
                  <a:lnTo>
                    <a:pt x="23125" y="1210"/>
                  </a:lnTo>
                  <a:lnTo>
                    <a:pt x="22362" y="458"/>
                  </a:lnTo>
                  <a:cubicBezTo>
                    <a:pt x="22456" y="388"/>
                    <a:pt x="22597" y="317"/>
                    <a:pt x="22738" y="317"/>
                  </a:cubicBezTo>
                  <a:close/>
                  <a:moveTo>
                    <a:pt x="23865" y="317"/>
                  </a:moveTo>
                  <a:cubicBezTo>
                    <a:pt x="23983" y="317"/>
                    <a:pt x="24077" y="364"/>
                    <a:pt x="24171" y="458"/>
                  </a:cubicBezTo>
                  <a:lnTo>
                    <a:pt x="24253" y="529"/>
                  </a:lnTo>
                  <a:lnTo>
                    <a:pt x="25005" y="1292"/>
                  </a:lnTo>
                  <a:cubicBezTo>
                    <a:pt x="24922" y="1362"/>
                    <a:pt x="24793" y="1445"/>
                    <a:pt x="24652" y="1445"/>
                  </a:cubicBezTo>
                  <a:cubicBezTo>
                    <a:pt x="24535" y="1445"/>
                    <a:pt x="24429" y="1386"/>
                    <a:pt x="24312" y="1280"/>
                  </a:cubicBezTo>
                  <a:lnTo>
                    <a:pt x="24253" y="1210"/>
                  </a:lnTo>
                  <a:lnTo>
                    <a:pt x="23490" y="458"/>
                  </a:lnTo>
                  <a:cubicBezTo>
                    <a:pt x="23583" y="388"/>
                    <a:pt x="23724" y="317"/>
                    <a:pt x="23865" y="317"/>
                  </a:cubicBezTo>
                  <a:close/>
                  <a:moveTo>
                    <a:pt x="25005" y="317"/>
                  </a:moveTo>
                  <a:cubicBezTo>
                    <a:pt x="25110" y="317"/>
                    <a:pt x="25216" y="364"/>
                    <a:pt x="25298" y="458"/>
                  </a:cubicBezTo>
                  <a:lnTo>
                    <a:pt x="25380" y="529"/>
                  </a:lnTo>
                  <a:lnTo>
                    <a:pt x="26132" y="1292"/>
                  </a:lnTo>
                  <a:cubicBezTo>
                    <a:pt x="26050" y="1362"/>
                    <a:pt x="25921" y="1445"/>
                    <a:pt x="25780" y="1445"/>
                  </a:cubicBezTo>
                  <a:cubicBezTo>
                    <a:pt x="25662" y="1445"/>
                    <a:pt x="25557" y="1386"/>
                    <a:pt x="25451" y="1280"/>
                  </a:cubicBezTo>
                  <a:lnTo>
                    <a:pt x="25380" y="1210"/>
                  </a:lnTo>
                  <a:lnTo>
                    <a:pt x="24629" y="458"/>
                  </a:lnTo>
                  <a:cubicBezTo>
                    <a:pt x="24723" y="388"/>
                    <a:pt x="24852" y="317"/>
                    <a:pt x="25005" y="317"/>
                  </a:cubicBezTo>
                  <a:close/>
                  <a:moveTo>
                    <a:pt x="26132" y="317"/>
                  </a:moveTo>
                  <a:cubicBezTo>
                    <a:pt x="26238" y="317"/>
                    <a:pt x="26343" y="364"/>
                    <a:pt x="26437" y="458"/>
                  </a:cubicBezTo>
                  <a:lnTo>
                    <a:pt x="26508" y="529"/>
                  </a:lnTo>
                  <a:lnTo>
                    <a:pt x="27271" y="1292"/>
                  </a:lnTo>
                  <a:cubicBezTo>
                    <a:pt x="27177" y="1362"/>
                    <a:pt x="27048" y="1445"/>
                    <a:pt x="26907" y="1445"/>
                  </a:cubicBezTo>
                  <a:cubicBezTo>
                    <a:pt x="26790" y="1445"/>
                    <a:pt x="26684" y="1386"/>
                    <a:pt x="26578" y="1280"/>
                  </a:cubicBezTo>
                  <a:lnTo>
                    <a:pt x="26508" y="1210"/>
                  </a:lnTo>
                  <a:lnTo>
                    <a:pt x="25756" y="458"/>
                  </a:lnTo>
                  <a:cubicBezTo>
                    <a:pt x="25850" y="388"/>
                    <a:pt x="25991" y="317"/>
                    <a:pt x="26132" y="317"/>
                  </a:cubicBezTo>
                  <a:close/>
                  <a:moveTo>
                    <a:pt x="27260" y="317"/>
                  </a:moveTo>
                  <a:cubicBezTo>
                    <a:pt x="27377" y="317"/>
                    <a:pt x="27471" y="364"/>
                    <a:pt x="27565" y="458"/>
                  </a:cubicBezTo>
                  <a:lnTo>
                    <a:pt x="27635" y="529"/>
                  </a:lnTo>
                  <a:lnTo>
                    <a:pt x="28399" y="1292"/>
                  </a:lnTo>
                  <a:cubicBezTo>
                    <a:pt x="28317" y="1362"/>
                    <a:pt x="28187" y="1445"/>
                    <a:pt x="28046" y="1445"/>
                  </a:cubicBezTo>
                  <a:cubicBezTo>
                    <a:pt x="27929" y="1445"/>
                    <a:pt x="27812" y="1386"/>
                    <a:pt x="27706" y="1280"/>
                  </a:cubicBezTo>
                  <a:lnTo>
                    <a:pt x="27635" y="1210"/>
                  </a:lnTo>
                  <a:lnTo>
                    <a:pt x="26884" y="458"/>
                  </a:lnTo>
                  <a:cubicBezTo>
                    <a:pt x="26978" y="388"/>
                    <a:pt x="27119" y="317"/>
                    <a:pt x="27260" y="317"/>
                  </a:cubicBezTo>
                  <a:close/>
                  <a:moveTo>
                    <a:pt x="28387" y="317"/>
                  </a:moveTo>
                  <a:cubicBezTo>
                    <a:pt x="28505" y="317"/>
                    <a:pt x="28598" y="364"/>
                    <a:pt x="28692" y="458"/>
                  </a:cubicBezTo>
                  <a:lnTo>
                    <a:pt x="28775" y="529"/>
                  </a:lnTo>
                  <a:lnTo>
                    <a:pt x="29526" y="1292"/>
                  </a:lnTo>
                  <a:cubicBezTo>
                    <a:pt x="29444" y="1362"/>
                    <a:pt x="29315" y="1445"/>
                    <a:pt x="29174" y="1445"/>
                  </a:cubicBezTo>
                  <a:cubicBezTo>
                    <a:pt x="29057" y="1445"/>
                    <a:pt x="28951" y="1386"/>
                    <a:pt x="28833" y="1280"/>
                  </a:cubicBezTo>
                  <a:lnTo>
                    <a:pt x="28775" y="1210"/>
                  </a:lnTo>
                  <a:lnTo>
                    <a:pt x="28011" y="458"/>
                  </a:lnTo>
                  <a:cubicBezTo>
                    <a:pt x="28105" y="388"/>
                    <a:pt x="28246" y="317"/>
                    <a:pt x="28387" y="317"/>
                  </a:cubicBezTo>
                  <a:close/>
                  <a:moveTo>
                    <a:pt x="29515" y="317"/>
                  </a:moveTo>
                  <a:cubicBezTo>
                    <a:pt x="29632" y="317"/>
                    <a:pt x="29726" y="364"/>
                    <a:pt x="29820" y="458"/>
                  </a:cubicBezTo>
                  <a:lnTo>
                    <a:pt x="29902" y="529"/>
                  </a:lnTo>
                  <a:lnTo>
                    <a:pt x="30654" y="1292"/>
                  </a:lnTo>
                  <a:cubicBezTo>
                    <a:pt x="30572" y="1362"/>
                    <a:pt x="30442" y="1445"/>
                    <a:pt x="30301" y="1445"/>
                  </a:cubicBezTo>
                  <a:cubicBezTo>
                    <a:pt x="30184" y="1445"/>
                    <a:pt x="30078" y="1386"/>
                    <a:pt x="29961" y="1280"/>
                  </a:cubicBezTo>
                  <a:lnTo>
                    <a:pt x="29902" y="1210"/>
                  </a:lnTo>
                  <a:lnTo>
                    <a:pt x="29150" y="458"/>
                  </a:lnTo>
                  <a:cubicBezTo>
                    <a:pt x="29244" y="388"/>
                    <a:pt x="29374" y="317"/>
                    <a:pt x="29515" y="317"/>
                  </a:cubicBezTo>
                  <a:close/>
                  <a:moveTo>
                    <a:pt x="30654" y="317"/>
                  </a:moveTo>
                  <a:cubicBezTo>
                    <a:pt x="30760" y="317"/>
                    <a:pt x="30865" y="364"/>
                    <a:pt x="30959" y="458"/>
                  </a:cubicBezTo>
                  <a:lnTo>
                    <a:pt x="31030" y="529"/>
                  </a:lnTo>
                  <a:lnTo>
                    <a:pt x="31781" y="1292"/>
                  </a:lnTo>
                  <a:cubicBezTo>
                    <a:pt x="31699" y="1362"/>
                    <a:pt x="31570" y="1445"/>
                    <a:pt x="31429" y="1445"/>
                  </a:cubicBezTo>
                  <a:cubicBezTo>
                    <a:pt x="31312" y="1445"/>
                    <a:pt x="31206" y="1386"/>
                    <a:pt x="31100" y="1280"/>
                  </a:cubicBezTo>
                  <a:lnTo>
                    <a:pt x="31030" y="1210"/>
                  </a:lnTo>
                  <a:lnTo>
                    <a:pt x="30278" y="458"/>
                  </a:lnTo>
                  <a:cubicBezTo>
                    <a:pt x="30372" y="388"/>
                    <a:pt x="30501" y="317"/>
                    <a:pt x="30654" y="317"/>
                  </a:cubicBezTo>
                  <a:close/>
                  <a:moveTo>
                    <a:pt x="31781" y="317"/>
                  </a:moveTo>
                  <a:cubicBezTo>
                    <a:pt x="31887" y="317"/>
                    <a:pt x="31993" y="364"/>
                    <a:pt x="32087" y="458"/>
                  </a:cubicBezTo>
                  <a:lnTo>
                    <a:pt x="32157" y="529"/>
                  </a:lnTo>
                  <a:lnTo>
                    <a:pt x="32921" y="1292"/>
                  </a:lnTo>
                  <a:cubicBezTo>
                    <a:pt x="32827" y="1362"/>
                    <a:pt x="32697" y="1445"/>
                    <a:pt x="32556" y="1445"/>
                  </a:cubicBezTo>
                  <a:cubicBezTo>
                    <a:pt x="32451" y="1445"/>
                    <a:pt x="32333" y="1386"/>
                    <a:pt x="32228" y="1280"/>
                  </a:cubicBezTo>
                  <a:lnTo>
                    <a:pt x="32157" y="1210"/>
                  </a:lnTo>
                  <a:lnTo>
                    <a:pt x="31405" y="458"/>
                  </a:lnTo>
                  <a:cubicBezTo>
                    <a:pt x="31499" y="388"/>
                    <a:pt x="31640" y="317"/>
                    <a:pt x="31781" y="317"/>
                  </a:cubicBezTo>
                  <a:close/>
                  <a:moveTo>
                    <a:pt x="32909" y="317"/>
                  </a:moveTo>
                  <a:cubicBezTo>
                    <a:pt x="33026" y="317"/>
                    <a:pt x="33120" y="364"/>
                    <a:pt x="33214" y="458"/>
                  </a:cubicBezTo>
                  <a:lnTo>
                    <a:pt x="33296" y="529"/>
                  </a:lnTo>
                  <a:lnTo>
                    <a:pt x="34048" y="1292"/>
                  </a:lnTo>
                  <a:cubicBezTo>
                    <a:pt x="33966" y="1362"/>
                    <a:pt x="33837" y="1445"/>
                    <a:pt x="33696" y="1445"/>
                  </a:cubicBezTo>
                  <a:cubicBezTo>
                    <a:pt x="33578" y="1445"/>
                    <a:pt x="33461" y="1386"/>
                    <a:pt x="33355" y="1280"/>
                  </a:cubicBezTo>
                  <a:lnTo>
                    <a:pt x="33296" y="1210"/>
                  </a:lnTo>
                  <a:lnTo>
                    <a:pt x="32533" y="458"/>
                  </a:lnTo>
                  <a:cubicBezTo>
                    <a:pt x="32627" y="388"/>
                    <a:pt x="32768" y="317"/>
                    <a:pt x="32909" y="317"/>
                  </a:cubicBezTo>
                  <a:close/>
                  <a:moveTo>
                    <a:pt x="34036" y="317"/>
                  </a:moveTo>
                  <a:cubicBezTo>
                    <a:pt x="34154" y="317"/>
                    <a:pt x="34248" y="364"/>
                    <a:pt x="34342" y="458"/>
                  </a:cubicBezTo>
                  <a:lnTo>
                    <a:pt x="34424" y="529"/>
                  </a:lnTo>
                  <a:lnTo>
                    <a:pt x="35176" y="1292"/>
                  </a:lnTo>
                  <a:cubicBezTo>
                    <a:pt x="35093" y="1362"/>
                    <a:pt x="34964" y="1445"/>
                    <a:pt x="34823" y="1445"/>
                  </a:cubicBezTo>
                  <a:cubicBezTo>
                    <a:pt x="34706" y="1445"/>
                    <a:pt x="34600" y="1386"/>
                    <a:pt x="34483" y="1280"/>
                  </a:cubicBezTo>
                  <a:lnTo>
                    <a:pt x="34424" y="1210"/>
                  </a:lnTo>
                  <a:lnTo>
                    <a:pt x="33660" y="458"/>
                  </a:lnTo>
                  <a:cubicBezTo>
                    <a:pt x="33754" y="388"/>
                    <a:pt x="33895" y="317"/>
                    <a:pt x="34036" y="317"/>
                  </a:cubicBezTo>
                  <a:close/>
                  <a:moveTo>
                    <a:pt x="35176" y="317"/>
                  </a:moveTo>
                  <a:cubicBezTo>
                    <a:pt x="35281" y="317"/>
                    <a:pt x="35387" y="364"/>
                    <a:pt x="35469" y="458"/>
                  </a:cubicBezTo>
                  <a:lnTo>
                    <a:pt x="35551" y="529"/>
                  </a:lnTo>
                  <a:lnTo>
                    <a:pt x="36303" y="1292"/>
                  </a:lnTo>
                  <a:cubicBezTo>
                    <a:pt x="36221" y="1362"/>
                    <a:pt x="36092" y="1445"/>
                    <a:pt x="35951" y="1445"/>
                  </a:cubicBezTo>
                  <a:cubicBezTo>
                    <a:pt x="35833" y="1445"/>
                    <a:pt x="35728" y="1386"/>
                    <a:pt x="35622" y="1280"/>
                  </a:cubicBezTo>
                  <a:lnTo>
                    <a:pt x="35551" y="1210"/>
                  </a:lnTo>
                  <a:lnTo>
                    <a:pt x="34800" y="458"/>
                  </a:lnTo>
                  <a:cubicBezTo>
                    <a:pt x="34894" y="388"/>
                    <a:pt x="35023" y="317"/>
                    <a:pt x="35176" y="317"/>
                  </a:cubicBezTo>
                  <a:close/>
                  <a:moveTo>
                    <a:pt x="36303" y="317"/>
                  </a:moveTo>
                  <a:cubicBezTo>
                    <a:pt x="36409" y="317"/>
                    <a:pt x="36514" y="364"/>
                    <a:pt x="36608" y="458"/>
                  </a:cubicBezTo>
                  <a:lnTo>
                    <a:pt x="36679" y="529"/>
                  </a:lnTo>
                  <a:lnTo>
                    <a:pt x="37442" y="1292"/>
                  </a:lnTo>
                  <a:cubicBezTo>
                    <a:pt x="37348" y="1362"/>
                    <a:pt x="37219" y="1445"/>
                    <a:pt x="37078" y="1445"/>
                  </a:cubicBezTo>
                  <a:cubicBezTo>
                    <a:pt x="36961" y="1445"/>
                    <a:pt x="36855" y="1386"/>
                    <a:pt x="36749" y="1280"/>
                  </a:cubicBezTo>
                  <a:lnTo>
                    <a:pt x="36679" y="1210"/>
                  </a:lnTo>
                  <a:lnTo>
                    <a:pt x="35927" y="458"/>
                  </a:lnTo>
                  <a:cubicBezTo>
                    <a:pt x="36021" y="388"/>
                    <a:pt x="36162" y="317"/>
                    <a:pt x="36303" y="317"/>
                  </a:cubicBezTo>
                  <a:close/>
                  <a:moveTo>
                    <a:pt x="37431" y="317"/>
                  </a:moveTo>
                  <a:cubicBezTo>
                    <a:pt x="37548" y="317"/>
                    <a:pt x="37642" y="364"/>
                    <a:pt x="37736" y="458"/>
                  </a:cubicBezTo>
                  <a:lnTo>
                    <a:pt x="37806" y="529"/>
                  </a:lnTo>
                  <a:lnTo>
                    <a:pt x="38570" y="1292"/>
                  </a:lnTo>
                  <a:cubicBezTo>
                    <a:pt x="38488" y="1362"/>
                    <a:pt x="38358" y="1445"/>
                    <a:pt x="38217" y="1445"/>
                  </a:cubicBezTo>
                  <a:cubicBezTo>
                    <a:pt x="38100" y="1445"/>
                    <a:pt x="37983" y="1386"/>
                    <a:pt x="37877" y="1280"/>
                  </a:cubicBezTo>
                  <a:lnTo>
                    <a:pt x="37806" y="1210"/>
                  </a:lnTo>
                  <a:lnTo>
                    <a:pt x="37055" y="458"/>
                  </a:lnTo>
                  <a:cubicBezTo>
                    <a:pt x="37149" y="388"/>
                    <a:pt x="37290" y="317"/>
                    <a:pt x="37431" y="317"/>
                  </a:cubicBezTo>
                  <a:close/>
                  <a:moveTo>
                    <a:pt x="38558" y="317"/>
                  </a:moveTo>
                  <a:cubicBezTo>
                    <a:pt x="38675" y="317"/>
                    <a:pt x="38769" y="364"/>
                    <a:pt x="38863" y="458"/>
                  </a:cubicBezTo>
                  <a:lnTo>
                    <a:pt x="38946" y="529"/>
                  </a:lnTo>
                  <a:lnTo>
                    <a:pt x="39697" y="1292"/>
                  </a:lnTo>
                  <a:cubicBezTo>
                    <a:pt x="39615" y="1362"/>
                    <a:pt x="39486" y="1445"/>
                    <a:pt x="39345" y="1445"/>
                  </a:cubicBezTo>
                  <a:cubicBezTo>
                    <a:pt x="39227" y="1445"/>
                    <a:pt x="39122" y="1386"/>
                    <a:pt x="39004" y="1280"/>
                  </a:cubicBezTo>
                  <a:lnTo>
                    <a:pt x="38946" y="1210"/>
                  </a:lnTo>
                  <a:lnTo>
                    <a:pt x="38182" y="458"/>
                  </a:lnTo>
                  <a:cubicBezTo>
                    <a:pt x="38276" y="388"/>
                    <a:pt x="38417" y="317"/>
                    <a:pt x="38558" y="317"/>
                  </a:cubicBezTo>
                  <a:close/>
                  <a:moveTo>
                    <a:pt x="39686" y="317"/>
                  </a:moveTo>
                  <a:cubicBezTo>
                    <a:pt x="39803" y="317"/>
                    <a:pt x="39897" y="364"/>
                    <a:pt x="39991" y="458"/>
                  </a:cubicBezTo>
                  <a:lnTo>
                    <a:pt x="40073" y="529"/>
                  </a:lnTo>
                  <a:lnTo>
                    <a:pt x="40825" y="1292"/>
                  </a:lnTo>
                  <a:cubicBezTo>
                    <a:pt x="40743" y="1362"/>
                    <a:pt x="40613" y="1445"/>
                    <a:pt x="40472" y="1445"/>
                  </a:cubicBezTo>
                  <a:cubicBezTo>
                    <a:pt x="40355" y="1445"/>
                    <a:pt x="40249" y="1386"/>
                    <a:pt x="40132" y="1280"/>
                  </a:cubicBezTo>
                  <a:lnTo>
                    <a:pt x="40073" y="1210"/>
                  </a:lnTo>
                  <a:lnTo>
                    <a:pt x="39321" y="458"/>
                  </a:lnTo>
                  <a:cubicBezTo>
                    <a:pt x="39415" y="388"/>
                    <a:pt x="39545" y="317"/>
                    <a:pt x="39686" y="317"/>
                  </a:cubicBezTo>
                  <a:close/>
                  <a:moveTo>
                    <a:pt x="40825" y="317"/>
                  </a:moveTo>
                  <a:cubicBezTo>
                    <a:pt x="40930" y="317"/>
                    <a:pt x="41036" y="364"/>
                    <a:pt x="41130" y="458"/>
                  </a:cubicBezTo>
                  <a:lnTo>
                    <a:pt x="41201" y="529"/>
                  </a:lnTo>
                  <a:lnTo>
                    <a:pt x="41952" y="1292"/>
                  </a:lnTo>
                  <a:cubicBezTo>
                    <a:pt x="41870" y="1362"/>
                    <a:pt x="41741" y="1445"/>
                    <a:pt x="41600" y="1445"/>
                  </a:cubicBezTo>
                  <a:cubicBezTo>
                    <a:pt x="41482" y="1445"/>
                    <a:pt x="41377" y="1386"/>
                    <a:pt x="41271" y="1280"/>
                  </a:cubicBezTo>
                  <a:lnTo>
                    <a:pt x="41201" y="1210"/>
                  </a:lnTo>
                  <a:lnTo>
                    <a:pt x="40449" y="458"/>
                  </a:lnTo>
                  <a:cubicBezTo>
                    <a:pt x="40543" y="388"/>
                    <a:pt x="40672" y="317"/>
                    <a:pt x="40825" y="317"/>
                  </a:cubicBezTo>
                  <a:close/>
                  <a:moveTo>
                    <a:pt x="41952" y="317"/>
                  </a:moveTo>
                  <a:cubicBezTo>
                    <a:pt x="42058" y="317"/>
                    <a:pt x="42164" y="364"/>
                    <a:pt x="42258" y="458"/>
                  </a:cubicBezTo>
                  <a:lnTo>
                    <a:pt x="42328" y="529"/>
                  </a:lnTo>
                  <a:lnTo>
                    <a:pt x="43092" y="1292"/>
                  </a:lnTo>
                  <a:cubicBezTo>
                    <a:pt x="42998" y="1362"/>
                    <a:pt x="42868" y="1445"/>
                    <a:pt x="42727" y="1445"/>
                  </a:cubicBezTo>
                  <a:cubicBezTo>
                    <a:pt x="42622" y="1445"/>
                    <a:pt x="42504" y="1386"/>
                    <a:pt x="42399" y="1280"/>
                  </a:cubicBezTo>
                  <a:lnTo>
                    <a:pt x="42328" y="1210"/>
                  </a:lnTo>
                  <a:lnTo>
                    <a:pt x="41576" y="458"/>
                  </a:lnTo>
                  <a:cubicBezTo>
                    <a:pt x="41670" y="388"/>
                    <a:pt x="41811" y="317"/>
                    <a:pt x="41952" y="317"/>
                  </a:cubicBezTo>
                  <a:close/>
                  <a:moveTo>
                    <a:pt x="43080" y="317"/>
                  </a:moveTo>
                  <a:cubicBezTo>
                    <a:pt x="43197" y="317"/>
                    <a:pt x="43291" y="364"/>
                    <a:pt x="43385" y="458"/>
                  </a:cubicBezTo>
                  <a:lnTo>
                    <a:pt x="43456" y="529"/>
                  </a:lnTo>
                  <a:lnTo>
                    <a:pt x="44219" y="1292"/>
                  </a:lnTo>
                  <a:cubicBezTo>
                    <a:pt x="44137" y="1362"/>
                    <a:pt x="44008" y="1445"/>
                    <a:pt x="43867" y="1445"/>
                  </a:cubicBezTo>
                  <a:cubicBezTo>
                    <a:pt x="43749" y="1445"/>
                    <a:pt x="43632" y="1386"/>
                    <a:pt x="43526" y="1280"/>
                  </a:cubicBezTo>
                  <a:lnTo>
                    <a:pt x="43456" y="1210"/>
                  </a:lnTo>
                  <a:lnTo>
                    <a:pt x="42704" y="458"/>
                  </a:lnTo>
                  <a:cubicBezTo>
                    <a:pt x="42798" y="388"/>
                    <a:pt x="42939" y="317"/>
                    <a:pt x="43080" y="317"/>
                  </a:cubicBezTo>
                  <a:close/>
                  <a:moveTo>
                    <a:pt x="44207" y="317"/>
                  </a:moveTo>
                  <a:cubicBezTo>
                    <a:pt x="44325" y="317"/>
                    <a:pt x="44419" y="364"/>
                    <a:pt x="44513" y="458"/>
                  </a:cubicBezTo>
                  <a:lnTo>
                    <a:pt x="44595" y="529"/>
                  </a:lnTo>
                  <a:lnTo>
                    <a:pt x="45347" y="1292"/>
                  </a:lnTo>
                  <a:cubicBezTo>
                    <a:pt x="45264" y="1362"/>
                    <a:pt x="45135" y="1445"/>
                    <a:pt x="44994" y="1445"/>
                  </a:cubicBezTo>
                  <a:cubicBezTo>
                    <a:pt x="44877" y="1445"/>
                    <a:pt x="44771" y="1386"/>
                    <a:pt x="44654" y="1280"/>
                  </a:cubicBezTo>
                  <a:lnTo>
                    <a:pt x="44595" y="1210"/>
                  </a:lnTo>
                  <a:lnTo>
                    <a:pt x="43831" y="458"/>
                  </a:lnTo>
                  <a:cubicBezTo>
                    <a:pt x="43925" y="388"/>
                    <a:pt x="44066" y="317"/>
                    <a:pt x="44207" y="317"/>
                  </a:cubicBezTo>
                  <a:close/>
                  <a:moveTo>
                    <a:pt x="45347" y="317"/>
                  </a:moveTo>
                  <a:cubicBezTo>
                    <a:pt x="45452" y="317"/>
                    <a:pt x="45558" y="364"/>
                    <a:pt x="45640" y="458"/>
                  </a:cubicBezTo>
                  <a:lnTo>
                    <a:pt x="45722" y="529"/>
                  </a:lnTo>
                  <a:lnTo>
                    <a:pt x="46474" y="1292"/>
                  </a:lnTo>
                  <a:cubicBezTo>
                    <a:pt x="46392" y="1362"/>
                    <a:pt x="46263" y="1445"/>
                    <a:pt x="46122" y="1445"/>
                  </a:cubicBezTo>
                  <a:cubicBezTo>
                    <a:pt x="46004" y="1445"/>
                    <a:pt x="45899" y="1386"/>
                    <a:pt x="45781" y="1280"/>
                  </a:cubicBezTo>
                  <a:lnTo>
                    <a:pt x="45722" y="1210"/>
                  </a:lnTo>
                  <a:lnTo>
                    <a:pt x="44971" y="458"/>
                  </a:lnTo>
                  <a:cubicBezTo>
                    <a:pt x="45065" y="388"/>
                    <a:pt x="45194" y="317"/>
                    <a:pt x="45347" y="317"/>
                  </a:cubicBezTo>
                  <a:close/>
                  <a:moveTo>
                    <a:pt x="46474" y="317"/>
                  </a:moveTo>
                  <a:cubicBezTo>
                    <a:pt x="46580" y="317"/>
                    <a:pt x="46685" y="364"/>
                    <a:pt x="46779" y="458"/>
                  </a:cubicBezTo>
                  <a:lnTo>
                    <a:pt x="46850" y="529"/>
                  </a:lnTo>
                  <a:lnTo>
                    <a:pt x="47602" y="1292"/>
                  </a:lnTo>
                  <a:cubicBezTo>
                    <a:pt x="47519" y="1362"/>
                    <a:pt x="47390" y="1445"/>
                    <a:pt x="47249" y="1445"/>
                  </a:cubicBezTo>
                  <a:cubicBezTo>
                    <a:pt x="47132" y="1445"/>
                    <a:pt x="47026" y="1386"/>
                    <a:pt x="46920" y="1280"/>
                  </a:cubicBezTo>
                  <a:lnTo>
                    <a:pt x="46850" y="1210"/>
                  </a:lnTo>
                  <a:lnTo>
                    <a:pt x="46098" y="458"/>
                  </a:lnTo>
                  <a:cubicBezTo>
                    <a:pt x="46192" y="388"/>
                    <a:pt x="46333" y="317"/>
                    <a:pt x="46474" y="317"/>
                  </a:cubicBezTo>
                  <a:close/>
                  <a:moveTo>
                    <a:pt x="47602" y="317"/>
                  </a:moveTo>
                  <a:cubicBezTo>
                    <a:pt x="47707" y="317"/>
                    <a:pt x="47813" y="364"/>
                    <a:pt x="47907" y="458"/>
                  </a:cubicBezTo>
                  <a:lnTo>
                    <a:pt x="47977" y="529"/>
                  </a:lnTo>
                  <a:lnTo>
                    <a:pt x="48741" y="1292"/>
                  </a:lnTo>
                  <a:cubicBezTo>
                    <a:pt x="48647" y="1362"/>
                    <a:pt x="48529" y="1445"/>
                    <a:pt x="48377" y="1445"/>
                  </a:cubicBezTo>
                  <a:cubicBezTo>
                    <a:pt x="48271" y="1445"/>
                    <a:pt x="48154" y="1386"/>
                    <a:pt x="48048" y="1280"/>
                  </a:cubicBezTo>
                  <a:lnTo>
                    <a:pt x="47977" y="1210"/>
                  </a:lnTo>
                  <a:lnTo>
                    <a:pt x="47226" y="458"/>
                  </a:lnTo>
                  <a:cubicBezTo>
                    <a:pt x="47320" y="388"/>
                    <a:pt x="47461" y="317"/>
                    <a:pt x="47602" y="317"/>
                  </a:cubicBezTo>
                  <a:close/>
                  <a:moveTo>
                    <a:pt x="48729" y="317"/>
                  </a:moveTo>
                  <a:cubicBezTo>
                    <a:pt x="48846" y="317"/>
                    <a:pt x="48940" y="364"/>
                    <a:pt x="49034" y="458"/>
                  </a:cubicBezTo>
                  <a:lnTo>
                    <a:pt x="49117" y="529"/>
                  </a:lnTo>
                  <a:lnTo>
                    <a:pt x="49868" y="1292"/>
                  </a:lnTo>
                  <a:cubicBezTo>
                    <a:pt x="49786" y="1362"/>
                    <a:pt x="49657" y="1445"/>
                    <a:pt x="49516" y="1445"/>
                  </a:cubicBezTo>
                  <a:cubicBezTo>
                    <a:pt x="49398" y="1445"/>
                    <a:pt x="49281" y="1386"/>
                    <a:pt x="49175" y="1280"/>
                  </a:cubicBezTo>
                  <a:lnTo>
                    <a:pt x="49117" y="1210"/>
                  </a:lnTo>
                  <a:lnTo>
                    <a:pt x="48353" y="458"/>
                  </a:lnTo>
                  <a:cubicBezTo>
                    <a:pt x="48447" y="388"/>
                    <a:pt x="48588" y="317"/>
                    <a:pt x="48729" y="317"/>
                  </a:cubicBezTo>
                  <a:close/>
                  <a:moveTo>
                    <a:pt x="49857" y="317"/>
                  </a:moveTo>
                  <a:cubicBezTo>
                    <a:pt x="49974" y="317"/>
                    <a:pt x="50068" y="364"/>
                    <a:pt x="50162" y="458"/>
                  </a:cubicBezTo>
                  <a:lnTo>
                    <a:pt x="50244" y="529"/>
                  </a:lnTo>
                  <a:lnTo>
                    <a:pt x="50996" y="1292"/>
                  </a:lnTo>
                  <a:cubicBezTo>
                    <a:pt x="50914" y="1362"/>
                    <a:pt x="50784" y="1445"/>
                    <a:pt x="50643" y="1445"/>
                  </a:cubicBezTo>
                  <a:cubicBezTo>
                    <a:pt x="50526" y="1445"/>
                    <a:pt x="50420" y="1386"/>
                    <a:pt x="50303" y="1280"/>
                  </a:cubicBezTo>
                  <a:lnTo>
                    <a:pt x="50244" y="1210"/>
                  </a:lnTo>
                  <a:lnTo>
                    <a:pt x="49481" y="458"/>
                  </a:lnTo>
                  <a:cubicBezTo>
                    <a:pt x="49586" y="388"/>
                    <a:pt x="49716" y="317"/>
                    <a:pt x="49857" y="317"/>
                  </a:cubicBezTo>
                  <a:close/>
                  <a:moveTo>
                    <a:pt x="50996" y="317"/>
                  </a:moveTo>
                  <a:cubicBezTo>
                    <a:pt x="51101" y="317"/>
                    <a:pt x="51207" y="364"/>
                    <a:pt x="51301" y="458"/>
                  </a:cubicBezTo>
                  <a:lnTo>
                    <a:pt x="51372" y="529"/>
                  </a:lnTo>
                  <a:lnTo>
                    <a:pt x="52123" y="1292"/>
                  </a:lnTo>
                  <a:cubicBezTo>
                    <a:pt x="52041" y="1362"/>
                    <a:pt x="51912" y="1445"/>
                    <a:pt x="51771" y="1445"/>
                  </a:cubicBezTo>
                  <a:cubicBezTo>
                    <a:pt x="51653" y="1445"/>
                    <a:pt x="51548" y="1386"/>
                    <a:pt x="51442" y="1280"/>
                  </a:cubicBezTo>
                  <a:lnTo>
                    <a:pt x="51372" y="1210"/>
                  </a:lnTo>
                  <a:lnTo>
                    <a:pt x="50620" y="458"/>
                  </a:lnTo>
                  <a:cubicBezTo>
                    <a:pt x="50714" y="388"/>
                    <a:pt x="50843" y="317"/>
                    <a:pt x="50996" y="317"/>
                  </a:cubicBezTo>
                  <a:close/>
                  <a:moveTo>
                    <a:pt x="52123" y="317"/>
                  </a:moveTo>
                  <a:cubicBezTo>
                    <a:pt x="52229" y="317"/>
                    <a:pt x="52335" y="364"/>
                    <a:pt x="52429" y="458"/>
                  </a:cubicBezTo>
                  <a:lnTo>
                    <a:pt x="52499" y="529"/>
                  </a:lnTo>
                  <a:lnTo>
                    <a:pt x="53262" y="1292"/>
                  </a:lnTo>
                  <a:cubicBezTo>
                    <a:pt x="53169" y="1362"/>
                    <a:pt x="53039" y="1445"/>
                    <a:pt x="52898" y="1445"/>
                  </a:cubicBezTo>
                  <a:cubicBezTo>
                    <a:pt x="52781" y="1445"/>
                    <a:pt x="52675" y="1386"/>
                    <a:pt x="52570" y="1280"/>
                  </a:cubicBezTo>
                  <a:lnTo>
                    <a:pt x="52499" y="1210"/>
                  </a:lnTo>
                  <a:lnTo>
                    <a:pt x="51747" y="458"/>
                  </a:lnTo>
                  <a:cubicBezTo>
                    <a:pt x="51841" y="388"/>
                    <a:pt x="51982" y="317"/>
                    <a:pt x="52123" y="317"/>
                  </a:cubicBezTo>
                  <a:close/>
                  <a:moveTo>
                    <a:pt x="53251" y="317"/>
                  </a:moveTo>
                  <a:cubicBezTo>
                    <a:pt x="53368" y="317"/>
                    <a:pt x="53462" y="364"/>
                    <a:pt x="53556" y="458"/>
                  </a:cubicBezTo>
                  <a:lnTo>
                    <a:pt x="53627" y="529"/>
                  </a:lnTo>
                  <a:lnTo>
                    <a:pt x="54390" y="1292"/>
                  </a:lnTo>
                  <a:cubicBezTo>
                    <a:pt x="54308" y="1362"/>
                    <a:pt x="54179" y="1445"/>
                    <a:pt x="54038" y="1445"/>
                  </a:cubicBezTo>
                  <a:cubicBezTo>
                    <a:pt x="53920" y="1445"/>
                    <a:pt x="53803" y="1386"/>
                    <a:pt x="53697" y="1280"/>
                  </a:cubicBezTo>
                  <a:lnTo>
                    <a:pt x="53627" y="1210"/>
                  </a:lnTo>
                  <a:lnTo>
                    <a:pt x="52875" y="458"/>
                  </a:lnTo>
                  <a:cubicBezTo>
                    <a:pt x="52969" y="388"/>
                    <a:pt x="53110" y="317"/>
                    <a:pt x="53251" y="317"/>
                  </a:cubicBezTo>
                  <a:close/>
                  <a:moveTo>
                    <a:pt x="54378" y="317"/>
                  </a:moveTo>
                  <a:cubicBezTo>
                    <a:pt x="54496" y="317"/>
                    <a:pt x="54590" y="364"/>
                    <a:pt x="54684" y="458"/>
                  </a:cubicBezTo>
                  <a:lnTo>
                    <a:pt x="54766" y="529"/>
                  </a:lnTo>
                  <a:lnTo>
                    <a:pt x="55517" y="1292"/>
                  </a:lnTo>
                  <a:cubicBezTo>
                    <a:pt x="55435" y="1362"/>
                    <a:pt x="55306" y="1445"/>
                    <a:pt x="55165" y="1445"/>
                  </a:cubicBezTo>
                  <a:cubicBezTo>
                    <a:pt x="55048" y="1445"/>
                    <a:pt x="54942" y="1386"/>
                    <a:pt x="54825" y="1280"/>
                  </a:cubicBezTo>
                  <a:lnTo>
                    <a:pt x="54766" y="1210"/>
                  </a:lnTo>
                  <a:lnTo>
                    <a:pt x="54002" y="458"/>
                  </a:lnTo>
                  <a:cubicBezTo>
                    <a:pt x="54096" y="388"/>
                    <a:pt x="54237" y="317"/>
                    <a:pt x="54378" y="317"/>
                  </a:cubicBezTo>
                  <a:close/>
                  <a:moveTo>
                    <a:pt x="55506" y="317"/>
                  </a:moveTo>
                  <a:cubicBezTo>
                    <a:pt x="55623" y="317"/>
                    <a:pt x="55729" y="364"/>
                    <a:pt x="55811" y="458"/>
                  </a:cubicBezTo>
                  <a:lnTo>
                    <a:pt x="55893" y="529"/>
                  </a:lnTo>
                  <a:lnTo>
                    <a:pt x="56645" y="1292"/>
                  </a:lnTo>
                  <a:cubicBezTo>
                    <a:pt x="56563" y="1362"/>
                    <a:pt x="56434" y="1445"/>
                    <a:pt x="56293" y="1445"/>
                  </a:cubicBezTo>
                  <a:cubicBezTo>
                    <a:pt x="56175" y="1445"/>
                    <a:pt x="56069" y="1386"/>
                    <a:pt x="55952" y="1280"/>
                  </a:cubicBezTo>
                  <a:lnTo>
                    <a:pt x="55893" y="1210"/>
                  </a:lnTo>
                  <a:lnTo>
                    <a:pt x="55142" y="458"/>
                  </a:lnTo>
                  <a:cubicBezTo>
                    <a:pt x="55236" y="388"/>
                    <a:pt x="55365" y="317"/>
                    <a:pt x="55506" y="317"/>
                  </a:cubicBezTo>
                  <a:close/>
                  <a:moveTo>
                    <a:pt x="56645" y="317"/>
                  </a:moveTo>
                  <a:cubicBezTo>
                    <a:pt x="56751" y="317"/>
                    <a:pt x="56856" y="364"/>
                    <a:pt x="56950" y="458"/>
                  </a:cubicBezTo>
                  <a:lnTo>
                    <a:pt x="57021" y="529"/>
                  </a:lnTo>
                  <a:lnTo>
                    <a:pt x="57772" y="1292"/>
                  </a:lnTo>
                  <a:cubicBezTo>
                    <a:pt x="57690" y="1362"/>
                    <a:pt x="57561" y="1445"/>
                    <a:pt x="57420" y="1445"/>
                  </a:cubicBezTo>
                  <a:cubicBezTo>
                    <a:pt x="57303" y="1445"/>
                    <a:pt x="57197" y="1386"/>
                    <a:pt x="57091" y="1280"/>
                  </a:cubicBezTo>
                  <a:lnTo>
                    <a:pt x="57021" y="1210"/>
                  </a:lnTo>
                  <a:lnTo>
                    <a:pt x="56269" y="458"/>
                  </a:lnTo>
                  <a:cubicBezTo>
                    <a:pt x="56363" y="388"/>
                    <a:pt x="56504" y="317"/>
                    <a:pt x="56645" y="317"/>
                  </a:cubicBezTo>
                  <a:close/>
                  <a:moveTo>
                    <a:pt x="57772" y="317"/>
                  </a:moveTo>
                  <a:cubicBezTo>
                    <a:pt x="57878" y="317"/>
                    <a:pt x="57984" y="364"/>
                    <a:pt x="58078" y="458"/>
                  </a:cubicBezTo>
                  <a:lnTo>
                    <a:pt x="58148" y="529"/>
                  </a:lnTo>
                  <a:lnTo>
                    <a:pt x="58912" y="1292"/>
                  </a:lnTo>
                  <a:cubicBezTo>
                    <a:pt x="58818" y="1362"/>
                    <a:pt x="58700" y="1445"/>
                    <a:pt x="58548" y="1445"/>
                  </a:cubicBezTo>
                  <a:cubicBezTo>
                    <a:pt x="58442" y="1445"/>
                    <a:pt x="58324" y="1386"/>
                    <a:pt x="58219" y="1280"/>
                  </a:cubicBezTo>
                  <a:lnTo>
                    <a:pt x="58148" y="1210"/>
                  </a:lnTo>
                  <a:lnTo>
                    <a:pt x="57397" y="458"/>
                  </a:lnTo>
                  <a:cubicBezTo>
                    <a:pt x="57491" y="388"/>
                    <a:pt x="57632" y="317"/>
                    <a:pt x="57772" y="317"/>
                  </a:cubicBezTo>
                  <a:close/>
                  <a:moveTo>
                    <a:pt x="58900" y="317"/>
                  </a:moveTo>
                  <a:cubicBezTo>
                    <a:pt x="59017" y="317"/>
                    <a:pt x="59111" y="364"/>
                    <a:pt x="59205" y="458"/>
                  </a:cubicBezTo>
                  <a:lnTo>
                    <a:pt x="59288" y="529"/>
                  </a:lnTo>
                  <a:lnTo>
                    <a:pt x="60039" y="1292"/>
                  </a:lnTo>
                  <a:cubicBezTo>
                    <a:pt x="59957" y="1362"/>
                    <a:pt x="59828" y="1445"/>
                    <a:pt x="59687" y="1445"/>
                  </a:cubicBezTo>
                  <a:cubicBezTo>
                    <a:pt x="59569" y="1445"/>
                    <a:pt x="59452" y="1386"/>
                    <a:pt x="59346" y="1280"/>
                  </a:cubicBezTo>
                  <a:lnTo>
                    <a:pt x="59288" y="1210"/>
                  </a:lnTo>
                  <a:lnTo>
                    <a:pt x="58524" y="458"/>
                  </a:lnTo>
                  <a:cubicBezTo>
                    <a:pt x="58618" y="388"/>
                    <a:pt x="58759" y="317"/>
                    <a:pt x="58900" y="317"/>
                  </a:cubicBezTo>
                  <a:close/>
                  <a:moveTo>
                    <a:pt x="60027" y="317"/>
                  </a:moveTo>
                  <a:cubicBezTo>
                    <a:pt x="60145" y="317"/>
                    <a:pt x="60239" y="364"/>
                    <a:pt x="60333" y="458"/>
                  </a:cubicBezTo>
                  <a:lnTo>
                    <a:pt x="60415" y="529"/>
                  </a:lnTo>
                  <a:lnTo>
                    <a:pt x="61167" y="1292"/>
                  </a:lnTo>
                  <a:cubicBezTo>
                    <a:pt x="61084" y="1362"/>
                    <a:pt x="60955" y="1445"/>
                    <a:pt x="60814" y="1445"/>
                  </a:cubicBezTo>
                  <a:cubicBezTo>
                    <a:pt x="60697" y="1445"/>
                    <a:pt x="60591" y="1386"/>
                    <a:pt x="60474" y="1280"/>
                  </a:cubicBezTo>
                  <a:lnTo>
                    <a:pt x="60415" y="1210"/>
                  </a:lnTo>
                  <a:lnTo>
                    <a:pt x="59652" y="458"/>
                  </a:lnTo>
                  <a:cubicBezTo>
                    <a:pt x="59757" y="388"/>
                    <a:pt x="59887" y="317"/>
                    <a:pt x="60027" y="317"/>
                  </a:cubicBezTo>
                  <a:close/>
                  <a:moveTo>
                    <a:pt x="61167" y="317"/>
                  </a:moveTo>
                  <a:cubicBezTo>
                    <a:pt x="61272" y="317"/>
                    <a:pt x="61378" y="364"/>
                    <a:pt x="61460" y="458"/>
                  </a:cubicBezTo>
                  <a:lnTo>
                    <a:pt x="61543" y="529"/>
                  </a:lnTo>
                  <a:lnTo>
                    <a:pt x="62294" y="1292"/>
                  </a:lnTo>
                  <a:cubicBezTo>
                    <a:pt x="62212" y="1362"/>
                    <a:pt x="62083" y="1445"/>
                    <a:pt x="61942" y="1445"/>
                  </a:cubicBezTo>
                  <a:cubicBezTo>
                    <a:pt x="61824" y="1445"/>
                    <a:pt x="61719" y="1386"/>
                    <a:pt x="61613" y="1280"/>
                  </a:cubicBezTo>
                  <a:lnTo>
                    <a:pt x="61543" y="1210"/>
                  </a:lnTo>
                  <a:lnTo>
                    <a:pt x="60791" y="458"/>
                  </a:lnTo>
                  <a:cubicBezTo>
                    <a:pt x="60885" y="388"/>
                    <a:pt x="61014" y="317"/>
                    <a:pt x="61167" y="317"/>
                  </a:cubicBezTo>
                  <a:close/>
                  <a:moveTo>
                    <a:pt x="62294" y="317"/>
                  </a:moveTo>
                  <a:cubicBezTo>
                    <a:pt x="62400" y="317"/>
                    <a:pt x="62506" y="364"/>
                    <a:pt x="62600" y="458"/>
                  </a:cubicBezTo>
                  <a:lnTo>
                    <a:pt x="62670" y="529"/>
                  </a:lnTo>
                  <a:lnTo>
                    <a:pt x="63433" y="1292"/>
                  </a:lnTo>
                  <a:cubicBezTo>
                    <a:pt x="63339" y="1362"/>
                    <a:pt x="63210" y="1445"/>
                    <a:pt x="63069" y="1445"/>
                  </a:cubicBezTo>
                  <a:cubicBezTo>
                    <a:pt x="62952" y="1445"/>
                    <a:pt x="62846" y="1386"/>
                    <a:pt x="62741" y="1280"/>
                  </a:cubicBezTo>
                  <a:lnTo>
                    <a:pt x="62670" y="1210"/>
                  </a:lnTo>
                  <a:lnTo>
                    <a:pt x="61918" y="458"/>
                  </a:lnTo>
                  <a:cubicBezTo>
                    <a:pt x="62012" y="388"/>
                    <a:pt x="62153" y="317"/>
                    <a:pt x="62294" y="317"/>
                  </a:cubicBezTo>
                  <a:close/>
                  <a:moveTo>
                    <a:pt x="63422" y="317"/>
                  </a:moveTo>
                  <a:cubicBezTo>
                    <a:pt x="63539" y="317"/>
                    <a:pt x="63633" y="364"/>
                    <a:pt x="63727" y="458"/>
                  </a:cubicBezTo>
                  <a:lnTo>
                    <a:pt x="63798" y="529"/>
                  </a:lnTo>
                  <a:lnTo>
                    <a:pt x="64561" y="1292"/>
                  </a:lnTo>
                  <a:cubicBezTo>
                    <a:pt x="64479" y="1362"/>
                    <a:pt x="64350" y="1445"/>
                    <a:pt x="64209" y="1445"/>
                  </a:cubicBezTo>
                  <a:cubicBezTo>
                    <a:pt x="64091" y="1445"/>
                    <a:pt x="63974" y="1386"/>
                    <a:pt x="63868" y="1280"/>
                  </a:cubicBezTo>
                  <a:lnTo>
                    <a:pt x="63798" y="1210"/>
                  </a:lnTo>
                  <a:lnTo>
                    <a:pt x="63046" y="458"/>
                  </a:lnTo>
                  <a:cubicBezTo>
                    <a:pt x="63140" y="388"/>
                    <a:pt x="63281" y="317"/>
                    <a:pt x="63422" y="317"/>
                  </a:cubicBezTo>
                  <a:close/>
                  <a:moveTo>
                    <a:pt x="64549" y="317"/>
                  </a:moveTo>
                  <a:cubicBezTo>
                    <a:pt x="64667" y="317"/>
                    <a:pt x="64761" y="364"/>
                    <a:pt x="64855" y="458"/>
                  </a:cubicBezTo>
                  <a:lnTo>
                    <a:pt x="64937" y="529"/>
                  </a:lnTo>
                  <a:lnTo>
                    <a:pt x="65688" y="1292"/>
                  </a:lnTo>
                  <a:cubicBezTo>
                    <a:pt x="65606" y="1362"/>
                    <a:pt x="65477" y="1445"/>
                    <a:pt x="65336" y="1445"/>
                  </a:cubicBezTo>
                  <a:cubicBezTo>
                    <a:pt x="65219" y="1445"/>
                    <a:pt x="65113" y="1386"/>
                    <a:pt x="64996" y="1280"/>
                  </a:cubicBezTo>
                  <a:lnTo>
                    <a:pt x="64937" y="1210"/>
                  </a:lnTo>
                  <a:lnTo>
                    <a:pt x="64173" y="458"/>
                  </a:lnTo>
                  <a:cubicBezTo>
                    <a:pt x="64267" y="388"/>
                    <a:pt x="64408" y="317"/>
                    <a:pt x="64549" y="317"/>
                  </a:cubicBezTo>
                  <a:close/>
                  <a:moveTo>
                    <a:pt x="65677" y="317"/>
                  </a:moveTo>
                  <a:cubicBezTo>
                    <a:pt x="65794" y="317"/>
                    <a:pt x="65888" y="364"/>
                    <a:pt x="65982" y="458"/>
                  </a:cubicBezTo>
                  <a:lnTo>
                    <a:pt x="66064" y="529"/>
                  </a:lnTo>
                  <a:lnTo>
                    <a:pt x="66816" y="1292"/>
                  </a:lnTo>
                  <a:cubicBezTo>
                    <a:pt x="66734" y="1362"/>
                    <a:pt x="66605" y="1445"/>
                    <a:pt x="66464" y="1445"/>
                  </a:cubicBezTo>
                  <a:cubicBezTo>
                    <a:pt x="66346" y="1445"/>
                    <a:pt x="66240" y="1386"/>
                    <a:pt x="66123" y="1280"/>
                  </a:cubicBezTo>
                  <a:lnTo>
                    <a:pt x="66064" y="1210"/>
                  </a:lnTo>
                  <a:lnTo>
                    <a:pt x="65313" y="458"/>
                  </a:lnTo>
                  <a:cubicBezTo>
                    <a:pt x="65407" y="388"/>
                    <a:pt x="65536" y="317"/>
                    <a:pt x="65677" y="317"/>
                  </a:cubicBezTo>
                  <a:close/>
                  <a:moveTo>
                    <a:pt x="66816" y="317"/>
                  </a:moveTo>
                  <a:cubicBezTo>
                    <a:pt x="66922" y="317"/>
                    <a:pt x="67027" y="364"/>
                    <a:pt x="67121" y="458"/>
                  </a:cubicBezTo>
                  <a:lnTo>
                    <a:pt x="67192" y="529"/>
                  </a:lnTo>
                  <a:lnTo>
                    <a:pt x="67943" y="1292"/>
                  </a:lnTo>
                  <a:cubicBezTo>
                    <a:pt x="67861" y="1362"/>
                    <a:pt x="67732" y="1445"/>
                    <a:pt x="67591" y="1445"/>
                  </a:cubicBezTo>
                  <a:cubicBezTo>
                    <a:pt x="67474" y="1445"/>
                    <a:pt x="67368" y="1386"/>
                    <a:pt x="67262" y="1280"/>
                  </a:cubicBezTo>
                  <a:lnTo>
                    <a:pt x="67192" y="1210"/>
                  </a:lnTo>
                  <a:lnTo>
                    <a:pt x="66440" y="458"/>
                  </a:lnTo>
                  <a:cubicBezTo>
                    <a:pt x="66534" y="388"/>
                    <a:pt x="66663" y="317"/>
                    <a:pt x="66816" y="317"/>
                  </a:cubicBezTo>
                  <a:close/>
                  <a:moveTo>
                    <a:pt x="67943" y="317"/>
                  </a:moveTo>
                  <a:cubicBezTo>
                    <a:pt x="68049" y="317"/>
                    <a:pt x="68155" y="364"/>
                    <a:pt x="68249" y="458"/>
                  </a:cubicBezTo>
                  <a:lnTo>
                    <a:pt x="68319" y="529"/>
                  </a:lnTo>
                  <a:lnTo>
                    <a:pt x="69083" y="1292"/>
                  </a:lnTo>
                  <a:cubicBezTo>
                    <a:pt x="68989" y="1362"/>
                    <a:pt x="68860" y="1445"/>
                    <a:pt x="68719" y="1445"/>
                  </a:cubicBezTo>
                  <a:cubicBezTo>
                    <a:pt x="68613" y="1445"/>
                    <a:pt x="68495" y="1386"/>
                    <a:pt x="68390" y="1280"/>
                  </a:cubicBezTo>
                  <a:lnTo>
                    <a:pt x="68319" y="1210"/>
                  </a:lnTo>
                  <a:lnTo>
                    <a:pt x="67568" y="458"/>
                  </a:lnTo>
                  <a:cubicBezTo>
                    <a:pt x="67662" y="388"/>
                    <a:pt x="67803" y="317"/>
                    <a:pt x="67943" y="317"/>
                  </a:cubicBezTo>
                  <a:close/>
                  <a:moveTo>
                    <a:pt x="69071" y="317"/>
                  </a:moveTo>
                  <a:cubicBezTo>
                    <a:pt x="69188" y="317"/>
                    <a:pt x="69282" y="364"/>
                    <a:pt x="69376" y="458"/>
                  </a:cubicBezTo>
                  <a:lnTo>
                    <a:pt x="69459" y="529"/>
                  </a:lnTo>
                  <a:lnTo>
                    <a:pt x="70210" y="1292"/>
                  </a:lnTo>
                  <a:cubicBezTo>
                    <a:pt x="70128" y="1362"/>
                    <a:pt x="69999" y="1445"/>
                    <a:pt x="69858" y="1445"/>
                  </a:cubicBezTo>
                  <a:cubicBezTo>
                    <a:pt x="69740" y="1445"/>
                    <a:pt x="69623" y="1386"/>
                    <a:pt x="69517" y="1280"/>
                  </a:cubicBezTo>
                  <a:lnTo>
                    <a:pt x="69459" y="1210"/>
                  </a:lnTo>
                  <a:lnTo>
                    <a:pt x="68695" y="458"/>
                  </a:lnTo>
                  <a:cubicBezTo>
                    <a:pt x="68789" y="388"/>
                    <a:pt x="68930" y="317"/>
                    <a:pt x="69071" y="317"/>
                  </a:cubicBezTo>
                  <a:close/>
                  <a:moveTo>
                    <a:pt x="70198" y="317"/>
                  </a:moveTo>
                  <a:cubicBezTo>
                    <a:pt x="70316" y="317"/>
                    <a:pt x="70410" y="364"/>
                    <a:pt x="70504" y="458"/>
                  </a:cubicBezTo>
                  <a:lnTo>
                    <a:pt x="70586" y="529"/>
                  </a:lnTo>
                  <a:lnTo>
                    <a:pt x="71338" y="1292"/>
                  </a:lnTo>
                  <a:cubicBezTo>
                    <a:pt x="71255" y="1362"/>
                    <a:pt x="71126" y="1445"/>
                    <a:pt x="70985" y="1445"/>
                  </a:cubicBezTo>
                  <a:cubicBezTo>
                    <a:pt x="70868" y="1445"/>
                    <a:pt x="70762" y="1386"/>
                    <a:pt x="70645" y="1280"/>
                  </a:cubicBezTo>
                  <a:lnTo>
                    <a:pt x="70586" y="1210"/>
                  </a:lnTo>
                  <a:lnTo>
                    <a:pt x="69823" y="458"/>
                  </a:lnTo>
                  <a:cubicBezTo>
                    <a:pt x="69917" y="388"/>
                    <a:pt x="70057" y="317"/>
                    <a:pt x="70198" y="317"/>
                  </a:cubicBezTo>
                  <a:close/>
                  <a:moveTo>
                    <a:pt x="71338" y="317"/>
                  </a:moveTo>
                  <a:cubicBezTo>
                    <a:pt x="71443" y="317"/>
                    <a:pt x="71549" y="364"/>
                    <a:pt x="71631" y="458"/>
                  </a:cubicBezTo>
                  <a:lnTo>
                    <a:pt x="71714" y="529"/>
                  </a:lnTo>
                  <a:lnTo>
                    <a:pt x="72465" y="1292"/>
                  </a:lnTo>
                  <a:cubicBezTo>
                    <a:pt x="72383" y="1362"/>
                    <a:pt x="72254" y="1445"/>
                    <a:pt x="72113" y="1445"/>
                  </a:cubicBezTo>
                  <a:cubicBezTo>
                    <a:pt x="71995" y="1445"/>
                    <a:pt x="71890" y="1386"/>
                    <a:pt x="71784" y="1280"/>
                  </a:cubicBezTo>
                  <a:lnTo>
                    <a:pt x="71714" y="1210"/>
                  </a:lnTo>
                  <a:lnTo>
                    <a:pt x="70962" y="458"/>
                  </a:lnTo>
                  <a:cubicBezTo>
                    <a:pt x="71056" y="388"/>
                    <a:pt x="71185" y="317"/>
                    <a:pt x="71338" y="317"/>
                  </a:cubicBezTo>
                  <a:close/>
                  <a:moveTo>
                    <a:pt x="72465" y="317"/>
                  </a:moveTo>
                  <a:cubicBezTo>
                    <a:pt x="72571" y="317"/>
                    <a:pt x="72677" y="364"/>
                    <a:pt x="72771" y="458"/>
                  </a:cubicBezTo>
                  <a:lnTo>
                    <a:pt x="72841" y="529"/>
                  </a:lnTo>
                  <a:lnTo>
                    <a:pt x="73604" y="1292"/>
                  </a:lnTo>
                  <a:cubicBezTo>
                    <a:pt x="73510" y="1362"/>
                    <a:pt x="73381" y="1445"/>
                    <a:pt x="73240" y="1445"/>
                  </a:cubicBezTo>
                  <a:cubicBezTo>
                    <a:pt x="73123" y="1445"/>
                    <a:pt x="73017" y="1386"/>
                    <a:pt x="72911" y="1280"/>
                  </a:cubicBezTo>
                  <a:lnTo>
                    <a:pt x="72841" y="1210"/>
                  </a:lnTo>
                  <a:lnTo>
                    <a:pt x="72089" y="458"/>
                  </a:lnTo>
                  <a:cubicBezTo>
                    <a:pt x="72183" y="388"/>
                    <a:pt x="72324" y="317"/>
                    <a:pt x="72465" y="317"/>
                  </a:cubicBezTo>
                  <a:close/>
                  <a:moveTo>
                    <a:pt x="73593" y="317"/>
                  </a:moveTo>
                  <a:cubicBezTo>
                    <a:pt x="73710" y="317"/>
                    <a:pt x="73804" y="364"/>
                    <a:pt x="73898" y="458"/>
                  </a:cubicBezTo>
                  <a:lnTo>
                    <a:pt x="73968" y="529"/>
                  </a:lnTo>
                  <a:lnTo>
                    <a:pt x="74732" y="1292"/>
                  </a:lnTo>
                  <a:cubicBezTo>
                    <a:pt x="74650" y="1362"/>
                    <a:pt x="74521" y="1445"/>
                    <a:pt x="74368" y="1445"/>
                  </a:cubicBezTo>
                  <a:cubicBezTo>
                    <a:pt x="74262" y="1445"/>
                    <a:pt x="74145" y="1386"/>
                    <a:pt x="74039" y="1280"/>
                  </a:cubicBezTo>
                  <a:lnTo>
                    <a:pt x="73968" y="1210"/>
                  </a:lnTo>
                  <a:lnTo>
                    <a:pt x="73217" y="458"/>
                  </a:lnTo>
                  <a:cubicBezTo>
                    <a:pt x="73311" y="388"/>
                    <a:pt x="73452" y="317"/>
                    <a:pt x="73593" y="317"/>
                  </a:cubicBezTo>
                  <a:close/>
                  <a:moveTo>
                    <a:pt x="74720" y="317"/>
                  </a:moveTo>
                  <a:cubicBezTo>
                    <a:pt x="74838" y="317"/>
                    <a:pt x="74932" y="364"/>
                    <a:pt x="75026" y="458"/>
                  </a:cubicBezTo>
                  <a:lnTo>
                    <a:pt x="75108" y="529"/>
                  </a:lnTo>
                  <a:lnTo>
                    <a:pt x="75859" y="1292"/>
                  </a:lnTo>
                  <a:cubicBezTo>
                    <a:pt x="75777" y="1362"/>
                    <a:pt x="75648" y="1445"/>
                    <a:pt x="75507" y="1445"/>
                  </a:cubicBezTo>
                  <a:cubicBezTo>
                    <a:pt x="75390" y="1445"/>
                    <a:pt x="75284" y="1386"/>
                    <a:pt x="75166" y="1280"/>
                  </a:cubicBezTo>
                  <a:lnTo>
                    <a:pt x="75108" y="1210"/>
                  </a:lnTo>
                  <a:lnTo>
                    <a:pt x="74344" y="458"/>
                  </a:lnTo>
                  <a:cubicBezTo>
                    <a:pt x="74438" y="388"/>
                    <a:pt x="74579" y="317"/>
                    <a:pt x="74720" y="317"/>
                  </a:cubicBezTo>
                  <a:close/>
                  <a:moveTo>
                    <a:pt x="75848" y="317"/>
                  </a:moveTo>
                  <a:cubicBezTo>
                    <a:pt x="75965" y="317"/>
                    <a:pt x="76059" y="364"/>
                    <a:pt x="76153" y="458"/>
                  </a:cubicBezTo>
                  <a:lnTo>
                    <a:pt x="76235" y="529"/>
                  </a:lnTo>
                  <a:lnTo>
                    <a:pt x="76987" y="1292"/>
                  </a:lnTo>
                  <a:cubicBezTo>
                    <a:pt x="76905" y="1362"/>
                    <a:pt x="76775" y="1445"/>
                    <a:pt x="76635" y="1445"/>
                  </a:cubicBezTo>
                  <a:cubicBezTo>
                    <a:pt x="76517" y="1445"/>
                    <a:pt x="76411" y="1386"/>
                    <a:pt x="76294" y="1280"/>
                  </a:cubicBezTo>
                  <a:lnTo>
                    <a:pt x="76235" y="1210"/>
                  </a:lnTo>
                  <a:lnTo>
                    <a:pt x="75484" y="458"/>
                  </a:lnTo>
                  <a:cubicBezTo>
                    <a:pt x="75578" y="388"/>
                    <a:pt x="75707" y="317"/>
                    <a:pt x="75848" y="317"/>
                  </a:cubicBezTo>
                  <a:close/>
                  <a:moveTo>
                    <a:pt x="76987" y="317"/>
                  </a:moveTo>
                  <a:cubicBezTo>
                    <a:pt x="77093" y="317"/>
                    <a:pt x="77198" y="364"/>
                    <a:pt x="77292" y="458"/>
                  </a:cubicBezTo>
                  <a:lnTo>
                    <a:pt x="77363" y="529"/>
                  </a:lnTo>
                  <a:lnTo>
                    <a:pt x="78114" y="1292"/>
                  </a:lnTo>
                  <a:cubicBezTo>
                    <a:pt x="78032" y="1362"/>
                    <a:pt x="77903" y="1445"/>
                    <a:pt x="77762" y="1445"/>
                  </a:cubicBezTo>
                  <a:cubicBezTo>
                    <a:pt x="77645" y="1445"/>
                    <a:pt x="77539" y="1386"/>
                    <a:pt x="77433" y="1280"/>
                  </a:cubicBezTo>
                  <a:lnTo>
                    <a:pt x="77363" y="1210"/>
                  </a:lnTo>
                  <a:lnTo>
                    <a:pt x="76611" y="458"/>
                  </a:lnTo>
                  <a:cubicBezTo>
                    <a:pt x="76705" y="388"/>
                    <a:pt x="76834" y="317"/>
                    <a:pt x="76987" y="317"/>
                  </a:cubicBezTo>
                  <a:close/>
                  <a:moveTo>
                    <a:pt x="78114" y="317"/>
                  </a:moveTo>
                  <a:cubicBezTo>
                    <a:pt x="78220" y="317"/>
                    <a:pt x="78326" y="364"/>
                    <a:pt x="78420" y="458"/>
                  </a:cubicBezTo>
                  <a:lnTo>
                    <a:pt x="78490" y="529"/>
                  </a:lnTo>
                  <a:lnTo>
                    <a:pt x="79254" y="1292"/>
                  </a:lnTo>
                  <a:cubicBezTo>
                    <a:pt x="79160" y="1362"/>
                    <a:pt x="79030" y="1445"/>
                    <a:pt x="78890" y="1445"/>
                  </a:cubicBezTo>
                  <a:cubicBezTo>
                    <a:pt x="78784" y="1445"/>
                    <a:pt x="78666" y="1386"/>
                    <a:pt x="78561" y="1280"/>
                  </a:cubicBezTo>
                  <a:lnTo>
                    <a:pt x="78490" y="1210"/>
                  </a:lnTo>
                  <a:lnTo>
                    <a:pt x="77739" y="458"/>
                  </a:lnTo>
                  <a:cubicBezTo>
                    <a:pt x="77833" y="388"/>
                    <a:pt x="77973" y="317"/>
                    <a:pt x="78114" y="317"/>
                  </a:cubicBezTo>
                  <a:close/>
                  <a:moveTo>
                    <a:pt x="79242" y="317"/>
                  </a:moveTo>
                  <a:cubicBezTo>
                    <a:pt x="79359" y="317"/>
                    <a:pt x="79453" y="364"/>
                    <a:pt x="79547" y="458"/>
                  </a:cubicBezTo>
                  <a:lnTo>
                    <a:pt x="79629" y="529"/>
                  </a:lnTo>
                  <a:lnTo>
                    <a:pt x="80381" y="1292"/>
                  </a:lnTo>
                  <a:cubicBezTo>
                    <a:pt x="80299" y="1362"/>
                    <a:pt x="80170" y="1445"/>
                    <a:pt x="80029" y="1445"/>
                  </a:cubicBezTo>
                  <a:cubicBezTo>
                    <a:pt x="79911" y="1445"/>
                    <a:pt x="79794" y="1386"/>
                    <a:pt x="79688" y="1280"/>
                  </a:cubicBezTo>
                  <a:lnTo>
                    <a:pt x="79629" y="1210"/>
                  </a:lnTo>
                  <a:lnTo>
                    <a:pt x="78866" y="458"/>
                  </a:lnTo>
                  <a:cubicBezTo>
                    <a:pt x="78960" y="388"/>
                    <a:pt x="79101" y="317"/>
                    <a:pt x="79242" y="317"/>
                  </a:cubicBezTo>
                  <a:close/>
                  <a:moveTo>
                    <a:pt x="80369" y="317"/>
                  </a:moveTo>
                  <a:cubicBezTo>
                    <a:pt x="80487" y="317"/>
                    <a:pt x="80581" y="364"/>
                    <a:pt x="80675" y="458"/>
                  </a:cubicBezTo>
                  <a:lnTo>
                    <a:pt x="80757" y="529"/>
                  </a:lnTo>
                  <a:lnTo>
                    <a:pt x="81509" y="1292"/>
                  </a:lnTo>
                  <a:cubicBezTo>
                    <a:pt x="81426" y="1362"/>
                    <a:pt x="81297" y="1445"/>
                    <a:pt x="81156" y="1445"/>
                  </a:cubicBezTo>
                  <a:cubicBezTo>
                    <a:pt x="81039" y="1445"/>
                    <a:pt x="80933" y="1386"/>
                    <a:pt x="80816" y="1280"/>
                  </a:cubicBezTo>
                  <a:lnTo>
                    <a:pt x="80757" y="1210"/>
                  </a:lnTo>
                  <a:lnTo>
                    <a:pt x="79994" y="458"/>
                  </a:lnTo>
                  <a:cubicBezTo>
                    <a:pt x="80088" y="388"/>
                    <a:pt x="80228" y="317"/>
                    <a:pt x="80369" y="317"/>
                  </a:cubicBezTo>
                  <a:close/>
                  <a:moveTo>
                    <a:pt x="81509" y="317"/>
                  </a:moveTo>
                  <a:cubicBezTo>
                    <a:pt x="81614" y="317"/>
                    <a:pt x="81720" y="364"/>
                    <a:pt x="81802" y="458"/>
                  </a:cubicBezTo>
                  <a:lnTo>
                    <a:pt x="81884" y="529"/>
                  </a:lnTo>
                  <a:lnTo>
                    <a:pt x="82636" y="1292"/>
                  </a:lnTo>
                  <a:cubicBezTo>
                    <a:pt x="82554" y="1362"/>
                    <a:pt x="82425" y="1445"/>
                    <a:pt x="82284" y="1445"/>
                  </a:cubicBezTo>
                  <a:cubicBezTo>
                    <a:pt x="82166" y="1445"/>
                    <a:pt x="82061" y="1386"/>
                    <a:pt x="81955" y="1280"/>
                  </a:cubicBezTo>
                  <a:lnTo>
                    <a:pt x="81884" y="1210"/>
                  </a:lnTo>
                  <a:lnTo>
                    <a:pt x="81133" y="458"/>
                  </a:lnTo>
                  <a:cubicBezTo>
                    <a:pt x="81227" y="388"/>
                    <a:pt x="81356" y="317"/>
                    <a:pt x="81509" y="317"/>
                  </a:cubicBezTo>
                  <a:close/>
                  <a:moveTo>
                    <a:pt x="82636" y="317"/>
                  </a:moveTo>
                  <a:cubicBezTo>
                    <a:pt x="82742" y="317"/>
                    <a:pt x="82848" y="364"/>
                    <a:pt x="82941" y="458"/>
                  </a:cubicBezTo>
                  <a:lnTo>
                    <a:pt x="83012" y="529"/>
                  </a:lnTo>
                  <a:lnTo>
                    <a:pt x="83775" y="1292"/>
                  </a:lnTo>
                  <a:cubicBezTo>
                    <a:pt x="83681" y="1362"/>
                    <a:pt x="83552" y="1445"/>
                    <a:pt x="83411" y="1445"/>
                  </a:cubicBezTo>
                  <a:cubicBezTo>
                    <a:pt x="83294" y="1445"/>
                    <a:pt x="83188" y="1386"/>
                    <a:pt x="83082" y="1280"/>
                  </a:cubicBezTo>
                  <a:lnTo>
                    <a:pt x="83012" y="1210"/>
                  </a:lnTo>
                  <a:lnTo>
                    <a:pt x="82260" y="458"/>
                  </a:lnTo>
                  <a:cubicBezTo>
                    <a:pt x="82354" y="388"/>
                    <a:pt x="82495" y="317"/>
                    <a:pt x="82636" y="317"/>
                  </a:cubicBezTo>
                  <a:close/>
                  <a:moveTo>
                    <a:pt x="83764" y="317"/>
                  </a:moveTo>
                  <a:cubicBezTo>
                    <a:pt x="83881" y="317"/>
                    <a:pt x="83975" y="364"/>
                    <a:pt x="84069" y="458"/>
                  </a:cubicBezTo>
                  <a:lnTo>
                    <a:pt x="84139" y="529"/>
                  </a:lnTo>
                  <a:lnTo>
                    <a:pt x="84903" y="1292"/>
                  </a:lnTo>
                  <a:cubicBezTo>
                    <a:pt x="84821" y="1362"/>
                    <a:pt x="84691" y="1445"/>
                    <a:pt x="84539" y="1445"/>
                  </a:cubicBezTo>
                  <a:cubicBezTo>
                    <a:pt x="84433" y="1445"/>
                    <a:pt x="84316" y="1386"/>
                    <a:pt x="84210" y="1280"/>
                  </a:cubicBezTo>
                  <a:lnTo>
                    <a:pt x="84139" y="1210"/>
                  </a:lnTo>
                  <a:lnTo>
                    <a:pt x="83388" y="458"/>
                  </a:lnTo>
                  <a:cubicBezTo>
                    <a:pt x="83482" y="388"/>
                    <a:pt x="83623" y="317"/>
                    <a:pt x="83764" y="317"/>
                  </a:cubicBezTo>
                  <a:close/>
                  <a:moveTo>
                    <a:pt x="84891" y="317"/>
                  </a:moveTo>
                  <a:cubicBezTo>
                    <a:pt x="85009" y="317"/>
                    <a:pt x="85103" y="364"/>
                    <a:pt x="85196" y="458"/>
                  </a:cubicBezTo>
                  <a:lnTo>
                    <a:pt x="85279" y="529"/>
                  </a:lnTo>
                  <a:lnTo>
                    <a:pt x="86030" y="1292"/>
                  </a:lnTo>
                  <a:cubicBezTo>
                    <a:pt x="85948" y="1362"/>
                    <a:pt x="85819" y="1445"/>
                    <a:pt x="85678" y="1445"/>
                  </a:cubicBezTo>
                  <a:cubicBezTo>
                    <a:pt x="85561" y="1445"/>
                    <a:pt x="85443" y="1386"/>
                    <a:pt x="85337" y="1280"/>
                  </a:cubicBezTo>
                  <a:lnTo>
                    <a:pt x="85279" y="1210"/>
                  </a:lnTo>
                  <a:lnTo>
                    <a:pt x="84515" y="458"/>
                  </a:lnTo>
                  <a:cubicBezTo>
                    <a:pt x="84609" y="388"/>
                    <a:pt x="84750" y="317"/>
                    <a:pt x="84891" y="317"/>
                  </a:cubicBezTo>
                  <a:close/>
                  <a:moveTo>
                    <a:pt x="86019" y="317"/>
                  </a:moveTo>
                  <a:cubicBezTo>
                    <a:pt x="86136" y="317"/>
                    <a:pt x="86230" y="364"/>
                    <a:pt x="86324" y="458"/>
                  </a:cubicBezTo>
                  <a:lnTo>
                    <a:pt x="86406" y="529"/>
                  </a:lnTo>
                  <a:lnTo>
                    <a:pt x="87158" y="1292"/>
                  </a:lnTo>
                  <a:cubicBezTo>
                    <a:pt x="87076" y="1362"/>
                    <a:pt x="86946" y="1445"/>
                    <a:pt x="86806" y="1445"/>
                  </a:cubicBezTo>
                  <a:cubicBezTo>
                    <a:pt x="86688" y="1445"/>
                    <a:pt x="86582" y="1386"/>
                    <a:pt x="86465" y="1280"/>
                  </a:cubicBezTo>
                  <a:lnTo>
                    <a:pt x="86406" y="1210"/>
                  </a:lnTo>
                  <a:lnTo>
                    <a:pt x="85643" y="458"/>
                  </a:lnTo>
                  <a:cubicBezTo>
                    <a:pt x="85748" y="388"/>
                    <a:pt x="85878" y="317"/>
                    <a:pt x="86019" y="317"/>
                  </a:cubicBezTo>
                  <a:close/>
                  <a:moveTo>
                    <a:pt x="87158" y="317"/>
                  </a:moveTo>
                  <a:cubicBezTo>
                    <a:pt x="87264" y="317"/>
                    <a:pt x="87369" y="364"/>
                    <a:pt x="87463" y="458"/>
                  </a:cubicBezTo>
                  <a:lnTo>
                    <a:pt x="87534" y="529"/>
                  </a:lnTo>
                  <a:lnTo>
                    <a:pt x="88285" y="1292"/>
                  </a:lnTo>
                  <a:cubicBezTo>
                    <a:pt x="88203" y="1362"/>
                    <a:pt x="88074" y="1445"/>
                    <a:pt x="87933" y="1445"/>
                  </a:cubicBezTo>
                  <a:cubicBezTo>
                    <a:pt x="87816" y="1445"/>
                    <a:pt x="87710" y="1386"/>
                    <a:pt x="87604" y="1280"/>
                  </a:cubicBezTo>
                  <a:lnTo>
                    <a:pt x="87534" y="1210"/>
                  </a:lnTo>
                  <a:lnTo>
                    <a:pt x="86782" y="458"/>
                  </a:lnTo>
                  <a:cubicBezTo>
                    <a:pt x="86876" y="388"/>
                    <a:pt x="87005" y="317"/>
                    <a:pt x="87158" y="317"/>
                  </a:cubicBezTo>
                  <a:close/>
                  <a:moveTo>
                    <a:pt x="88285" y="317"/>
                  </a:moveTo>
                  <a:cubicBezTo>
                    <a:pt x="88391" y="317"/>
                    <a:pt x="88497" y="364"/>
                    <a:pt x="88591" y="458"/>
                  </a:cubicBezTo>
                  <a:lnTo>
                    <a:pt x="88661" y="529"/>
                  </a:lnTo>
                  <a:lnTo>
                    <a:pt x="89425" y="1292"/>
                  </a:lnTo>
                  <a:cubicBezTo>
                    <a:pt x="89331" y="1362"/>
                    <a:pt x="89201" y="1445"/>
                    <a:pt x="89061" y="1445"/>
                  </a:cubicBezTo>
                  <a:cubicBezTo>
                    <a:pt x="88943" y="1445"/>
                    <a:pt x="88837" y="1386"/>
                    <a:pt x="88732" y="1280"/>
                  </a:cubicBezTo>
                  <a:lnTo>
                    <a:pt x="88661" y="1210"/>
                  </a:lnTo>
                  <a:lnTo>
                    <a:pt x="87910" y="458"/>
                  </a:lnTo>
                  <a:cubicBezTo>
                    <a:pt x="88003" y="388"/>
                    <a:pt x="88144" y="317"/>
                    <a:pt x="88285" y="317"/>
                  </a:cubicBezTo>
                  <a:close/>
                  <a:moveTo>
                    <a:pt x="89413" y="317"/>
                  </a:moveTo>
                  <a:cubicBezTo>
                    <a:pt x="89530" y="317"/>
                    <a:pt x="89624" y="364"/>
                    <a:pt x="89718" y="458"/>
                  </a:cubicBezTo>
                  <a:lnTo>
                    <a:pt x="89789" y="529"/>
                  </a:lnTo>
                  <a:lnTo>
                    <a:pt x="90552" y="1292"/>
                  </a:lnTo>
                  <a:cubicBezTo>
                    <a:pt x="90470" y="1362"/>
                    <a:pt x="90341" y="1445"/>
                    <a:pt x="90200" y="1445"/>
                  </a:cubicBezTo>
                  <a:cubicBezTo>
                    <a:pt x="90082" y="1445"/>
                    <a:pt x="89965" y="1386"/>
                    <a:pt x="89859" y="1280"/>
                  </a:cubicBezTo>
                  <a:lnTo>
                    <a:pt x="89789" y="1210"/>
                  </a:lnTo>
                  <a:lnTo>
                    <a:pt x="89037" y="458"/>
                  </a:lnTo>
                  <a:cubicBezTo>
                    <a:pt x="89131" y="388"/>
                    <a:pt x="89272" y="317"/>
                    <a:pt x="89413" y="317"/>
                  </a:cubicBezTo>
                  <a:close/>
                  <a:moveTo>
                    <a:pt x="90540" y="317"/>
                  </a:moveTo>
                  <a:cubicBezTo>
                    <a:pt x="90658" y="317"/>
                    <a:pt x="90752" y="364"/>
                    <a:pt x="90846" y="458"/>
                  </a:cubicBezTo>
                  <a:lnTo>
                    <a:pt x="90928" y="529"/>
                  </a:lnTo>
                  <a:lnTo>
                    <a:pt x="91680" y="1292"/>
                  </a:lnTo>
                  <a:cubicBezTo>
                    <a:pt x="91597" y="1362"/>
                    <a:pt x="91468" y="1445"/>
                    <a:pt x="91327" y="1445"/>
                  </a:cubicBezTo>
                  <a:cubicBezTo>
                    <a:pt x="91210" y="1445"/>
                    <a:pt x="91104" y="1386"/>
                    <a:pt x="90987" y="1280"/>
                  </a:cubicBezTo>
                  <a:lnTo>
                    <a:pt x="90928" y="1210"/>
                  </a:lnTo>
                  <a:lnTo>
                    <a:pt x="90165" y="458"/>
                  </a:lnTo>
                  <a:cubicBezTo>
                    <a:pt x="90258" y="388"/>
                    <a:pt x="90399" y="317"/>
                    <a:pt x="90540" y="317"/>
                  </a:cubicBezTo>
                  <a:close/>
                  <a:moveTo>
                    <a:pt x="91680" y="317"/>
                  </a:moveTo>
                  <a:cubicBezTo>
                    <a:pt x="91785" y="317"/>
                    <a:pt x="91891" y="364"/>
                    <a:pt x="91973" y="458"/>
                  </a:cubicBezTo>
                  <a:lnTo>
                    <a:pt x="92055" y="529"/>
                  </a:lnTo>
                  <a:lnTo>
                    <a:pt x="92807" y="1292"/>
                  </a:lnTo>
                  <a:cubicBezTo>
                    <a:pt x="92725" y="1362"/>
                    <a:pt x="92596" y="1445"/>
                    <a:pt x="92455" y="1445"/>
                  </a:cubicBezTo>
                  <a:cubicBezTo>
                    <a:pt x="92337" y="1445"/>
                    <a:pt x="92232" y="1386"/>
                    <a:pt x="92114" y="1280"/>
                  </a:cubicBezTo>
                  <a:lnTo>
                    <a:pt x="92055" y="1210"/>
                  </a:lnTo>
                  <a:lnTo>
                    <a:pt x="91304" y="458"/>
                  </a:lnTo>
                  <a:cubicBezTo>
                    <a:pt x="91398" y="388"/>
                    <a:pt x="91527" y="317"/>
                    <a:pt x="91680" y="317"/>
                  </a:cubicBezTo>
                  <a:close/>
                  <a:moveTo>
                    <a:pt x="92807" y="317"/>
                  </a:moveTo>
                  <a:cubicBezTo>
                    <a:pt x="92913" y="317"/>
                    <a:pt x="93018" y="364"/>
                    <a:pt x="93112" y="458"/>
                  </a:cubicBezTo>
                  <a:lnTo>
                    <a:pt x="93183" y="529"/>
                  </a:lnTo>
                  <a:lnTo>
                    <a:pt x="93946" y="1292"/>
                  </a:lnTo>
                  <a:cubicBezTo>
                    <a:pt x="93852" y="1362"/>
                    <a:pt x="93723" y="1445"/>
                    <a:pt x="93582" y="1445"/>
                  </a:cubicBezTo>
                  <a:cubicBezTo>
                    <a:pt x="93465" y="1445"/>
                    <a:pt x="93359" y="1386"/>
                    <a:pt x="93253" y="1280"/>
                  </a:cubicBezTo>
                  <a:lnTo>
                    <a:pt x="93183" y="1210"/>
                  </a:lnTo>
                  <a:lnTo>
                    <a:pt x="92431" y="458"/>
                  </a:lnTo>
                  <a:cubicBezTo>
                    <a:pt x="92525" y="388"/>
                    <a:pt x="92666" y="317"/>
                    <a:pt x="92807" y="317"/>
                  </a:cubicBezTo>
                  <a:close/>
                  <a:moveTo>
                    <a:pt x="93935" y="317"/>
                  </a:moveTo>
                  <a:cubicBezTo>
                    <a:pt x="94040" y="317"/>
                    <a:pt x="94146" y="364"/>
                    <a:pt x="94240" y="458"/>
                  </a:cubicBezTo>
                  <a:lnTo>
                    <a:pt x="94310" y="529"/>
                  </a:lnTo>
                  <a:lnTo>
                    <a:pt x="95074" y="1292"/>
                  </a:lnTo>
                  <a:cubicBezTo>
                    <a:pt x="94980" y="1362"/>
                    <a:pt x="94862" y="1445"/>
                    <a:pt x="94710" y="1445"/>
                  </a:cubicBezTo>
                  <a:cubicBezTo>
                    <a:pt x="94604" y="1445"/>
                    <a:pt x="94487" y="1386"/>
                    <a:pt x="94381" y="1280"/>
                  </a:cubicBezTo>
                  <a:lnTo>
                    <a:pt x="94310" y="1210"/>
                  </a:lnTo>
                  <a:lnTo>
                    <a:pt x="93559" y="458"/>
                  </a:lnTo>
                  <a:cubicBezTo>
                    <a:pt x="93653" y="388"/>
                    <a:pt x="93794" y="317"/>
                    <a:pt x="93935" y="317"/>
                  </a:cubicBezTo>
                  <a:close/>
                  <a:moveTo>
                    <a:pt x="95062" y="317"/>
                  </a:moveTo>
                  <a:cubicBezTo>
                    <a:pt x="95180" y="317"/>
                    <a:pt x="95273" y="364"/>
                    <a:pt x="95367" y="458"/>
                  </a:cubicBezTo>
                  <a:lnTo>
                    <a:pt x="95450" y="529"/>
                  </a:lnTo>
                  <a:lnTo>
                    <a:pt x="96201" y="1292"/>
                  </a:lnTo>
                  <a:cubicBezTo>
                    <a:pt x="96119" y="1362"/>
                    <a:pt x="95990" y="1445"/>
                    <a:pt x="95849" y="1445"/>
                  </a:cubicBezTo>
                  <a:cubicBezTo>
                    <a:pt x="95732" y="1445"/>
                    <a:pt x="95614" y="1386"/>
                    <a:pt x="95508" y="1280"/>
                  </a:cubicBezTo>
                  <a:lnTo>
                    <a:pt x="95450" y="1210"/>
                  </a:lnTo>
                  <a:lnTo>
                    <a:pt x="94686" y="458"/>
                  </a:lnTo>
                  <a:cubicBezTo>
                    <a:pt x="94780" y="388"/>
                    <a:pt x="94921" y="317"/>
                    <a:pt x="95062" y="317"/>
                  </a:cubicBezTo>
                  <a:close/>
                  <a:moveTo>
                    <a:pt x="96190" y="317"/>
                  </a:moveTo>
                  <a:cubicBezTo>
                    <a:pt x="96307" y="317"/>
                    <a:pt x="96401" y="364"/>
                    <a:pt x="96495" y="458"/>
                  </a:cubicBezTo>
                  <a:lnTo>
                    <a:pt x="96577" y="529"/>
                  </a:lnTo>
                  <a:lnTo>
                    <a:pt x="97329" y="1292"/>
                  </a:lnTo>
                  <a:cubicBezTo>
                    <a:pt x="97247" y="1362"/>
                    <a:pt x="97117" y="1445"/>
                    <a:pt x="96976" y="1445"/>
                  </a:cubicBezTo>
                  <a:cubicBezTo>
                    <a:pt x="96859" y="1445"/>
                    <a:pt x="96753" y="1386"/>
                    <a:pt x="96636" y="1280"/>
                  </a:cubicBezTo>
                  <a:lnTo>
                    <a:pt x="96577" y="1210"/>
                  </a:lnTo>
                  <a:lnTo>
                    <a:pt x="95814" y="458"/>
                  </a:lnTo>
                  <a:cubicBezTo>
                    <a:pt x="95919" y="388"/>
                    <a:pt x="96049" y="317"/>
                    <a:pt x="96190" y="317"/>
                  </a:cubicBezTo>
                  <a:close/>
                  <a:moveTo>
                    <a:pt x="97329" y="317"/>
                  </a:moveTo>
                  <a:cubicBezTo>
                    <a:pt x="97435" y="317"/>
                    <a:pt x="97540" y="364"/>
                    <a:pt x="97634" y="458"/>
                  </a:cubicBezTo>
                  <a:lnTo>
                    <a:pt x="97705" y="529"/>
                  </a:lnTo>
                  <a:lnTo>
                    <a:pt x="98456" y="1292"/>
                  </a:lnTo>
                  <a:cubicBezTo>
                    <a:pt x="98374" y="1362"/>
                    <a:pt x="98245" y="1445"/>
                    <a:pt x="98104" y="1445"/>
                  </a:cubicBezTo>
                  <a:cubicBezTo>
                    <a:pt x="97987" y="1445"/>
                    <a:pt x="97881" y="1386"/>
                    <a:pt x="97775" y="1280"/>
                  </a:cubicBezTo>
                  <a:lnTo>
                    <a:pt x="97705" y="1210"/>
                  </a:lnTo>
                  <a:lnTo>
                    <a:pt x="96953" y="458"/>
                  </a:lnTo>
                  <a:cubicBezTo>
                    <a:pt x="97047" y="388"/>
                    <a:pt x="97176" y="317"/>
                    <a:pt x="97329" y="317"/>
                  </a:cubicBezTo>
                  <a:close/>
                  <a:moveTo>
                    <a:pt x="98456" y="317"/>
                  </a:moveTo>
                  <a:cubicBezTo>
                    <a:pt x="98562" y="317"/>
                    <a:pt x="98668" y="364"/>
                    <a:pt x="98762" y="458"/>
                  </a:cubicBezTo>
                  <a:lnTo>
                    <a:pt x="98832" y="529"/>
                  </a:lnTo>
                  <a:lnTo>
                    <a:pt x="99596" y="1292"/>
                  </a:lnTo>
                  <a:cubicBezTo>
                    <a:pt x="99502" y="1362"/>
                    <a:pt x="99372" y="1445"/>
                    <a:pt x="99231" y="1445"/>
                  </a:cubicBezTo>
                  <a:cubicBezTo>
                    <a:pt x="99114" y="1445"/>
                    <a:pt x="99008" y="1386"/>
                    <a:pt x="98903" y="1280"/>
                  </a:cubicBezTo>
                  <a:lnTo>
                    <a:pt x="98832" y="1210"/>
                  </a:lnTo>
                  <a:lnTo>
                    <a:pt x="98080" y="458"/>
                  </a:lnTo>
                  <a:cubicBezTo>
                    <a:pt x="98174" y="388"/>
                    <a:pt x="98315" y="317"/>
                    <a:pt x="98456" y="317"/>
                  </a:cubicBezTo>
                  <a:close/>
                  <a:moveTo>
                    <a:pt x="99584" y="317"/>
                  </a:moveTo>
                  <a:cubicBezTo>
                    <a:pt x="99701" y="317"/>
                    <a:pt x="99795" y="364"/>
                    <a:pt x="99889" y="458"/>
                  </a:cubicBezTo>
                  <a:lnTo>
                    <a:pt x="99960" y="529"/>
                  </a:lnTo>
                  <a:lnTo>
                    <a:pt x="100723" y="1292"/>
                  </a:lnTo>
                  <a:cubicBezTo>
                    <a:pt x="100641" y="1362"/>
                    <a:pt x="100512" y="1445"/>
                    <a:pt x="100371" y="1445"/>
                  </a:cubicBezTo>
                  <a:cubicBezTo>
                    <a:pt x="100253" y="1445"/>
                    <a:pt x="100136" y="1386"/>
                    <a:pt x="100030" y="1280"/>
                  </a:cubicBezTo>
                  <a:lnTo>
                    <a:pt x="99960" y="1210"/>
                  </a:lnTo>
                  <a:lnTo>
                    <a:pt x="99208" y="458"/>
                  </a:lnTo>
                  <a:cubicBezTo>
                    <a:pt x="99302" y="388"/>
                    <a:pt x="99443" y="317"/>
                    <a:pt x="99584" y="317"/>
                  </a:cubicBezTo>
                  <a:close/>
                  <a:moveTo>
                    <a:pt x="100711" y="317"/>
                  </a:moveTo>
                  <a:cubicBezTo>
                    <a:pt x="100829" y="317"/>
                    <a:pt x="100923" y="364"/>
                    <a:pt x="101017" y="458"/>
                  </a:cubicBezTo>
                  <a:lnTo>
                    <a:pt x="101099" y="529"/>
                  </a:lnTo>
                  <a:lnTo>
                    <a:pt x="101851" y="1292"/>
                  </a:lnTo>
                  <a:cubicBezTo>
                    <a:pt x="101768" y="1362"/>
                    <a:pt x="101639" y="1445"/>
                    <a:pt x="101498" y="1445"/>
                  </a:cubicBezTo>
                  <a:cubicBezTo>
                    <a:pt x="101381" y="1445"/>
                    <a:pt x="101275" y="1386"/>
                    <a:pt x="101158" y="1280"/>
                  </a:cubicBezTo>
                  <a:lnTo>
                    <a:pt x="101099" y="1210"/>
                  </a:lnTo>
                  <a:lnTo>
                    <a:pt x="100335" y="458"/>
                  </a:lnTo>
                  <a:cubicBezTo>
                    <a:pt x="100429" y="388"/>
                    <a:pt x="100570" y="317"/>
                    <a:pt x="100711" y="317"/>
                  </a:cubicBezTo>
                  <a:close/>
                  <a:moveTo>
                    <a:pt x="101839" y="317"/>
                  </a:moveTo>
                  <a:cubicBezTo>
                    <a:pt x="101956" y="317"/>
                    <a:pt x="102062" y="364"/>
                    <a:pt x="102144" y="458"/>
                  </a:cubicBezTo>
                  <a:lnTo>
                    <a:pt x="102226" y="529"/>
                  </a:lnTo>
                  <a:lnTo>
                    <a:pt x="102978" y="1292"/>
                  </a:lnTo>
                  <a:cubicBezTo>
                    <a:pt x="102896" y="1362"/>
                    <a:pt x="102767" y="1445"/>
                    <a:pt x="102626" y="1445"/>
                  </a:cubicBezTo>
                  <a:cubicBezTo>
                    <a:pt x="102508" y="1445"/>
                    <a:pt x="102403" y="1386"/>
                    <a:pt x="102285" y="1280"/>
                  </a:cubicBezTo>
                  <a:lnTo>
                    <a:pt x="102226" y="1210"/>
                  </a:lnTo>
                  <a:lnTo>
                    <a:pt x="101475" y="458"/>
                  </a:lnTo>
                  <a:cubicBezTo>
                    <a:pt x="101569" y="388"/>
                    <a:pt x="101698" y="317"/>
                    <a:pt x="101839" y="317"/>
                  </a:cubicBezTo>
                  <a:close/>
                  <a:moveTo>
                    <a:pt x="102978" y="317"/>
                  </a:moveTo>
                  <a:cubicBezTo>
                    <a:pt x="103084" y="317"/>
                    <a:pt x="103189" y="364"/>
                    <a:pt x="103283" y="458"/>
                  </a:cubicBezTo>
                  <a:lnTo>
                    <a:pt x="103354" y="529"/>
                  </a:lnTo>
                  <a:lnTo>
                    <a:pt x="104106" y="1292"/>
                  </a:lnTo>
                  <a:cubicBezTo>
                    <a:pt x="104023" y="1362"/>
                    <a:pt x="103894" y="1445"/>
                    <a:pt x="103753" y="1445"/>
                  </a:cubicBezTo>
                  <a:cubicBezTo>
                    <a:pt x="103636" y="1445"/>
                    <a:pt x="103530" y="1386"/>
                    <a:pt x="103424" y="1280"/>
                  </a:cubicBezTo>
                  <a:lnTo>
                    <a:pt x="103354" y="1210"/>
                  </a:lnTo>
                  <a:lnTo>
                    <a:pt x="102602" y="458"/>
                  </a:lnTo>
                  <a:cubicBezTo>
                    <a:pt x="102696" y="388"/>
                    <a:pt x="102837" y="317"/>
                    <a:pt x="102978" y="317"/>
                  </a:cubicBezTo>
                  <a:close/>
                  <a:moveTo>
                    <a:pt x="104106" y="317"/>
                  </a:moveTo>
                  <a:cubicBezTo>
                    <a:pt x="104211" y="317"/>
                    <a:pt x="104317" y="364"/>
                    <a:pt x="104411" y="458"/>
                  </a:cubicBezTo>
                  <a:lnTo>
                    <a:pt x="104481" y="529"/>
                  </a:lnTo>
                  <a:lnTo>
                    <a:pt x="105245" y="1292"/>
                  </a:lnTo>
                  <a:cubicBezTo>
                    <a:pt x="105151" y="1362"/>
                    <a:pt x="105033" y="1445"/>
                    <a:pt x="104881" y="1445"/>
                  </a:cubicBezTo>
                  <a:cubicBezTo>
                    <a:pt x="104775" y="1445"/>
                    <a:pt x="104658" y="1386"/>
                    <a:pt x="104552" y="1280"/>
                  </a:cubicBezTo>
                  <a:lnTo>
                    <a:pt x="104481" y="1210"/>
                  </a:lnTo>
                  <a:lnTo>
                    <a:pt x="103730" y="458"/>
                  </a:lnTo>
                  <a:cubicBezTo>
                    <a:pt x="103824" y="388"/>
                    <a:pt x="103965" y="317"/>
                    <a:pt x="104106" y="317"/>
                  </a:cubicBezTo>
                  <a:close/>
                  <a:moveTo>
                    <a:pt x="105233" y="317"/>
                  </a:moveTo>
                  <a:cubicBezTo>
                    <a:pt x="105350" y="317"/>
                    <a:pt x="105444" y="364"/>
                    <a:pt x="105538" y="458"/>
                  </a:cubicBezTo>
                  <a:lnTo>
                    <a:pt x="105621" y="529"/>
                  </a:lnTo>
                  <a:lnTo>
                    <a:pt x="106372" y="1292"/>
                  </a:lnTo>
                  <a:cubicBezTo>
                    <a:pt x="106290" y="1362"/>
                    <a:pt x="106161" y="1445"/>
                    <a:pt x="106020" y="1445"/>
                  </a:cubicBezTo>
                  <a:cubicBezTo>
                    <a:pt x="105903" y="1445"/>
                    <a:pt x="105785" y="1386"/>
                    <a:pt x="105679" y="1280"/>
                  </a:cubicBezTo>
                  <a:lnTo>
                    <a:pt x="105621" y="1210"/>
                  </a:lnTo>
                  <a:lnTo>
                    <a:pt x="104857" y="458"/>
                  </a:lnTo>
                  <a:cubicBezTo>
                    <a:pt x="104951" y="388"/>
                    <a:pt x="105092" y="317"/>
                    <a:pt x="105233" y="317"/>
                  </a:cubicBezTo>
                  <a:close/>
                  <a:moveTo>
                    <a:pt x="106361" y="317"/>
                  </a:moveTo>
                  <a:cubicBezTo>
                    <a:pt x="106478" y="317"/>
                    <a:pt x="106572" y="364"/>
                    <a:pt x="106666" y="458"/>
                  </a:cubicBezTo>
                  <a:lnTo>
                    <a:pt x="106748" y="529"/>
                  </a:lnTo>
                  <a:lnTo>
                    <a:pt x="107500" y="1292"/>
                  </a:lnTo>
                  <a:cubicBezTo>
                    <a:pt x="107418" y="1362"/>
                    <a:pt x="107288" y="1445"/>
                    <a:pt x="107147" y="1445"/>
                  </a:cubicBezTo>
                  <a:cubicBezTo>
                    <a:pt x="107030" y="1445"/>
                    <a:pt x="106924" y="1386"/>
                    <a:pt x="106807" y="1280"/>
                  </a:cubicBezTo>
                  <a:lnTo>
                    <a:pt x="106748" y="1210"/>
                  </a:lnTo>
                  <a:lnTo>
                    <a:pt x="105985" y="458"/>
                  </a:lnTo>
                  <a:cubicBezTo>
                    <a:pt x="106090" y="388"/>
                    <a:pt x="106220" y="317"/>
                    <a:pt x="106361" y="317"/>
                  </a:cubicBezTo>
                  <a:close/>
                  <a:moveTo>
                    <a:pt x="107500" y="317"/>
                  </a:moveTo>
                  <a:cubicBezTo>
                    <a:pt x="107605" y="317"/>
                    <a:pt x="107711" y="364"/>
                    <a:pt x="107793" y="458"/>
                  </a:cubicBezTo>
                  <a:lnTo>
                    <a:pt x="107876" y="529"/>
                  </a:lnTo>
                  <a:lnTo>
                    <a:pt x="108627" y="1292"/>
                  </a:lnTo>
                  <a:cubicBezTo>
                    <a:pt x="108545" y="1362"/>
                    <a:pt x="108416" y="1445"/>
                    <a:pt x="108275" y="1445"/>
                  </a:cubicBezTo>
                  <a:cubicBezTo>
                    <a:pt x="108157" y="1445"/>
                    <a:pt x="108052" y="1386"/>
                    <a:pt x="107946" y="1280"/>
                  </a:cubicBezTo>
                  <a:lnTo>
                    <a:pt x="107876" y="1210"/>
                  </a:lnTo>
                  <a:lnTo>
                    <a:pt x="107124" y="458"/>
                  </a:lnTo>
                  <a:cubicBezTo>
                    <a:pt x="107218" y="388"/>
                    <a:pt x="107347" y="317"/>
                    <a:pt x="107500" y="317"/>
                  </a:cubicBezTo>
                  <a:close/>
                  <a:moveTo>
                    <a:pt x="108627" y="317"/>
                  </a:moveTo>
                  <a:cubicBezTo>
                    <a:pt x="108733" y="317"/>
                    <a:pt x="108839" y="364"/>
                    <a:pt x="108933" y="458"/>
                  </a:cubicBezTo>
                  <a:lnTo>
                    <a:pt x="109003" y="529"/>
                  </a:lnTo>
                  <a:lnTo>
                    <a:pt x="109767" y="1292"/>
                  </a:lnTo>
                  <a:cubicBezTo>
                    <a:pt x="109673" y="1362"/>
                    <a:pt x="109543" y="1445"/>
                    <a:pt x="109402" y="1445"/>
                  </a:cubicBezTo>
                  <a:cubicBezTo>
                    <a:pt x="109285" y="1445"/>
                    <a:pt x="109179" y="1386"/>
                    <a:pt x="109074" y="1280"/>
                  </a:cubicBezTo>
                  <a:lnTo>
                    <a:pt x="109003" y="1210"/>
                  </a:lnTo>
                  <a:lnTo>
                    <a:pt x="108251" y="458"/>
                  </a:lnTo>
                  <a:cubicBezTo>
                    <a:pt x="108345" y="388"/>
                    <a:pt x="108486" y="317"/>
                    <a:pt x="108627" y="317"/>
                  </a:cubicBezTo>
                  <a:close/>
                  <a:moveTo>
                    <a:pt x="109755" y="317"/>
                  </a:moveTo>
                  <a:cubicBezTo>
                    <a:pt x="109872" y="317"/>
                    <a:pt x="109966" y="364"/>
                    <a:pt x="110060" y="458"/>
                  </a:cubicBezTo>
                  <a:lnTo>
                    <a:pt x="110131" y="529"/>
                  </a:lnTo>
                  <a:lnTo>
                    <a:pt x="110894" y="1292"/>
                  </a:lnTo>
                  <a:cubicBezTo>
                    <a:pt x="110812" y="1362"/>
                    <a:pt x="110683" y="1445"/>
                    <a:pt x="110542" y="1445"/>
                  </a:cubicBezTo>
                  <a:cubicBezTo>
                    <a:pt x="110424" y="1445"/>
                    <a:pt x="110307" y="1386"/>
                    <a:pt x="110201" y="1280"/>
                  </a:cubicBezTo>
                  <a:lnTo>
                    <a:pt x="110131" y="1210"/>
                  </a:lnTo>
                  <a:lnTo>
                    <a:pt x="109379" y="458"/>
                  </a:lnTo>
                  <a:cubicBezTo>
                    <a:pt x="109473" y="388"/>
                    <a:pt x="109614" y="317"/>
                    <a:pt x="109755" y="317"/>
                  </a:cubicBezTo>
                  <a:close/>
                  <a:moveTo>
                    <a:pt x="110882" y="317"/>
                  </a:moveTo>
                  <a:cubicBezTo>
                    <a:pt x="111000" y="317"/>
                    <a:pt x="111094" y="364"/>
                    <a:pt x="111188" y="458"/>
                  </a:cubicBezTo>
                  <a:lnTo>
                    <a:pt x="111270" y="529"/>
                  </a:lnTo>
                  <a:lnTo>
                    <a:pt x="112022" y="1292"/>
                  </a:lnTo>
                  <a:cubicBezTo>
                    <a:pt x="111939" y="1362"/>
                    <a:pt x="111810" y="1445"/>
                    <a:pt x="111669" y="1445"/>
                  </a:cubicBezTo>
                  <a:cubicBezTo>
                    <a:pt x="111552" y="1445"/>
                    <a:pt x="111446" y="1386"/>
                    <a:pt x="111329" y="1280"/>
                  </a:cubicBezTo>
                  <a:lnTo>
                    <a:pt x="111270" y="1210"/>
                  </a:lnTo>
                  <a:lnTo>
                    <a:pt x="110506" y="458"/>
                  </a:lnTo>
                  <a:cubicBezTo>
                    <a:pt x="110600" y="388"/>
                    <a:pt x="110741" y="317"/>
                    <a:pt x="110882" y="317"/>
                  </a:cubicBezTo>
                  <a:close/>
                  <a:moveTo>
                    <a:pt x="112010" y="317"/>
                  </a:moveTo>
                  <a:cubicBezTo>
                    <a:pt x="112127" y="317"/>
                    <a:pt x="112221" y="364"/>
                    <a:pt x="112315" y="458"/>
                  </a:cubicBezTo>
                  <a:lnTo>
                    <a:pt x="112397" y="529"/>
                  </a:lnTo>
                  <a:lnTo>
                    <a:pt x="113149" y="1292"/>
                  </a:lnTo>
                  <a:cubicBezTo>
                    <a:pt x="113067" y="1362"/>
                    <a:pt x="112938" y="1445"/>
                    <a:pt x="112797" y="1445"/>
                  </a:cubicBezTo>
                  <a:cubicBezTo>
                    <a:pt x="112679" y="1445"/>
                    <a:pt x="112574" y="1386"/>
                    <a:pt x="112456" y="1280"/>
                  </a:cubicBezTo>
                  <a:lnTo>
                    <a:pt x="112397" y="1210"/>
                  </a:lnTo>
                  <a:lnTo>
                    <a:pt x="111646" y="458"/>
                  </a:lnTo>
                  <a:cubicBezTo>
                    <a:pt x="111740" y="388"/>
                    <a:pt x="111869" y="317"/>
                    <a:pt x="112010" y="317"/>
                  </a:cubicBezTo>
                  <a:close/>
                  <a:moveTo>
                    <a:pt x="113149" y="317"/>
                  </a:moveTo>
                  <a:cubicBezTo>
                    <a:pt x="113255" y="317"/>
                    <a:pt x="113360" y="364"/>
                    <a:pt x="113454" y="458"/>
                  </a:cubicBezTo>
                  <a:lnTo>
                    <a:pt x="113525" y="529"/>
                  </a:lnTo>
                  <a:lnTo>
                    <a:pt x="114277" y="1292"/>
                  </a:lnTo>
                  <a:cubicBezTo>
                    <a:pt x="114194" y="1362"/>
                    <a:pt x="114065" y="1445"/>
                    <a:pt x="113924" y="1445"/>
                  </a:cubicBezTo>
                  <a:cubicBezTo>
                    <a:pt x="113807" y="1445"/>
                    <a:pt x="113701" y="1386"/>
                    <a:pt x="113595" y="1280"/>
                  </a:cubicBezTo>
                  <a:lnTo>
                    <a:pt x="113525" y="1210"/>
                  </a:lnTo>
                  <a:lnTo>
                    <a:pt x="112773" y="458"/>
                  </a:lnTo>
                  <a:cubicBezTo>
                    <a:pt x="112867" y="388"/>
                    <a:pt x="113008" y="317"/>
                    <a:pt x="113149" y="317"/>
                  </a:cubicBezTo>
                  <a:close/>
                  <a:moveTo>
                    <a:pt x="114277" y="317"/>
                  </a:moveTo>
                  <a:cubicBezTo>
                    <a:pt x="114382" y="317"/>
                    <a:pt x="114488" y="364"/>
                    <a:pt x="114582" y="458"/>
                  </a:cubicBezTo>
                  <a:lnTo>
                    <a:pt x="114652" y="529"/>
                  </a:lnTo>
                  <a:lnTo>
                    <a:pt x="115416" y="1292"/>
                  </a:lnTo>
                  <a:cubicBezTo>
                    <a:pt x="115322" y="1362"/>
                    <a:pt x="115193" y="1445"/>
                    <a:pt x="115052" y="1445"/>
                  </a:cubicBezTo>
                  <a:cubicBezTo>
                    <a:pt x="114946" y="1445"/>
                    <a:pt x="114829" y="1386"/>
                    <a:pt x="114723" y="1280"/>
                  </a:cubicBezTo>
                  <a:lnTo>
                    <a:pt x="114652" y="1210"/>
                  </a:lnTo>
                  <a:lnTo>
                    <a:pt x="113901" y="458"/>
                  </a:lnTo>
                  <a:cubicBezTo>
                    <a:pt x="113995" y="388"/>
                    <a:pt x="114136" y="317"/>
                    <a:pt x="114277" y="317"/>
                  </a:cubicBezTo>
                  <a:close/>
                  <a:moveTo>
                    <a:pt x="115404" y="317"/>
                  </a:moveTo>
                  <a:cubicBezTo>
                    <a:pt x="115521" y="317"/>
                    <a:pt x="115615" y="364"/>
                    <a:pt x="115709" y="458"/>
                  </a:cubicBezTo>
                  <a:lnTo>
                    <a:pt x="115792" y="529"/>
                  </a:lnTo>
                  <a:lnTo>
                    <a:pt x="116543" y="1292"/>
                  </a:lnTo>
                  <a:cubicBezTo>
                    <a:pt x="116461" y="1362"/>
                    <a:pt x="116332" y="1445"/>
                    <a:pt x="116191" y="1445"/>
                  </a:cubicBezTo>
                  <a:cubicBezTo>
                    <a:pt x="116073" y="1445"/>
                    <a:pt x="115956" y="1386"/>
                    <a:pt x="115850" y="1280"/>
                  </a:cubicBezTo>
                  <a:lnTo>
                    <a:pt x="115792" y="1210"/>
                  </a:lnTo>
                  <a:lnTo>
                    <a:pt x="115028" y="458"/>
                  </a:lnTo>
                  <a:cubicBezTo>
                    <a:pt x="115122" y="388"/>
                    <a:pt x="115263" y="317"/>
                    <a:pt x="115404" y="317"/>
                  </a:cubicBezTo>
                  <a:close/>
                  <a:moveTo>
                    <a:pt x="116532" y="317"/>
                  </a:moveTo>
                  <a:cubicBezTo>
                    <a:pt x="116649" y="317"/>
                    <a:pt x="116743" y="364"/>
                    <a:pt x="116837" y="458"/>
                  </a:cubicBezTo>
                  <a:lnTo>
                    <a:pt x="116919" y="529"/>
                  </a:lnTo>
                  <a:lnTo>
                    <a:pt x="117671" y="1292"/>
                  </a:lnTo>
                  <a:cubicBezTo>
                    <a:pt x="117589" y="1362"/>
                    <a:pt x="117459" y="1445"/>
                    <a:pt x="117318" y="1445"/>
                  </a:cubicBezTo>
                  <a:cubicBezTo>
                    <a:pt x="117201" y="1445"/>
                    <a:pt x="117095" y="1386"/>
                    <a:pt x="116978" y="1280"/>
                  </a:cubicBezTo>
                  <a:lnTo>
                    <a:pt x="116919" y="1210"/>
                  </a:lnTo>
                  <a:lnTo>
                    <a:pt x="116156" y="458"/>
                  </a:lnTo>
                  <a:cubicBezTo>
                    <a:pt x="116250" y="388"/>
                    <a:pt x="116391" y="317"/>
                    <a:pt x="116532" y="317"/>
                  </a:cubicBezTo>
                  <a:close/>
                  <a:moveTo>
                    <a:pt x="117671" y="317"/>
                  </a:moveTo>
                  <a:cubicBezTo>
                    <a:pt x="117776" y="317"/>
                    <a:pt x="117882" y="364"/>
                    <a:pt x="117964" y="458"/>
                  </a:cubicBezTo>
                  <a:lnTo>
                    <a:pt x="118047" y="529"/>
                  </a:lnTo>
                  <a:lnTo>
                    <a:pt x="118798" y="1292"/>
                  </a:lnTo>
                  <a:cubicBezTo>
                    <a:pt x="118716" y="1362"/>
                    <a:pt x="118587" y="1445"/>
                    <a:pt x="118446" y="1445"/>
                  </a:cubicBezTo>
                  <a:cubicBezTo>
                    <a:pt x="118328" y="1445"/>
                    <a:pt x="118223" y="1386"/>
                    <a:pt x="118117" y="1280"/>
                  </a:cubicBezTo>
                  <a:lnTo>
                    <a:pt x="118047" y="1210"/>
                  </a:lnTo>
                  <a:lnTo>
                    <a:pt x="117295" y="458"/>
                  </a:lnTo>
                  <a:cubicBezTo>
                    <a:pt x="117389" y="388"/>
                    <a:pt x="117518" y="317"/>
                    <a:pt x="117671" y="317"/>
                  </a:cubicBezTo>
                  <a:close/>
                  <a:moveTo>
                    <a:pt x="118798" y="317"/>
                  </a:moveTo>
                  <a:cubicBezTo>
                    <a:pt x="118904" y="317"/>
                    <a:pt x="119010" y="364"/>
                    <a:pt x="119104" y="458"/>
                  </a:cubicBezTo>
                  <a:lnTo>
                    <a:pt x="119174" y="529"/>
                  </a:lnTo>
                  <a:lnTo>
                    <a:pt x="119937" y="1292"/>
                  </a:lnTo>
                  <a:cubicBezTo>
                    <a:pt x="119844" y="1362"/>
                    <a:pt x="119714" y="1445"/>
                    <a:pt x="119573" y="1445"/>
                  </a:cubicBezTo>
                  <a:cubicBezTo>
                    <a:pt x="119456" y="1445"/>
                    <a:pt x="119350" y="1386"/>
                    <a:pt x="119245" y="1280"/>
                  </a:cubicBezTo>
                  <a:lnTo>
                    <a:pt x="119174" y="1210"/>
                  </a:lnTo>
                  <a:lnTo>
                    <a:pt x="118422" y="458"/>
                  </a:lnTo>
                  <a:cubicBezTo>
                    <a:pt x="118516" y="388"/>
                    <a:pt x="118657" y="317"/>
                    <a:pt x="118798" y="317"/>
                  </a:cubicBezTo>
                  <a:close/>
                  <a:moveTo>
                    <a:pt x="119926" y="317"/>
                  </a:moveTo>
                  <a:cubicBezTo>
                    <a:pt x="120043" y="317"/>
                    <a:pt x="120137" y="364"/>
                    <a:pt x="120231" y="458"/>
                  </a:cubicBezTo>
                  <a:lnTo>
                    <a:pt x="120302" y="529"/>
                  </a:lnTo>
                  <a:lnTo>
                    <a:pt x="121065" y="1292"/>
                  </a:lnTo>
                  <a:cubicBezTo>
                    <a:pt x="120983" y="1362"/>
                    <a:pt x="120854" y="1445"/>
                    <a:pt x="120713" y="1445"/>
                  </a:cubicBezTo>
                  <a:cubicBezTo>
                    <a:pt x="120595" y="1445"/>
                    <a:pt x="120478" y="1386"/>
                    <a:pt x="120372" y="1280"/>
                  </a:cubicBezTo>
                  <a:lnTo>
                    <a:pt x="120302" y="1210"/>
                  </a:lnTo>
                  <a:lnTo>
                    <a:pt x="119550" y="458"/>
                  </a:lnTo>
                  <a:cubicBezTo>
                    <a:pt x="119644" y="388"/>
                    <a:pt x="119785" y="317"/>
                    <a:pt x="119926" y="317"/>
                  </a:cubicBezTo>
                  <a:close/>
                  <a:moveTo>
                    <a:pt x="121053" y="317"/>
                  </a:moveTo>
                  <a:cubicBezTo>
                    <a:pt x="121171" y="317"/>
                    <a:pt x="121265" y="364"/>
                    <a:pt x="121359" y="458"/>
                  </a:cubicBezTo>
                  <a:lnTo>
                    <a:pt x="121441" y="529"/>
                  </a:lnTo>
                  <a:lnTo>
                    <a:pt x="122192" y="1292"/>
                  </a:lnTo>
                  <a:cubicBezTo>
                    <a:pt x="122110" y="1362"/>
                    <a:pt x="121981" y="1445"/>
                    <a:pt x="121840" y="1445"/>
                  </a:cubicBezTo>
                  <a:cubicBezTo>
                    <a:pt x="121723" y="1445"/>
                    <a:pt x="121617" y="1386"/>
                    <a:pt x="121500" y="1280"/>
                  </a:cubicBezTo>
                  <a:lnTo>
                    <a:pt x="121441" y="1210"/>
                  </a:lnTo>
                  <a:lnTo>
                    <a:pt x="120677" y="458"/>
                  </a:lnTo>
                  <a:cubicBezTo>
                    <a:pt x="120771" y="388"/>
                    <a:pt x="120912" y="317"/>
                    <a:pt x="121053" y="317"/>
                  </a:cubicBezTo>
                  <a:close/>
                  <a:moveTo>
                    <a:pt x="122181" y="317"/>
                  </a:moveTo>
                  <a:cubicBezTo>
                    <a:pt x="122298" y="317"/>
                    <a:pt x="122392" y="364"/>
                    <a:pt x="122486" y="458"/>
                  </a:cubicBezTo>
                  <a:lnTo>
                    <a:pt x="122568" y="529"/>
                  </a:lnTo>
                  <a:lnTo>
                    <a:pt x="123320" y="1292"/>
                  </a:lnTo>
                  <a:cubicBezTo>
                    <a:pt x="123238" y="1362"/>
                    <a:pt x="123109" y="1445"/>
                    <a:pt x="122968" y="1445"/>
                  </a:cubicBezTo>
                  <a:cubicBezTo>
                    <a:pt x="122850" y="1445"/>
                    <a:pt x="122744" y="1386"/>
                    <a:pt x="122627" y="1280"/>
                  </a:cubicBezTo>
                  <a:lnTo>
                    <a:pt x="122568" y="1210"/>
                  </a:lnTo>
                  <a:lnTo>
                    <a:pt x="121817" y="458"/>
                  </a:lnTo>
                  <a:cubicBezTo>
                    <a:pt x="121911" y="388"/>
                    <a:pt x="122040" y="317"/>
                    <a:pt x="122181" y="317"/>
                  </a:cubicBezTo>
                  <a:close/>
                  <a:moveTo>
                    <a:pt x="123320" y="317"/>
                  </a:moveTo>
                  <a:cubicBezTo>
                    <a:pt x="123426" y="317"/>
                    <a:pt x="123531" y="364"/>
                    <a:pt x="123625" y="458"/>
                  </a:cubicBezTo>
                  <a:lnTo>
                    <a:pt x="123696" y="529"/>
                  </a:lnTo>
                  <a:lnTo>
                    <a:pt x="124447" y="1292"/>
                  </a:lnTo>
                  <a:cubicBezTo>
                    <a:pt x="124365" y="1362"/>
                    <a:pt x="124236" y="1445"/>
                    <a:pt x="124095" y="1445"/>
                  </a:cubicBezTo>
                  <a:cubicBezTo>
                    <a:pt x="123978" y="1445"/>
                    <a:pt x="123872" y="1386"/>
                    <a:pt x="123766" y="1280"/>
                  </a:cubicBezTo>
                  <a:lnTo>
                    <a:pt x="123696" y="1210"/>
                  </a:lnTo>
                  <a:lnTo>
                    <a:pt x="122944" y="458"/>
                  </a:lnTo>
                  <a:cubicBezTo>
                    <a:pt x="123038" y="388"/>
                    <a:pt x="123167" y="317"/>
                    <a:pt x="123320" y="317"/>
                  </a:cubicBezTo>
                  <a:close/>
                  <a:moveTo>
                    <a:pt x="124447" y="317"/>
                  </a:moveTo>
                  <a:cubicBezTo>
                    <a:pt x="124553" y="317"/>
                    <a:pt x="124659" y="364"/>
                    <a:pt x="124753" y="458"/>
                  </a:cubicBezTo>
                  <a:lnTo>
                    <a:pt x="124823" y="529"/>
                  </a:lnTo>
                  <a:lnTo>
                    <a:pt x="125587" y="1292"/>
                  </a:lnTo>
                  <a:cubicBezTo>
                    <a:pt x="125493" y="1362"/>
                    <a:pt x="125364" y="1445"/>
                    <a:pt x="125223" y="1445"/>
                  </a:cubicBezTo>
                  <a:cubicBezTo>
                    <a:pt x="125117" y="1445"/>
                    <a:pt x="124999" y="1386"/>
                    <a:pt x="124894" y="1280"/>
                  </a:cubicBezTo>
                  <a:lnTo>
                    <a:pt x="124823" y="1210"/>
                  </a:lnTo>
                  <a:lnTo>
                    <a:pt x="124072" y="458"/>
                  </a:lnTo>
                  <a:cubicBezTo>
                    <a:pt x="124166" y="388"/>
                    <a:pt x="124307" y="317"/>
                    <a:pt x="124447" y="317"/>
                  </a:cubicBezTo>
                  <a:close/>
                  <a:moveTo>
                    <a:pt x="125575" y="317"/>
                  </a:moveTo>
                  <a:cubicBezTo>
                    <a:pt x="125692" y="317"/>
                    <a:pt x="125786" y="364"/>
                    <a:pt x="125880" y="458"/>
                  </a:cubicBezTo>
                  <a:lnTo>
                    <a:pt x="125963" y="529"/>
                  </a:lnTo>
                  <a:lnTo>
                    <a:pt x="126714" y="1292"/>
                  </a:lnTo>
                  <a:cubicBezTo>
                    <a:pt x="126632" y="1362"/>
                    <a:pt x="126503" y="1445"/>
                    <a:pt x="126362" y="1445"/>
                  </a:cubicBezTo>
                  <a:cubicBezTo>
                    <a:pt x="126244" y="1445"/>
                    <a:pt x="126127" y="1386"/>
                    <a:pt x="126021" y="1280"/>
                  </a:cubicBezTo>
                  <a:lnTo>
                    <a:pt x="125963" y="1210"/>
                  </a:lnTo>
                  <a:lnTo>
                    <a:pt x="125199" y="458"/>
                  </a:lnTo>
                  <a:cubicBezTo>
                    <a:pt x="125293" y="388"/>
                    <a:pt x="125434" y="317"/>
                    <a:pt x="125575" y="317"/>
                  </a:cubicBezTo>
                  <a:close/>
                  <a:moveTo>
                    <a:pt x="126702" y="317"/>
                  </a:moveTo>
                  <a:cubicBezTo>
                    <a:pt x="126820" y="317"/>
                    <a:pt x="126914" y="364"/>
                    <a:pt x="127008" y="458"/>
                  </a:cubicBezTo>
                  <a:lnTo>
                    <a:pt x="127090" y="529"/>
                  </a:lnTo>
                  <a:lnTo>
                    <a:pt x="127842" y="1292"/>
                  </a:lnTo>
                  <a:cubicBezTo>
                    <a:pt x="127760" y="1362"/>
                    <a:pt x="127630" y="1445"/>
                    <a:pt x="127489" y="1445"/>
                  </a:cubicBezTo>
                  <a:cubicBezTo>
                    <a:pt x="127372" y="1445"/>
                    <a:pt x="127266" y="1386"/>
                    <a:pt x="127149" y="1280"/>
                  </a:cubicBezTo>
                  <a:lnTo>
                    <a:pt x="127090" y="1210"/>
                  </a:lnTo>
                  <a:lnTo>
                    <a:pt x="126327" y="458"/>
                  </a:lnTo>
                  <a:cubicBezTo>
                    <a:pt x="126421" y="388"/>
                    <a:pt x="126562" y="317"/>
                    <a:pt x="126702" y="317"/>
                  </a:cubicBezTo>
                  <a:close/>
                  <a:moveTo>
                    <a:pt x="127842" y="317"/>
                  </a:moveTo>
                  <a:cubicBezTo>
                    <a:pt x="127947" y="317"/>
                    <a:pt x="128053" y="364"/>
                    <a:pt x="128135" y="458"/>
                  </a:cubicBezTo>
                  <a:lnTo>
                    <a:pt x="128218" y="529"/>
                  </a:lnTo>
                  <a:lnTo>
                    <a:pt x="128969" y="1292"/>
                  </a:lnTo>
                  <a:cubicBezTo>
                    <a:pt x="128887" y="1362"/>
                    <a:pt x="128758" y="1445"/>
                    <a:pt x="128617" y="1445"/>
                  </a:cubicBezTo>
                  <a:cubicBezTo>
                    <a:pt x="128499" y="1445"/>
                    <a:pt x="128394" y="1386"/>
                    <a:pt x="128288" y="1280"/>
                  </a:cubicBezTo>
                  <a:lnTo>
                    <a:pt x="128218" y="1210"/>
                  </a:lnTo>
                  <a:lnTo>
                    <a:pt x="127466" y="458"/>
                  </a:lnTo>
                  <a:cubicBezTo>
                    <a:pt x="127560" y="388"/>
                    <a:pt x="127689" y="317"/>
                    <a:pt x="127842" y="317"/>
                  </a:cubicBezTo>
                  <a:close/>
                  <a:moveTo>
                    <a:pt x="128969" y="317"/>
                  </a:moveTo>
                  <a:cubicBezTo>
                    <a:pt x="129075" y="317"/>
                    <a:pt x="129181" y="364"/>
                    <a:pt x="129275" y="458"/>
                  </a:cubicBezTo>
                  <a:lnTo>
                    <a:pt x="129345" y="529"/>
                  </a:lnTo>
                  <a:lnTo>
                    <a:pt x="130108" y="1292"/>
                  </a:lnTo>
                  <a:cubicBezTo>
                    <a:pt x="130014" y="1362"/>
                    <a:pt x="129885" y="1445"/>
                    <a:pt x="129744" y="1445"/>
                  </a:cubicBezTo>
                  <a:cubicBezTo>
                    <a:pt x="129627" y="1445"/>
                    <a:pt x="129521" y="1386"/>
                    <a:pt x="129416" y="1280"/>
                  </a:cubicBezTo>
                  <a:lnTo>
                    <a:pt x="129345" y="1210"/>
                  </a:lnTo>
                  <a:lnTo>
                    <a:pt x="128593" y="458"/>
                  </a:lnTo>
                  <a:cubicBezTo>
                    <a:pt x="128687" y="388"/>
                    <a:pt x="128828" y="317"/>
                    <a:pt x="128969" y="317"/>
                  </a:cubicBezTo>
                  <a:close/>
                  <a:moveTo>
                    <a:pt x="130097" y="317"/>
                  </a:moveTo>
                  <a:cubicBezTo>
                    <a:pt x="130214" y="317"/>
                    <a:pt x="130308" y="364"/>
                    <a:pt x="130402" y="458"/>
                  </a:cubicBezTo>
                  <a:lnTo>
                    <a:pt x="130473" y="529"/>
                  </a:lnTo>
                  <a:lnTo>
                    <a:pt x="131236" y="1292"/>
                  </a:lnTo>
                  <a:cubicBezTo>
                    <a:pt x="131154" y="1362"/>
                    <a:pt x="131025" y="1445"/>
                    <a:pt x="130884" y="1445"/>
                  </a:cubicBezTo>
                  <a:cubicBezTo>
                    <a:pt x="130766" y="1445"/>
                    <a:pt x="130649" y="1386"/>
                    <a:pt x="130543" y="1280"/>
                  </a:cubicBezTo>
                  <a:lnTo>
                    <a:pt x="130473" y="1210"/>
                  </a:lnTo>
                  <a:lnTo>
                    <a:pt x="129721" y="458"/>
                  </a:lnTo>
                  <a:cubicBezTo>
                    <a:pt x="129815" y="388"/>
                    <a:pt x="129956" y="317"/>
                    <a:pt x="130097" y="317"/>
                  </a:cubicBezTo>
                  <a:close/>
                  <a:moveTo>
                    <a:pt x="131224" y="317"/>
                  </a:moveTo>
                  <a:cubicBezTo>
                    <a:pt x="131342" y="317"/>
                    <a:pt x="131436" y="364"/>
                    <a:pt x="131530" y="458"/>
                  </a:cubicBezTo>
                  <a:lnTo>
                    <a:pt x="131612" y="529"/>
                  </a:lnTo>
                  <a:lnTo>
                    <a:pt x="132363" y="1292"/>
                  </a:lnTo>
                  <a:cubicBezTo>
                    <a:pt x="132281" y="1362"/>
                    <a:pt x="132152" y="1445"/>
                    <a:pt x="132011" y="1445"/>
                  </a:cubicBezTo>
                  <a:cubicBezTo>
                    <a:pt x="131894" y="1445"/>
                    <a:pt x="131788" y="1386"/>
                    <a:pt x="131671" y="1280"/>
                  </a:cubicBezTo>
                  <a:lnTo>
                    <a:pt x="131612" y="1210"/>
                  </a:lnTo>
                  <a:lnTo>
                    <a:pt x="130848" y="458"/>
                  </a:lnTo>
                  <a:cubicBezTo>
                    <a:pt x="130942" y="388"/>
                    <a:pt x="131083" y="317"/>
                    <a:pt x="131224" y="317"/>
                  </a:cubicBezTo>
                  <a:close/>
                  <a:moveTo>
                    <a:pt x="132352" y="317"/>
                  </a:moveTo>
                  <a:cubicBezTo>
                    <a:pt x="132469" y="317"/>
                    <a:pt x="132563" y="364"/>
                    <a:pt x="132657" y="458"/>
                  </a:cubicBezTo>
                  <a:lnTo>
                    <a:pt x="132739" y="529"/>
                  </a:lnTo>
                  <a:lnTo>
                    <a:pt x="133491" y="1292"/>
                  </a:lnTo>
                  <a:cubicBezTo>
                    <a:pt x="133409" y="1362"/>
                    <a:pt x="133280" y="1445"/>
                    <a:pt x="133139" y="1445"/>
                  </a:cubicBezTo>
                  <a:cubicBezTo>
                    <a:pt x="133021" y="1445"/>
                    <a:pt x="132915" y="1386"/>
                    <a:pt x="132798" y="1280"/>
                  </a:cubicBezTo>
                  <a:lnTo>
                    <a:pt x="132739" y="1210"/>
                  </a:lnTo>
                  <a:lnTo>
                    <a:pt x="131976" y="458"/>
                  </a:lnTo>
                  <a:cubicBezTo>
                    <a:pt x="132082" y="388"/>
                    <a:pt x="132211" y="317"/>
                    <a:pt x="132352" y="317"/>
                  </a:cubicBezTo>
                  <a:close/>
                  <a:moveTo>
                    <a:pt x="133491" y="317"/>
                  </a:moveTo>
                  <a:cubicBezTo>
                    <a:pt x="133597" y="317"/>
                    <a:pt x="133702" y="364"/>
                    <a:pt x="133796" y="458"/>
                  </a:cubicBezTo>
                  <a:lnTo>
                    <a:pt x="133867" y="529"/>
                  </a:lnTo>
                  <a:lnTo>
                    <a:pt x="134618" y="1292"/>
                  </a:lnTo>
                  <a:cubicBezTo>
                    <a:pt x="134536" y="1362"/>
                    <a:pt x="134407" y="1445"/>
                    <a:pt x="134266" y="1445"/>
                  </a:cubicBezTo>
                  <a:cubicBezTo>
                    <a:pt x="134149" y="1445"/>
                    <a:pt x="134043" y="1386"/>
                    <a:pt x="133937" y="1280"/>
                  </a:cubicBezTo>
                  <a:lnTo>
                    <a:pt x="133867" y="1210"/>
                  </a:lnTo>
                  <a:lnTo>
                    <a:pt x="133115" y="458"/>
                  </a:lnTo>
                  <a:cubicBezTo>
                    <a:pt x="133209" y="388"/>
                    <a:pt x="133338" y="317"/>
                    <a:pt x="133491" y="317"/>
                  </a:cubicBezTo>
                  <a:close/>
                  <a:moveTo>
                    <a:pt x="134618" y="317"/>
                  </a:moveTo>
                  <a:cubicBezTo>
                    <a:pt x="134724" y="317"/>
                    <a:pt x="134830" y="364"/>
                    <a:pt x="134924" y="458"/>
                  </a:cubicBezTo>
                  <a:lnTo>
                    <a:pt x="134994" y="529"/>
                  </a:lnTo>
                  <a:lnTo>
                    <a:pt x="135758" y="1292"/>
                  </a:lnTo>
                  <a:cubicBezTo>
                    <a:pt x="135664" y="1362"/>
                    <a:pt x="135535" y="1445"/>
                    <a:pt x="135394" y="1445"/>
                  </a:cubicBezTo>
                  <a:cubicBezTo>
                    <a:pt x="135276" y="1445"/>
                    <a:pt x="135170" y="1386"/>
                    <a:pt x="135065" y="1280"/>
                  </a:cubicBezTo>
                  <a:lnTo>
                    <a:pt x="134994" y="1210"/>
                  </a:lnTo>
                  <a:lnTo>
                    <a:pt x="134243" y="458"/>
                  </a:lnTo>
                  <a:cubicBezTo>
                    <a:pt x="134337" y="388"/>
                    <a:pt x="134478" y="317"/>
                    <a:pt x="134618" y="317"/>
                  </a:cubicBezTo>
                  <a:close/>
                  <a:moveTo>
                    <a:pt x="135746" y="317"/>
                  </a:moveTo>
                  <a:cubicBezTo>
                    <a:pt x="135863" y="317"/>
                    <a:pt x="135957" y="364"/>
                    <a:pt x="136051" y="458"/>
                  </a:cubicBezTo>
                  <a:lnTo>
                    <a:pt x="136122" y="529"/>
                  </a:lnTo>
                  <a:lnTo>
                    <a:pt x="136885" y="1292"/>
                  </a:lnTo>
                  <a:cubicBezTo>
                    <a:pt x="136803" y="1362"/>
                    <a:pt x="136674" y="1445"/>
                    <a:pt x="136533" y="1445"/>
                  </a:cubicBezTo>
                  <a:cubicBezTo>
                    <a:pt x="136415" y="1445"/>
                    <a:pt x="136298" y="1386"/>
                    <a:pt x="136192" y="1280"/>
                  </a:cubicBezTo>
                  <a:lnTo>
                    <a:pt x="136122" y="1210"/>
                  </a:lnTo>
                  <a:lnTo>
                    <a:pt x="135370" y="458"/>
                  </a:lnTo>
                  <a:cubicBezTo>
                    <a:pt x="135464" y="388"/>
                    <a:pt x="135605" y="317"/>
                    <a:pt x="135746" y="317"/>
                  </a:cubicBezTo>
                  <a:close/>
                  <a:moveTo>
                    <a:pt x="136873" y="317"/>
                  </a:moveTo>
                  <a:cubicBezTo>
                    <a:pt x="136991" y="317"/>
                    <a:pt x="137085" y="364"/>
                    <a:pt x="137179" y="458"/>
                  </a:cubicBezTo>
                  <a:lnTo>
                    <a:pt x="137261" y="529"/>
                  </a:lnTo>
                  <a:lnTo>
                    <a:pt x="138013" y="1292"/>
                  </a:lnTo>
                  <a:cubicBezTo>
                    <a:pt x="137930" y="1362"/>
                    <a:pt x="137801" y="1445"/>
                    <a:pt x="137660" y="1445"/>
                  </a:cubicBezTo>
                  <a:cubicBezTo>
                    <a:pt x="137543" y="1445"/>
                    <a:pt x="137437" y="1386"/>
                    <a:pt x="137320" y="1280"/>
                  </a:cubicBezTo>
                  <a:lnTo>
                    <a:pt x="137261" y="1210"/>
                  </a:lnTo>
                  <a:lnTo>
                    <a:pt x="136498" y="458"/>
                  </a:lnTo>
                  <a:cubicBezTo>
                    <a:pt x="136592" y="388"/>
                    <a:pt x="136732" y="317"/>
                    <a:pt x="136873" y="317"/>
                  </a:cubicBezTo>
                  <a:close/>
                  <a:moveTo>
                    <a:pt x="138013" y="317"/>
                  </a:moveTo>
                  <a:cubicBezTo>
                    <a:pt x="138118" y="317"/>
                    <a:pt x="138224" y="364"/>
                    <a:pt x="138306" y="458"/>
                  </a:cubicBezTo>
                  <a:lnTo>
                    <a:pt x="138389" y="529"/>
                  </a:lnTo>
                  <a:lnTo>
                    <a:pt x="139140" y="1292"/>
                  </a:lnTo>
                  <a:cubicBezTo>
                    <a:pt x="139058" y="1362"/>
                    <a:pt x="138929" y="1445"/>
                    <a:pt x="138788" y="1445"/>
                  </a:cubicBezTo>
                  <a:cubicBezTo>
                    <a:pt x="138670" y="1445"/>
                    <a:pt x="138565" y="1386"/>
                    <a:pt x="138447" y="1280"/>
                  </a:cubicBezTo>
                  <a:lnTo>
                    <a:pt x="138389" y="1210"/>
                  </a:lnTo>
                  <a:lnTo>
                    <a:pt x="137637" y="458"/>
                  </a:lnTo>
                  <a:cubicBezTo>
                    <a:pt x="137731" y="388"/>
                    <a:pt x="137860" y="317"/>
                    <a:pt x="138013" y="317"/>
                  </a:cubicBezTo>
                  <a:close/>
                  <a:moveTo>
                    <a:pt x="139140" y="317"/>
                  </a:moveTo>
                  <a:cubicBezTo>
                    <a:pt x="139246" y="317"/>
                    <a:pt x="139352" y="364"/>
                    <a:pt x="139446" y="458"/>
                  </a:cubicBezTo>
                  <a:lnTo>
                    <a:pt x="139516" y="529"/>
                  </a:lnTo>
                  <a:lnTo>
                    <a:pt x="140279" y="1292"/>
                  </a:lnTo>
                  <a:cubicBezTo>
                    <a:pt x="140185" y="1362"/>
                    <a:pt x="140056" y="1445"/>
                    <a:pt x="139915" y="1445"/>
                  </a:cubicBezTo>
                  <a:cubicBezTo>
                    <a:pt x="139798" y="1445"/>
                    <a:pt x="139692" y="1386"/>
                    <a:pt x="139586" y="1280"/>
                  </a:cubicBezTo>
                  <a:lnTo>
                    <a:pt x="139516" y="1210"/>
                  </a:lnTo>
                  <a:lnTo>
                    <a:pt x="138764" y="458"/>
                  </a:lnTo>
                  <a:cubicBezTo>
                    <a:pt x="138858" y="388"/>
                    <a:pt x="138999" y="317"/>
                    <a:pt x="139140" y="317"/>
                  </a:cubicBezTo>
                  <a:close/>
                  <a:moveTo>
                    <a:pt x="140268" y="317"/>
                  </a:moveTo>
                  <a:cubicBezTo>
                    <a:pt x="140373" y="317"/>
                    <a:pt x="140479" y="364"/>
                    <a:pt x="140573" y="458"/>
                  </a:cubicBezTo>
                  <a:lnTo>
                    <a:pt x="140644" y="529"/>
                  </a:lnTo>
                  <a:lnTo>
                    <a:pt x="141407" y="1292"/>
                  </a:lnTo>
                  <a:cubicBezTo>
                    <a:pt x="141313" y="1362"/>
                    <a:pt x="141196" y="1445"/>
                    <a:pt x="141043" y="1445"/>
                  </a:cubicBezTo>
                  <a:cubicBezTo>
                    <a:pt x="140937" y="1445"/>
                    <a:pt x="140820" y="1386"/>
                    <a:pt x="140714" y="1280"/>
                  </a:cubicBezTo>
                  <a:lnTo>
                    <a:pt x="140644" y="1210"/>
                  </a:lnTo>
                  <a:lnTo>
                    <a:pt x="139892" y="458"/>
                  </a:lnTo>
                  <a:cubicBezTo>
                    <a:pt x="139986" y="388"/>
                    <a:pt x="140127" y="317"/>
                    <a:pt x="140268" y="317"/>
                  </a:cubicBezTo>
                  <a:close/>
                  <a:moveTo>
                    <a:pt x="141395" y="317"/>
                  </a:moveTo>
                  <a:cubicBezTo>
                    <a:pt x="141513" y="317"/>
                    <a:pt x="141607" y="364"/>
                    <a:pt x="141701" y="458"/>
                  </a:cubicBezTo>
                  <a:lnTo>
                    <a:pt x="141783" y="529"/>
                  </a:lnTo>
                  <a:lnTo>
                    <a:pt x="142534" y="1292"/>
                  </a:lnTo>
                  <a:cubicBezTo>
                    <a:pt x="142452" y="1362"/>
                    <a:pt x="142323" y="1445"/>
                    <a:pt x="142182" y="1445"/>
                  </a:cubicBezTo>
                  <a:cubicBezTo>
                    <a:pt x="142065" y="1445"/>
                    <a:pt x="141947" y="1386"/>
                    <a:pt x="141841" y="1280"/>
                  </a:cubicBezTo>
                  <a:lnTo>
                    <a:pt x="141783" y="1210"/>
                  </a:lnTo>
                  <a:lnTo>
                    <a:pt x="141019" y="458"/>
                  </a:lnTo>
                  <a:cubicBezTo>
                    <a:pt x="141113" y="388"/>
                    <a:pt x="141254" y="317"/>
                    <a:pt x="141395" y="317"/>
                  </a:cubicBezTo>
                  <a:close/>
                  <a:moveTo>
                    <a:pt x="142523" y="317"/>
                  </a:moveTo>
                  <a:cubicBezTo>
                    <a:pt x="142640" y="317"/>
                    <a:pt x="142734" y="364"/>
                    <a:pt x="142828" y="458"/>
                  </a:cubicBezTo>
                  <a:lnTo>
                    <a:pt x="142910" y="529"/>
                  </a:lnTo>
                  <a:lnTo>
                    <a:pt x="143662" y="1292"/>
                  </a:lnTo>
                  <a:cubicBezTo>
                    <a:pt x="143580" y="1362"/>
                    <a:pt x="143451" y="1445"/>
                    <a:pt x="143310" y="1445"/>
                  </a:cubicBezTo>
                  <a:cubicBezTo>
                    <a:pt x="143192" y="1445"/>
                    <a:pt x="143086" y="1386"/>
                    <a:pt x="142969" y="1280"/>
                  </a:cubicBezTo>
                  <a:lnTo>
                    <a:pt x="142910" y="1210"/>
                  </a:lnTo>
                  <a:lnTo>
                    <a:pt x="142147" y="458"/>
                  </a:lnTo>
                  <a:cubicBezTo>
                    <a:pt x="142253" y="388"/>
                    <a:pt x="142382" y="317"/>
                    <a:pt x="142523" y="317"/>
                  </a:cubicBezTo>
                  <a:close/>
                  <a:moveTo>
                    <a:pt x="143662" y="317"/>
                  </a:moveTo>
                  <a:cubicBezTo>
                    <a:pt x="143768" y="317"/>
                    <a:pt x="143873" y="364"/>
                    <a:pt x="143967" y="458"/>
                  </a:cubicBezTo>
                  <a:lnTo>
                    <a:pt x="144038" y="529"/>
                  </a:lnTo>
                  <a:lnTo>
                    <a:pt x="144789" y="1292"/>
                  </a:lnTo>
                  <a:cubicBezTo>
                    <a:pt x="144707" y="1362"/>
                    <a:pt x="144578" y="1445"/>
                    <a:pt x="144437" y="1445"/>
                  </a:cubicBezTo>
                  <a:cubicBezTo>
                    <a:pt x="144320" y="1445"/>
                    <a:pt x="144214" y="1386"/>
                    <a:pt x="144108" y="1280"/>
                  </a:cubicBezTo>
                  <a:lnTo>
                    <a:pt x="144038" y="1210"/>
                  </a:lnTo>
                  <a:lnTo>
                    <a:pt x="143286" y="458"/>
                  </a:lnTo>
                  <a:cubicBezTo>
                    <a:pt x="143380" y="388"/>
                    <a:pt x="143509" y="317"/>
                    <a:pt x="143662" y="317"/>
                  </a:cubicBezTo>
                  <a:close/>
                  <a:moveTo>
                    <a:pt x="144789" y="317"/>
                  </a:moveTo>
                  <a:cubicBezTo>
                    <a:pt x="144895" y="317"/>
                    <a:pt x="145001" y="364"/>
                    <a:pt x="145095" y="458"/>
                  </a:cubicBezTo>
                  <a:lnTo>
                    <a:pt x="145165" y="529"/>
                  </a:lnTo>
                  <a:lnTo>
                    <a:pt x="145929" y="1292"/>
                  </a:lnTo>
                  <a:cubicBezTo>
                    <a:pt x="145835" y="1362"/>
                    <a:pt x="145705" y="1445"/>
                    <a:pt x="145565" y="1445"/>
                  </a:cubicBezTo>
                  <a:cubicBezTo>
                    <a:pt x="145447" y="1445"/>
                    <a:pt x="145341" y="1386"/>
                    <a:pt x="145236" y="1280"/>
                  </a:cubicBezTo>
                  <a:lnTo>
                    <a:pt x="145165" y="1210"/>
                  </a:lnTo>
                  <a:lnTo>
                    <a:pt x="144414" y="458"/>
                  </a:lnTo>
                  <a:cubicBezTo>
                    <a:pt x="144508" y="388"/>
                    <a:pt x="144648" y="317"/>
                    <a:pt x="144789" y="317"/>
                  </a:cubicBezTo>
                  <a:close/>
                  <a:moveTo>
                    <a:pt x="145917" y="317"/>
                  </a:moveTo>
                  <a:cubicBezTo>
                    <a:pt x="146034" y="317"/>
                    <a:pt x="146128" y="364"/>
                    <a:pt x="146222" y="458"/>
                  </a:cubicBezTo>
                  <a:lnTo>
                    <a:pt x="146293" y="529"/>
                  </a:lnTo>
                  <a:lnTo>
                    <a:pt x="147056" y="1292"/>
                  </a:lnTo>
                  <a:cubicBezTo>
                    <a:pt x="146974" y="1362"/>
                    <a:pt x="146845" y="1445"/>
                    <a:pt x="146704" y="1445"/>
                  </a:cubicBezTo>
                  <a:cubicBezTo>
                    <a:pt x="146586" y="1445"/>
                    <a:pt x="146469" y="1386"/>
                    <a:pt x="146363" y="1280"/>
                  </a:cubicBezTo>
                  <a:lnTo>
                    <a:pt x="146293" y="1210"/>
                  </a:lnTo>
                  <a:lnTo>
                    <a:pt x="145541" y="458"/>
                  </a:lnTo>
                  <a:cubicBezTo>
                    <a:pt x="145635" y="388"/>
                    <a:pt x="145776" y="317"/>
                    <a:pt x="145917" y="317"/>
                  </a:cubicBezTo>
                  <a:close/>
                  <a:moveTo>
                    <a:pt x="147044" y="317"/>
                  </a:moveTo>
                  <a:cubicBezTo>
                    <a:pt x="147162" y="317"/>
                    <a:pt x="147256" y="364"/>
                    <a:pt x="147350" y="458"/>
                  </a:cubicBezTo>
                  <a:lnTo>
                    <a:pt x="147432" y="529"/>
                  </a:lnTo>
                  <a:lnTo>
                    <a:pt x="148184" y="1292"/>
                  </a:lnTo>
                  <a:cubicBezTo>
                    <a:pt x="148101" y="1362"/>
                    <a:pt x="147972" y="1445"/>
                    <a:pt x="147831" y="1445"/>
                  </a:cubicBezTo>
                  <a:cubicBezTo>
                    <a:pt x="147714" y="1445"/>
                    <a:pt x="147608" y="1386"/>
                    <a:pt x="147491" y="1280"/>
                  </a:cubicBezTo>
                  <a:lnTo>
                    <a:pt x="147432" y="1210"/>
                  </a:lnTo>
                  <a:lnTo>
                    <a:pt x="146669" y="458"/>
                  </a:lnTo>
                  <a:cubicBezTo>
                    <a:pt x="146763" y="388"/>
                    <a:pt x="146903" y="317"/>
                    <a:pt x="147044" y="317"/>
                  </a:cubicBezTo>
                  <a:close/>
                  <a:moveTo>
                    <a:pt x="148184" y="317"/>
                  </a:moveTo>
                  <a:cubicBezTo>
                    <a:pt x="148289" y="317"/>
                    <a:pt x="148383" y="364"/>
                    <a:pt x="148477" y="458"/>
                  </a:cubicBezTo>
                  <a:lnTo>
                    <a:pt x="148559" y="529"/>
                  </a:lnTo>
                  <a:lnTo>
                    <a:pt x="149311" y="1292"/>
                  </a:lnTo>
                  <a:cubicBezTo>
                    <a:pt x="149229" y="1362"/>
                    <a:pt x="149100" y="1445"/>
                    <a:pt x="148959" y="1445"/>
                  </a:cubicBezTo>
                  <a:cubicBezTo>
                    <a:pt x="148841" y="1445"/>
                    <a:pt x="148736" y="1386"/>
                    <a:pt x="148618" y="1280"/>
                  </a:cubicBezTo>
                  <a:lnTo>
                    <a:pt x="148559" y="1210"/>
                  </a:lnTo>
                  <a:lnTo>
                    <a:pt x="147808" y="458"/>
                  </a:lnTo>
                  <a:cubicBezTo>
                    <a:pt x="147902" y="388"/>
                    <a:pt x="148031" y="317"/>
                    <a:pt x="148184" y="317"/>
                  </a:cubicBezTo>
                  <a:close/>
                  <a:moveTo>
                    <a:pt x="149311" y="317"/>
                  </a:moveTo>
                  <a:cubicBezTo>
                    <a:pt x="149417" y="317"/>
                    <a:pt x="149523" y="364"/>
                    <a:pt x="149616" y="458"/>
                  </a:cubicBezTo>
                  <a:lnTo>
                    <a:pt x="149687" y="529"/>
                  </a:lnTo>
                  <a:lnTo>
                    <a:pt x="150439" y="1292"/>
                  </a:lnTo>
                  <a:cubicBezTo>
                    <a:pt x="150356" y="1362"/>
                    <a:pt x="150227" y="1445"/>
                    <a:pt x="150086" y="1445"/>
                  </a:cubicBezTo>
                  <a:cubicBezTo>
                    <a:pt x="149969" y="1445"/>
                    <a:pt x="149863" y="1386"/>
                    <a:pt x="149757" y="1280"/>
                  </a:cubicBezTo>
                  <a:lnTo>
                    <a:pt x="149687" y="1210"/>
                  </a:lnTo>
                  <a:lnTo>
                    <a:pt x="148935" y="458"/>
                  </a:lnTo>
                  <a:cubicBezTo>
                    <a:pt x="149029" y="388"/>
                    <a:pt x="149170" y="317"/>
                    <a:pt x="149311" y="317"/>
                  </a:cubicBezTo>
                  <a:close/>
                  <a:moveTo>
                    <a:pt x="150439" y="317"/>
                  </a:moveTo>
                  <a:cubicBezTo>
                    <a:pt x="150544" y="317"/>
                    <a:pt x="150650" y="364"/>
                    <a:pt x="150744" y="458"/>
                  </a:cubicBezTo>
                  <a:lnTo>
                    <a:pt x="150814" y="529"/>
                  </a:lnTo>
                  <a:lnTo>
                    <a:pt x="151578" y="1292"/>
                  </a:lnTo>
                  <a:cubicBezTo>
                    <a:pt x="151484" y="1362"/>
                    <a:pt x="151366" y="1445"/>
                    <a:pt x="151214" y="1445"/>
                  </a:cubicBezTo>
                  <a:cubicBezTo>
                    <a:pt x="151108" y="1445"/>
                    <a:pt x="150991" y="1386"/>
                    <a:pt x="150885" y="1280"/>
                  </a:cubicBezTo>
                  <a:lnTo>
                    <a:pt x="150814" y="1210"/>
                  </a:lnTo>
                  <a:lnTo>
                    <a:pt x="150063" y="458"/>
                  </a:lnTo>
                  <a:cubicBezTo>
                    <a:pt x="150157" y="388"/>
                    <a:pt x="150298" y="317"/>
                    <a:pt x="150439" y="317"/>
                  </a:cubicBezTo>
                  <a:close/>
                  <a:moveTo>
                    <a:pt x="151566" y="317"/>
                  </a:moveTo>
                  <a:cubicBezTo>
                    <a:pt x="151684" y="317"/>
                    <a:pt x="151778" y="364"/>
                    <a:pt x="151871" y="458"/>
                  </a:cubicBezTo>
                  <a:lnTo>
                    <a:pt x="151954" y="529"/>
                  </a:lnTo>
                  <a:lnTo>
                    <a:pt x="152705" y="1292"/>
                  </a:lnTo>
                  <a:cubicBezTo>
                    <a:pt x="152623" y="1362"/>
                    <a:pt x="152494" y="1445"/>
                    <a:pt x="152353" y="1445"/>
                  </a:cubicBezTo>
                  <a:cubicBezTo>
                    <a:pt x="152236" y="1445"/>
                    <a:pt x="152118" y="1386"/>
                    <a:pt x="152012" y="1280"/>
                  </a:cubicBezTo>
                  <a:lnTo>
                    <a:pt x="151954" y="1210"/>
                  </a:lnTo>
                  <a:lnTo>
                    <a:pt x="151190" y="458"/>
                  </a:lnTo>
                  <a:cubicBezTo>
                    <a:pt x="151284" y="388"/>
                    <a:pt x="151425" y="317"/>
                    <a:pt x="151566" y="317"/>
                  </a:cubicBezTo>
                  <a:close/>
                  <a:moveTo>
                    <a:pt x="152694" y="317"/>
                  </a:moveTo>
                  <a:cubicBezTo>
                    <a:pt x="152811" y="317"/>
                    <a:pt x="152905" y="364"/>
                    <a:pt x="152999" y="458"/>
                  </a:cubicBezTo>
                  <a:lnTo>
                    <a:pt x="153081" y="529"/>
                  </a:lnTo>
                  <a:lnTo>
                    <a:pt x="153833" y="1292"/>
                  </a:lnTo>
                  <a:cubicBezTo>
                    <a:pt x="153751" y="1362"/>
                    <a:pt x="153621" y="1445"/>
                    <a:pt x="153481" y="1445"/>
                  </a:cubicBezTo>
                  <a:cubicBezTo>
                    <a:pt x="153363" y="1445"/>
                    <a:pt x="153257" y="1386"/>
                    <a:pt x="153140" y="1280"/>
                  </a:cubicBezTo>
                  <a:lnTo>
                    <a:pt x="153081" y="1210"/>
                  </a:lnTo>
                  <a:lnTo>
                    <a:pt x="152318" y="458"/>
                  </a:lnTo>
                  <a:cubicBezTo>
                    <a:pt x="152412" y="388"/>
                    <a:pt x="152553" y="317"/>
                    <a:pt x="152694" y="317"/>
                  </a:cubicBezTo>
                  <a:close/>
                  <a:moveTo>
                    <a:pt x="153833" y="317"/>
                  </a:moveTo>
                  <a:cubicBezTo>
                    <a:pt x="153939" y="317"/>
                    <a:pt x="154044" y="364"/>
                    <a:pt x="154126" y="458"/>
                  </a:cubicBezTo>
                  <a:lnTo>
                    <a:pt x="154209" y="529"/>
                  </a:lnTo>
                  <a:lnTo>
                    <a:pt x="154960" y="1292"/>
                  </a:lnTo>
                  <a:cubicBezTo>
                    <a:pt x="154878" y="1362"/>
                    <a:pt x="154749" y="1445"/>
                    <a:pt x="154608" y="1445"/>
                  </a:cubicBezTo>
                  <a:cubicBezTo>
                    <a:pt x="154491" y="1445"/>
                    <a:pt x="154385" y="1386"/>
                    <a:pt x="154279" y="1280"/>
                  </a:cubicBezTo>
                  <a:lnTo>
                    <a:pt x="154209" y="1210"/>
                  </a:lnTo>
                  <a:lnTo>
                    <a:pt x="153457" y="458"/>
                  </a:lnTo>
                  <a:cubicBezTo>
                    <a:pt x="153551" y="388"/>
                    <a:pt x="153680" y="317"/>
                    <a:pt x="153833" y="317"/>
                  </a:cubicBezTo>
                  <a:close/>
                  <a:moveTo>
                    <a:pt x="154960" y="317"/>
                  </a:moveTo>
                  <a:cubicBezTo>
                    <a:pt x="155066" y="317"/>
                    <a:pt x="155172" y="364"/>
                    <a:pt x="155266" y="458"/>
                  </a:cubicBezTo>
                  <a:lnTo>
                    <a:pt x="155336" y="529"/>
                  </a:lnTo>
                  <a:lnTo>
                    <a:pt x="156100" y="1292"/>
                  </a:lnTo>
                  <a:cubicBezTo>
                    <a:pt x="156006" y="1362"/>
                    <a:pt x="155876" y="1445"/>
                    <a:pt x="155736" y="1445"/>
                  </a:cubicBezTo>
                  <a:cubicBezTo>
                    <a:pt x="155618" y="1445"/>
                    <a:pt x="155512" y="1386"/>
                    <a:pt x="155407" y="1280"/>
                  </a:cubicBezTo>
                  <a:lnTo>
                    <a:pt x="155336" y="1210"/>
                  </a:lnTo>
                  <a:lnTo>
                    <a:pt x="154585" y="458"/>
                  </a:lnTo>
                  <a:cubicBezTo>
                    <a:pt x="154678" y="388"/>
                    <a:pt x="154819" y="317"/>
                    <a:pt x="154960" y="317"/>
                  </a:cubicBezTo>
                  <a:close/>
                  <a:moveTo>
                    <a:pt x="156088" y="317"/>
                  </a:moveTo>
                  <a:cubicBezTo>
                    <a:pt x="156205" y="317"/>
                    <a:pt x="156299" y="364"/>
                    <a:pt x="156393" y="458"/>
                  </a:cubicBezTo>
                  <a:lnTo>
                    <a:pt x="156464" y="529"/>
                  </a:lnTo>
                  <a:lnTo>
                    <a:pt x="157227" y="1292"/>
                  </a:lnTo>
                  <a:cubicBezTo>
                    <a:pt x="157145" y="1362"/>
                    <a:pt x="157016" y="1445"/>
                    <a:pt x="156875" y="1445"/>
                  </a:cubicBezTo>
                  <a:cubicBezTo>
                    <a:pt x="156757" y="1445"/>
                    <a:pt x="156640" y="1386"/>
                    <a:pt x="156534" y="1280"/>
                  </a:cubicBezTo>
                  <a:lnTo>
                    <a:pt x="156464" y="1210"/>
                  </a:lnTo>
                  <a:lnTo>
                    <a:pt x="155712" y="458"/>
                  </a:lnTo>
                  <a:cubicBezTo>
                    <a:pt x="155806" y="388"/>
                    <a:pt x="155947" y="317"/>
                    <a:pt x="156088" y="317"/>
                  </a:cubicBezTo>
                  <a:close/>
                  <a:moveTo>
                    <a:pt x="157215" y="317"/>
                  </a:moveTo>
                  <a:cubicBezTo>
                    <a:pt x="157333" y="317"/>
                    <a:pt x="157427" y="364"/>
                    <a:pt x="157521" y="458"/>
                  </a:cubicBezTo>
                  <a:lnTo>
                    <a:pt x="157603" y="529"/>
                  </a:lnTo>
                  <a:lnTo>
                    <a:pt x="158355" y="1292"/>
                  </a:lnTo>
                  <a:cubicBezTo>
                    <a:pt x="158272" y="1362"/>
                    <a:pt x="158143" y="1445"/>
                    <a:pt x="158002" y="1445"/>
                  </a:cubicBezTo>
                  <a:cubicBezTo>
                    <a:pt x="157885" y="1445"/>
                    <a:pt x="157779" y="1386"/>
                    <a:pt x="157662" y="1280"/>
                  </a:cubicBezTo>
                  <a:lnTo>
                    <a:pt x="157603" y="1210"/>
                  </a:lnTo>
                  <a:lnTo>
                    <a:pt x="156840" y="458"/>
                  </a:lnTo>
                  <a:cubicBezTo>
                    <a:pt x="156933" y="388"/>
                    <a:pt x="157074" y="317"/>
                    <a:pt x="157215" y="317"/>
                  </a:cubicBezTo>
                  <a:close/>
                  <a:moveTo>
                    <a:pt x="158343" y="317"/>
                  </a:moveTo>
                  <a:cubicBezTo>
                    <a:pt x="158460" y="317"/>
                    <a:pt x="158554" y="364"/>
                    <a:pt x="158648" y="458"/>
                  </a:cubicBezTo>
                  <a:lnTo>
                    <a:pt x="158730" y="529"/>
                  </a:lnTo>
                  <a:lnTo>
                    <a:pt x="159482" y="1292"/>
                  </a:lnTo>
                  <a:cubicBezTo>
                    <a:pt x="159400" y="1362"/>
                    <a:pt x="159271" y="1445"/>
                    <a:pt x="159130" y="1445"/>
                  </a:cubicBezTo>
                  <a:cubicBezTo>
                    <a:pt x="159012" y="1445"/>
                    <a:pt x="158907" y="1386"/>
                    <a:pt x="158789" y="1280"/>
                  </a:cubicBezTo>
                  <a:lnTo>
                    <a:pt x="158730" y="1210"/>
                  </a:lnTo>
                  <a:lnTo>
                    <a:pt x="157979" y="458"/>
                  </a:lnTo>
                  <a:cubicBezTo>
                    <a:pt x="158073" y="388"/>
                    <a:pt x="158202" y="317"/>
                    <a:pt x="158343" y="317"/>
                  </a:cubicBezTo>
                  <a:close/>
                  <a:moveTo>
                    <a:pt x="159482" y="317"/>
                  </a:moveTo>
                  <a:cubicBezTo>
                    <a:pt x="159588" y="317"/>
                    <a:pt x="159694" y="364"/>
                    <a:pt x="159787" y="458"/>
                  </a:cubicBezTo>
                  <a:lnTo>
                    <a:pt x="159858" y="529"/>
                  </a:lnTo>
                  <a:lnTo>
                    <a:pt x="160610" y="1292"/>
                  </a:lnTo>
                  <a:cubicBezTo>
                    <a:pt x="160527" y="1362"/>
                    <a:pt x="160398" y="1445"/>
                    <a:pt x="160257" y="1445"/>
                  </a:cubicBezTo>
                  <a:cubicBezTo>
                    <a:pt x="160140" y="1445"/>
                    <a:pt x="160034" y="1386"/>
                    <a:pt x="159928" y="1280"/>
                  </a:cubicBezTo>
                  <a:lnTo>
                    <a:pt x="159858" y="1210"/>
                  </a:lnTo>
                  <a:lnTo>
                    <a:pt x="159106" y="458"/>
                  </a:lnTo>
                  <a:cubicBezTo>
                    <a:pt x="159200" y="388"/>
                    <a:pt x="159341" y="317"/>
                    <a:pt x="159482" y="317"/>
                  </a:cubicBezTo>
                  <a:close/>
                  <a:moveTo>
                    <a:pt x="160610" y="317"/>
                  </a:moveTo>
                  <a:cubicBezTo>
                    <a:pt x="160715" y="317"/>
                    <a:pt x="160821" y="364"/>
                    <a:pt x="160915" y="458"/>
                  </a:cubicBezTo>
                  <a:lnTo>
                    <a:pt x="160985" y="529"/>
                  </a:lnTo>
                  <a:lnTo>
                    <a:pt x="161749" y="1292"/>
                  </a:lnTo>
                  <a:cubicBezTo>
                    <a:pt x="161655" y="1362"/>
                    <a:pt x="161526" y="1445"/>
                    <a:pt x="161385" y="1445"/>
                  </a:cubicBezTo>
                  <a:cubicBezTo>
                    <a:pt x="161279" y="1445"/>
                    <a:pt x="161162" y="1386"/>
                    <a:pt x="161056" y="1280"/>
                  </a:cubicBezTo>
                  <a:lnTo>
                    <a:pt x="160985" y="1210"/>
                  </a:lnTo>
                  <a:lnTo>
                    <a:pt x="160234" y="458"/>
                  </a:lnTo>
                  <a:cubicBezTo>
                    <a:pt x="160328" y="388"/>
                    <a:pt x="160469" y="317"/>
                    <a:pt x="160610" y="317"/>
                  </a:cubicBezTo>
                  <a:close/>
                  <a:moveTo>
                    <a:pt x="161737" y="317"/>
                  </a:moveTo>
                  <a:cubicBezTo>
                    <a:pt x="161855" y="317"/>
                    <a:pt x="161948" y="364"/>
                    <a:pt x="162042" y="458"/>
                  </a:cubicBezTo>
                  <a:lnTo>
                    <a:pt x="162125" y="529"/>
                  </a:lnTo>
                  <a:lnTo>
                    <a:pt x="162876" y="1292"/>
                  </a:lnTo>
                  <a:cubicBezTo>
                    <a:pt x="162794" y="1362"/>
                    <a:pt x="162665" y="1445"/>
                    <a:pt x="162524" y="1445"/>
                  </a:cubicBezTo>
                  <a:cubicBezTo>
                    <a:pt x="162407" y="1445"/>
                    <a:pt x="162289" y="1386"/>
                    <a:pt x="162183" y="1280"/>
                  </a:cubicBezTo>
                  <a:lnTo>
                    <a:pt x="162125" y="1210"/>
                  </a:lnTo>
                  <a:lnTo>
                    <a:pt x="161361" y="458"/>
                  </a:lnTo>
                  <a:cubicBezTo>
                    <a:pt x="161455" y="388"/>
                    <a:pt x="161596" y="317"/>
                    <a:pt x="161737" y="317"/>
                  </a:cubicBezTo>
                  <a:close/>
                  <a:moveTo>
                    <a:pt x="162865" y="317"/>
                  </a:moveTo>
                  <a:cubicBezTo>
                    <a:pt x="162982" y="317"/>
                    <a:pt x="163076" y="364"/>
                    <a:pt x="163170" y="458"/>
                  </a:cubicBezTo>
                  <a:lnTo>
                    <a:pt x="163252" y="529"/>
                  </a:lnTo>
                  <a:lnTo>
                    <a:pt x="164004" y="1292"/>
                  </a:lnTo>
                  <a:cubicBezTo>
                    <a:pt x="163922" y="1362"/>
                    <a:pt x="163792" y="1445"/>
                    <a:pt x="163651" y="1445"/>
                  </a:cubicBezTo>
                  <a:cubicBezTo>
                    <a:pt x="163534" y="1445"/>
                    <a:pt x="163428" y="1386"/>
                    <a:pt x="163311" y="1280"/>
                  </a:cubicBezTo>
                  <a:lnTo>
                    <a:pt x="163252" y="1210"/>
                  </a:lnTo>
                  <a:lnTo>
                    <a:pt x="162489" y="458"/>
                  </a:lnTo>
                  <a:cubicBezTo>
                    <a:pt x="162583" y="388"/>
                    <a:pt x="162724" y="317"/>
                    <a:pt x="162865" y="317"/>
                  </a:cubicBezTo>
                  <a:close/>
                  <a:moveTo>
                    <a:pt x="164004" y="317"/>
                  </a:moveTo>
                  <a:cubicBezTo>
                    <a:pt x="164110" y="317"/>
                    <a:pt x="164215" y="364"/>
                    <a:pt x="164297" y="458"/>
                  </a:cubicBezTo>
                  <a:lnTo>
                    <a:pt x="164380" y="529"/>
                  </a:lnTo>
                  <a:lnTo>
                    <a:pt x="165131" y="1292"/>
                  </a:lnTo>
                  <a:cubicBezTo>
                    <a:pt x="165049" y="1362"/>
                    <a:pt x="164920" y="1445"/>
                    <a:pt x="164779" y="1445"/>
                  </a:cubicBezTo>
                  <a:cubicBezTo>
                    <a:pt x="164662" y="1445"/>
                    <a:pt x="164556" y="1386"/>
                    <a:pt x="164450" y="1280"/>
                  </a:cubicBezTo>
                  <a:lnTo>
                    <a:pt x="164380" y="1210"/>
                  </a:lnTo>
                  <a:lnTo>
                    <a:pt x="163628" y="458"/>
                  </a:lnTo>
                  <a:cubicBezTo>
                    <a:pt x="163722" y="388"/>
                    <a:pt x="163851" y="317"/>
                    <a:pt x="164004" y="317"/>
                  </a:cubicBezTo>
                  <a:close/>
                  <a:moveTo>
                    <a:pt x="165131" y="317"/>
                  </a:moveTo>
                  <a:cubicBezTo>
                    <a:pt x="165237" y="317"/>
                    <a:pt x="165343" y="364"/>
                    <a:pt x="165437" y="458"/>
                  </a:cubicBezTo>
                  <a:lnTo>
                    <a:pt x="165507" y="529"/>
                  </a:lnTo>
                  <a:lnTo>
                    <a:pt x="166271" y="1292"/>
                  </a:lnTo>
                  <a:cubicBezTo>
                    <a:pt x="166177" y="1362"/>
                    <a:pt x="166047" y="1445"/>
                    <a:pt x="165906" y="1445"/>
                  </a:cubicBezTo>
                  <a:cubicBezTo>
                    <a:pt x="165789" y="1445"/>
                    <a:pt x="165683" y="1386"/>
                    <a:pt x="165578" y="1280"/>
                  </a:cubicBezTo>
                  <a:lnTo>
                    <a:pt x="165507" y="1210"/>
                  </a:lnTo>
                  <a:lnTo>
                    <a:pt x="164755" y="458"/>
                  </a:lnTo>
                  <a:cubicBezTo>
                    <a:pt x="164849" y="388"/>
                    <a:pt x="164990" y="317"/>
                    <a:pt x="165131" y="317"/>
                  </a:cubicBezTo>
                  <a:close/>
                  <a:moveTo>
                    <a:pt x="166259" y="317"/>
                  </a:moveTo>
                  <a:cubicBezTo>
                    <a:pt x="166376" y="317"/>
                    <a:pt x="166470" y="364"/>
                    <a:pt x="166564" y="458"/>
                  </a:cubicBezTo>
                  <a:lnTo>
                    <a:pt x="166635" y="529"/>
                  </a:lnTo>
                  <a:lnTo>
                    <a:pt x="167398" y="1292"/>
                  </a:lnTo>
                  <a:cubicBezTo>
                    <a:pt x="167316" y="1362"/>
                    <a:pt x="167187" y="1445"/>
                    <a:pt x="167034" y="1445"/>
                  </a:cubicBezTo>
                  <a:cubicBezTo>
                    <a:pt x="166928" y="1445"/>
                    <a:pt x="166811" y="1386"/>
                    <a:pt x="166705" y="1280"/>
                  </a:cubicBezTo>
                  <a:lnTo>
                    <a:pt x="166635" y="1210"/>
                  </a:lnTo>
                  <a:lnTo>
                    <a:pt x="165883" y="458"/>
                  </a:lnTo>
                  <a:cubicBezTo>
                    <a:pt x="165977" y="388"/>
                    <a:pt x="166118" y="317"/>
                    <a:pt x="166259" y="317"/>
                  </a:cubicBezTo>
                  <a:close/>
                  <a:moveTo>
                    <a:pt x="167386" y="317"/>
                  </a:moveTo>
                  <a:cubicBezTo>
                    <a:pt x="167504" y="317"/>
                    <a:pt x="167598" y="364"/>
                    <a:pt x="167692" y="458"/>
                  </a:cubicBezTo>
                  <a:lnTo>
                    <a:pt x="167774" y="529"/>
                  </a:lnTo>
                  <a:lnTo>
                    <a:pt x="168526" y="1292"/>
                  </a:lnTo>
                  <a:cubicBezTo>
                    <a:pt x="168443" y="1362"/>
                    <a:pt x="168314" y="1445"/>
                    <a:pt x="168173" y="1445"/>
                  </a:cubicBezTo>
                  <a:cubicBezTo>
                    <a:pt x="168056" y="1445"/>
                    <a:pt x="167950" y="1386"/>
                    <a:pt x="167833" y="1280"/>
                  </a:cubicBezTo>
                  <a:lnTo>
                    <a:pt x="167774" y="1210"/>
                  </a:lnTo>
                  <a:lnTo>
                    <a:pt x="167010" y="458"/>
                  </a:lnTo>
                  <a:cubicBezTo>
                    <a:pt x="167104" y="388"/>
                    <a:pt x="167245" y="317"/>
                    <a:pt x="167386" y="317"/>
                  </a:cubicBezTo>
                  <a:close/>
                  <a:moveTo>
                    <a:pt x="168514" y="317"/>
                  </a:moveTo>
                  <a:cubicBezTo>
                    <a:pt x="168631" y="317"/>
                    <a:pt x="168725" y="364"/>
                    <a:pt x="168819" y="458"/>
                  </a:cubicBezTo>
                  <a:lnTo>
                    <a:pt x="168901" y="529"/>
                  </a:lnTo>
                  <a:lnTo>
                    <a:pt x="169653" y="1292"/>
                  </a:lnTo>
                  <a:cubicBezTo>
                    <a:pt x="169571" y="1362"/>
                    <a:pt x="169442" y="1445"/>
                    <a:pt x="169301" y="1445"/>
                  </a:cubicBezTo>
                  <a:cubicBezTo>
                    <a:pt x="169183" y="1445"/>
                    <a:pt x="169078" y="1386"/>
                    <a:pt x="168960" y="1280"/>
                  </a:cubicBezTo>
                  <a:lnTo>
                    <a:pt x="168901" y="1210"/>
                  </a:lnTo>
                  <a:lnTo>
                    <a:pt x="168150" y="458"/>
                  </a:lnTo>
                  <a:cubicBezTo>
                    <a:pt x="168244" y="388"/>
                    <a:pt x="168373" y="317"/>
                    <a:pt x="168514" y="317"/>
                  </a:cubicBezTo>
                  <a:close/>
                  <a:moveTo>
                    <a:pt x="169653" y="317"/>
                  </a:moveTo>
                  <a:cubicBezTo>
                    <a:pt x="169759" y="317"/>
                    <a:pt x="169864" y="364"/>
                    <a:pt x="169958" y="458"/>
                  </a:cubicBezTo>
                  <a:lnTo>
                    <a:pt x="170029" y="529"/>
                  </a:lnTo>
                  <a:lnTo>
                    <a:pt x="170781" y="1292"/>
                  </a:lnTo>
                  <a:cubicBezTo>
                    <a:pt x="170698" y="1362"/>
                    <a:pt x="170569" y="1445"/>
                    <a:pt x="170428" y="1445"/>
                  </a:cubicBezTo>
                  <a:cubicBezTo>
                    <a:pt x="170311" y="1445"/>
                    <a:pt x="170205" y="1386"/>
                    <a:pt x="170099" y="1280"/>
                  </a:cubicBezTo>
                  <a:lnTo>
                    <a:pt x="170029" y="1210"/>
                  </a:lnTo>
                  <a:lnTo>
                    <a:pt x="169277" y="458"/>
                  </a:lnTo>
                  <a:cubicBezTo>
                    <a:pt x="169371" y="388"/>
                    <a:pt x="169500" y="317"/>
                    <a:pt x="169653" y="317"/>
                  </a:cubicBezTo>
                  <a:close/>
                  <a:moveTo>
                    <a:pt x="170781" y="317"/>
                  </a:moveTo>
                  <a:cubicBezTo>
                    <a:pt x="170886" y="317"/>
                    <a:pt x="170992" y="364"/>
                    <a:pt x="171086" y="458"/>
                  </a:cubicBezTo>
                  <a:lnTo>
                    <a:pt x="171156" y="529"/>
                  </a:lnTo>
                  <a:lnTo>
                    <a:pt x="171920" y="1292"/>
                  </a:lnTo>
                  <a:cubicBezTo>
                    <a:pt x="171826" y="1362"/>
                    <a:pt x="171697" y="1445"/>
                    <a:pt x="171556" y="1445"/>
                  </a:cubicBezTo>
                  <a:cubicBezTo>
                    <a:pt x="171450" y="1445"/>
                    <a:pt x="171333" y="1386"/>
                    <a:pt x="171227" y="1280"/>
                  </a:cubicBezTo>
                  <a:lnTo>
                    <a:pt x="171156" y="1210"/>
                  </a:lnTo>
                  <a:lnTo>
                    <a:pt x="170405" y="458"/>
                  </a:lnTo>
                  <a:cubicBezTo>
                    <a:pt x="170499" y="388"/>
                    <a:pt x="170640" y="317"/>
                    <a:pt x="170781" y="317"/>
                  </a:cubicBezTo>
                  <a:close/>
                  <a:moveTo>
                    <a:pt x="171908" y="317"/>
                  </a:moveTo>
                  <a:cubicBezTo>
                    <a:pt x="172026" y="317"/>
                    <a:pt x="172119" y="364"/>
                    <a:pt x="172213" y="458"/>
                  </a:cubicBezTo>
                  <a:lnTo>
                    <a:pt x="172284" y="529"/>
                  </a:lnTo>
                  <a:lnTo>
                    <a:pt x="173047" y="1292"/>
                  </a:lnTo>
                  <a:cubicBezTo>
                    <a:pt x="172965" y="1362"/>
                    <a:pt x="172836" y="1445"/>
                    <a:pt x="172695" y="1445"/>
                  </a:cubicBezTo>
                  <a:cubicBezTo>
                    <a:pt x="172578" y="1445"/>
                    <a:pt x="172460" y="1386"/>
                    <a:pt x="172354" y="1280"/>
                  </a:cubicBezTo>
                  <a:lnTo>
                    <a:pt x="172284" y="1210"/>
                  </a:lnTo>
                  <a:lnTo>
                    <a:pt x="171532" y="458"/>
                  </a:lnTo>
                  <a:cubicBezTo>
                    <a:pt x="171626" y="388"/>
                    <a:pt x="171767" y="317"/>
                    <a:pt x="171908" y="317"/>
                  </a:cubicBezTo>
                  <a:close/>
                  <a:moveTo>
                    <a:pt x="173036" y="317"/>
                  </a:moveTo>
                  <a:cubicBezTo>
                    <a:pt x="173153" y="317"/>
                    <a:pt x="173247" y="364"/>
                    <a:pt x="173341" y="458"/>
                  </a:cubicBezTo>
                  <a:lnTo>
                    <a:pt x="173423" y="529"/>
                  </a:lnTo>
                  <a:lnTo>
                    <a:pt x="174175" y="1292"/>
                  </a:lnTo>
                  <a:cubicBezTo>
                    <a:pt x="174093" y="1362"/>
                    <a:pt x="173963" y="1445"/>
                    <a:pt x="173822" y="1445"/>
                  </a:cubicBezTo>
                  <a:cubicBezTo>
                    <a:pt x="173705" y="1445"/>
                    <a:pt x="173599" y="1386"/>
                    <a:pt x="173482" y="1280"/>
                  </a:cubicBezTo>
                  <a:lnTo>
                    <a:pt x="173423" y="1210"/>
                  </a:lnTo>
                  <a:lnTo>
                    <a:pt x="172660" y="458"/>
                  </a:lnTo>
                  <a:cubicBezTo>
                    <a:pt x="172754" y="388"/>
                    <a:pt x="172895" y="317"/>
                    <a:pt x="173036" y="317"/>
                  </a:cubicBezTo>
                  <a:close/>
                  <a:moveTo>
                    <a:pt x="174175" y="317"/>
                  </a:moveTo>
                  <a:cubicBezTo>
                    <a:pt x="174280" y="317"/>
                    <a:pt x="174386" y="364"/>
                    <a:pt x="174468" y="458"/>
                  </a:cubicBezTo>
                  <a:lnTo>
                    <a:pt x="174551" y="529"/>
                  </a:lnTo>
                  <a:lnTo>
                    <a:pt x="175302" y="1292"/>
                  </a:lnTo>
                  <a:cubicBezTo>
                    <a:pt x="175220" y="1362"/>
                    <a:pt x="175091" y="1445"/>
                    <a:pt x="174950" y="1445"/>
                  </a:cubicBezTo>
                  <a:cubicBezTo>
                    <a:pt x="174832" y="1445"/>
                    <a:pt x="174727" y="1386"/>
                    <a:pt x="174621" y="1280"/>
                  </a:cubicBezTo>
                  <a:lnTo>
                    <a:pt x="174551" y="1210"/>
                  </a:lnTo>
                  <a:lnTo>
                    <a:pt x="173799" y="458"/>
                  </a:lnTo>
                  <a:cubicBezTo>
                    <a:pt x="173893" y="388"/>
                    <a:pt x="174022" y="317"/>
                    <a:pt x="174175" y="317"/>
                  </a:cubicBezTo>
                  <a:close/>
                  <a:moveTo>
                    <a:pt x="175302" y="317"/>
                  </a:moveTo>
                  <a:cubicBezTo>
                    <a:pt x="175408" y="317"/>
                    <a:pt x="175514" y="364"/>
                    <a:pt x="175608" y="458"/>
                  </a:cubicBezTo>
                  <a:lnTo>
                    <a:pt x="175678" y="529"/>
                  </a:lnTo>
                  <a:lnTo>
                    <a:pt x="176442" y="1292"/>
                  </a:lnTo>
                  <a:cubicBezTo>
                    <a:pt x="176348" y="1362"/>
                    <a:pt x="176218" y="1445"/>
                    <a:pt x="176077" y="1445"/>
                  </a:cubicBezTo>
                  <a:cubicBezTo>
                    <a:pt x="175960" y="1445"/>
                    <a:pt x="175854" y="1386"/>
                    <a:pt x="175749" y="1280"/>
                  </a:cubicBezTo>
                  <a:lnTo>
                    <a:pt x="175678" y="1210"/>
                  </a:lnTo>
                  <a:lnTo>
                    <a:pt x="174926" y="458"/>
                  </a:lnTo>
                  <a:cubicBezTo>
                    <a:pt x="175020" y="388"/>
                    <a:pt x="175161" y="317"/>
                    <a:pt x="175302" y="317"/>
                  </a:cubicBezTo>
                  <a:close/>
                  <a:moveTo>
                    <a:pt x="176430" y="317"/>
                  </a:moveTo>
                  <a:cubicBezTo>
                    <a:pt x="176547" y="317"/>
                    <a:pt x="176641" y="364"/>
                    <a:pt x="176735" y="458"/>
                  </a:cubicBezTo>
                  <a:lnTo>
                    <a:pt x="176806" y="529"/>
                  </a:lnTo>
                  <a:lnTo>
                    <a:pt x="177569" y="1292"/>
                  </a:lnTo>
                  <a:cubicBezTo>
                    <a:pt x="177487" y="1362"/>
                    <a:pt x="177358" y="1445"/>
                    <a:pt x="177205" y="1445"/>
                  </a:cubicBezTo>
                  <a:cubicBezTo>
                    <a:pt x="177099" y="1445"/>
                    <a:pt x="176982" y="1386"/>
                    <a:pt x="176876" y="1280"/>
                  </a:cubicBezTo>
                  <a:lnTo>
                    <a:pt x="176806" y="1210"/>
                  </a:lnTo>
                  <a:lnTo>
                    <a:pt x="176054" y="458"/>
                  </a:lnTo>
                  <a:cubicBezTo>
                    <a:pt x="176148" y="388"/>
                    <a:pt x="176289" y="317"/>
                    <a:pt x="176430" y="317"/>
                  </a:cubicBezTo>
                  <a:close/>
                  <a:moveTo>
                    <a:pt x="177557" y="317"/>
                  </a:moveTo>
                  <a:cubicBezTo>
                    <a:pt x="177675" y="317"/>
                    <a:pt x="177769" y="364"/>
                    <a:pt x="177863" y="458"/>
                  </a:cubicBezTo>
                  <a:lnTo>
                    <a:pt x="177945" y="529"/>
                  </a:lnTo>
                  <a:lnTo>
                    <a:pt x="178697" y="1292"/>
                  </a:lnTo>
                  <a:cubicBezTo>
                    <a:pt x="178614" y="1362"/>
                    <a:pt x="178485" y="1445"/>
                    <a:pt x="178344" y="1445"/>
                  </a:cubicBezTo>
                  <a:cubicBezTo>
                    <a:pt x="178227" y="1445"/>
                    <a:pt x="178121" y="1386"/>
                    <a:pt x="178004" y="1280"/>
                  </a:cubicBezTo>
                  <a:lnTo>
                    <a:pt x="177945" y="1210"/>
                  </a:lnTo>
                  <a:lnTo>
                    <a:pt x="177181" y="458"/>
                  </a:lnTo>
                  <a:cubicBezTo>
                    <a:pt x="177275" y="388"/>
                    <a:pt x="177416" y="317"/>
                    <a:pt x="177557" y="317"/>
                  </a:cubicBezTo>
                  <a:close/>
                  <a:moveTo>
                    <a:pt x="178685" y="317"/>
                  </a:moveTo>
                  <a:cubicBezTo>
                    <a:pt x="178802" y="317"/>
                    <a:pt x="178896" y="364"/>
                    <a:pt x="178990" y="458"/>
                  </a:cubicBezTo>
                  <a:lnTo>
                    <a:pt x="179072" y="529"/>
                  </a:lnTo>
                  <a:lnTo>
                    <a:pt x="179824" y="1292"/>
                  </a:lnTo>
                  <a:cubicBezTo>
                    <a:pt x="179742" y="1362"/>
                    <a:pt x="179613" y="1445"/>
                    <a:pt x="179472" y="1445"/>
                  </a:cubicBezTo>
                  <a:cubicBezTo>
                    <a:pt x="179354" y="1445"/>
                    <a:pt x="179249" y="1386"/>
                    <a:pt x="179131" y="1280"/>
                  </a:cubicBezTo>
                  <a:lnTo>
                    <a:pt x="179072" y="1210"/>
                  </a:lnTo>
                  <a:lnTo>
                    <a:pt x="178309" y="458"/>
                  </a:lnTo>
                  <a:cubicBezTo>
                    <a:pt x="178415" y="388"/>
                    <a:pt x="178544" y="317"/>
                    <a:pt x="178685" y="317"/>
                  </a:cubicBezTo>
                  <a:close/>
                  <a:moveTo>
                    <a:pt x="179824" y="317"/>
                  </a:moveTo>
                  <a:cubicBezTo>
                    <a:pt x="179930" y="317"/>
                    <a:pt x="180035" y="364"/>
                    <a:pt x="180129" y="458"/>
                  </a:cubicBezTo>
                  <a:lnTo>
                    <a:pt x="180200" y="529"/>
                  </a:lnTo>
                  <a:lnTo>
                    <a:pt x="180952" y="1292"/>
                  </a:lnTo>
                  <a:cubicBezTo>
                    <a:pt x="180869" y="1362"/>
                    <a:pt x="180740" y="1445"/>
                    <a:pt x="180599" y="1445"/>
                  </a:cubicBezTo>
                  <a:cubicBezTo>
                    <a:pt x="180482" y="1445"/>
                    <a:pt x="180376" y="1386"/>
                    <a:pt x="180270" y="1280"/>
                  </a:cubicBezTo>
                  <a:lnTo>
                    <a:pt x="180200" y="1210"/>
                  </a:lnTo>
                  <a:lnTo>
                    <a:pt x="179448" y="458"/>
                  </a:lnTo>
                  <a:cubicBezTo>
                    <a:pt x="179542" y="388"/>
                    <a:pt x="179671" y="317"/>
                    <a:pt x="179824" y="317"/>
                  </a:cubicBezTo>
                  <a:close/>
                  <a:moveTo>
                    <a:pt x="180952" y="317"/>
                  </a:moveTo>
                  <a:cubicBezTo>
                    <a:pt x="181057" y="317"/>
                    <a:pt x="181163" y="364"/>
                    <a:pt x="181257" y="458"/>
                  </a:cubicBezTo>
                  <a:lnTo>
                    <a:pt x="181327" y="529"/>
                  </a:lnTo>
                  <a:lnTo>
                    <a:pt x="182091" y="1292"/>
                  </a:lnTo>
                  <a:cubicBezTo>
                    <a:pt x="181997" y="1362"/>
                    <a:pt x="181868" y="1445"/>
                    <a:pt x="181727" y="1445"/>
                  </a:cubicBezTo>
                  <a:cubicBezTo>
                    <a:pt x="181609" y="1445"/>
                    <a:pt x="181504" y="1386"/>
                    <a:pt x="181398" y="1280"/>
                  </a:cubicBezTo>
                  <a:lnTo>
                    <a:pt x="181327" y="1210"/>
                  </a:lnTo>
                  <a:lnTo>
                    <a:pt x="180576" y="458"/>
                  </a:lnTo>
                  <a:cubicBezTo>
                    <a:pt x="180670" y="388"/>
                    <a:pt x="180811" y="317"/>
                    <a:pt x="180952" y="317"/>
                  </a:cubicBezTo>
                  <a:close/>
                  <a:moveTo>
                    <a:pt x="182079" y="317"/>
                  </a:moveTo>
                  <a:cubicBezTo>
                    <a:pt x="182196" y="317"/>
                    <a:pt x="182290" y="364"/>
                    <a:pt x="182384" y="458"/>
                  </a:cubicBezTo>
                  <a:lnTo>
                    <a:pt x="182455" y="529"/>
                  </a:lnTo>
                  <a:lnTo>
                    <a:pt x="183218" y="1292"/>
                  </a:lnTo>
                  <a:cubicBezTo>
                    <a:pt x="183136" y="1362"/>
                    <a:pt x="183007" y="1445"/>
                    <a:pt x="182866" y="1445"/>
                  </a:cubicBezTo>
                  <a:cubicBezTo>
                    <a:pt x="182748" y="1445"/>
                    <a:pt x="182631" y="1386"/>
                    <a:pt x="182525" y="1280"/>
                  </a:cubicBezTo>
                  <a:lnTo>
                    <a:pt x="182455" y="1210"/>
                  </a:lnTo>
                  <a:lnTo>
                    <a:pt x="181703" y="458"/>
                  </a:lnTo>
                  <a:cubicBezTo>
                    <a:pt x="181797" y="388"/>
                    <a:pt x="181938" y="317"/>
                    <a:pt x="182079" y="317"/>
                  </a:cubicBezTo>
                  <a:close/>
                  <a:moveTo>
                    <a:pt x="183207" y="317"/>
                  </a:moveTo>
                  <a:cubicBezTo>
                    <a:pt x="183324" y="317"/>
                    <a:pt x="183418" y="364"/>
                    <a:pt x="183512" y="458"/>
                  </a:cubicBezTo>
                  <a:lnTo>
                    <a:pt x="183594" y="529"/>
                  </a:lnTo>
                  <a:lnTo>
                    <a:pt x="184346" y="1292"/>
                  </a:lnTo>
                  <a:cubicBezTo>
                    <a:pt x="184264" y="1362"/>
                    <a:pt x="184134" y="1445"/>
                    <a:pt x="183993" y="1445"/>
                  </a:cubicBezTo>
                  <a:cubicBezTo>
                    <a:pt x="183876" y="1445"/>
                    <a:pt x="183770" y="1386"/>
                    <a:pt x="183653" y="1280"/>
                  </a:cubicBezTo>
                  <a:lnTo>
                    <a:pt x="183594" y="1210"/>
                  </a:lnTo>
                  <a:lnTo>
                    <a:pt x="182831" y="458"/>
                  </a:lnTo>
                  <a:cubicBezTo>
                    <a:pt x="182925" y="388"/>
                    <a:pt x="183066" y="317"/>
                    <a:pt x="183207" y="317"/>
                  </a:cubicBezTo>
                  <a:close/>
                  <a:moveTo>
                    <a:pt x="184346" y="317"/>
                  </a:moveTo>
                  <a:cubicBezTo>
                    <a:pt x="184451" y="317"/>
                    <a:pt x="184545" y="364"/>
                    <a:pt x="184639" y="458"/>
                  </a:cubicBezTo>
                  <a:lnTo>
                    <a:pt x="184722" y="529"/>
                  </a:lnTo>
                  <a:lnTo>
                    <a:pt x="185473" y="1292"/>
                  </a:lnTo>
                  <a:cubicBezTo>
                    <a:pt x="185391" y="1362"/>
                    <a:pt x="185262" y="1445"/>
                    <a:pt x="185121" y="1445"/>
                  </a:cubicBezTo>
                  <a:cubicBezTo>
                    <a:pt x="185003" y="1445"/>
                    <a:pt x="184898" y="1386"/>
                    <a:pt x="184780" y="1280"/>
                  </a:cubicBezTo>
                  <a:lnTo>
                    <a:pt x="184722" y="1210"/>
                  </a:lnTo>
                  <a:lnTo>
                    <a:pt x="183970" y="458"/>
                  </a:lnTo>
                  <a:cubicBezTo>
                    <a:pt x="184064" y="388"/>
                    <a:pt x="184193" y="317"/>
                    <a:pt x="184346" y="317"/>
                  </a:cubicBezTo>
                  <a:close/>
                  <a:moveTo>
                    <a:pt x="185473" y="317"/>
                  </a:moveTo>
                  <a:cubicBezTo>
                    <a:pt x="185579" y="317"/>
                    <a:pt x="185685" y="364"/>
                    <a:pt x="185779" y="458"/>
                  </a:cubicBezTo>
                  <a:lnTo>
                    <a:pt x="185849" y="529"/>
                  </a:lnTo>
                  <a:lnTo>
                    <a:pt x="186601" y="1292"/>
                  </a:lnTo>
                  <a:cubicBezTo>
                    <a:pt x="186519" y="1362"/>
                    <a:pt x="186389" y="1445"/>
                    <a:pt x="186248" y="1445"/>
                  </a:cubicBezTo>
                  <a:cubicBezTo>
                    <a:pt x="186131" y="1445"/>
                    <a:pt x="186025" y="1386"/>
                    <a:pt x="185920" y="1280"/>
                  </a:cubicBezTo>
                  <a:lnTo>
                    <a:pt x="185849" y="1210"/>
                  </a:lnTo>
                  <a:lnTo>
                    <a:pt x="185097" y="458"/>
                  </a:lnTo>
                  <a:cubicBezTo>
                    <a:pt x="185191" y="388"/>
                    <a:pt x="185332" y="317"/>
                    <a:pt x="185473" y="317"/>
                  </a:cubicBezTo>
                  <a:close/>
                  <a:moveTo>
                    <a:pt x="186601" y="317"/>
                  </a:moveTo>
                  <a:cubicBezTo>
                    <a:pt x="186706" y="317"/>
                    <a:pt x="186812" y="364"/>
                    <a:pt x="186906" y="458"/>
                  </a:cubicBezTo>
                  <a:lnTo>
                    <a:pt x="186977" y="529"/>
                  </a:lnTo>
                  <a:lnTo>
                    <a:pt x="187740" y="1292"/>
                  </a:lnTo>
                  <a:cubicBezTo>
                    <a:pt x="187646" y="1362"/>
                    <a:pt x="187529" y="1445"/>
                    <a:pt x="187376" y="1445"/>
                  </a:cubicBezTo>
                  <a:cubicBezTo>
                    <a:pt x="187270" y="1445"/>
                    <a:pt x="187153" y="1386"/>
                    <a:pt x="187047" y="1280"/>
                  </a:cubicBezTo>
                  <a:lnTo>
                    <a:pt x="186977" y="1210"/>
                  </a:lnTo>
                  <a:lnTo>
                    <a:pt x="186225" y="458"/>
                  </a:lnTo>
                  <a:cubicBezTo>
                    <a:pt x="186319" y="388"/>
                    <a:pt x="186460" y="317"/>
                    <a:pt x="186601" y="317"/>
                  </a:cubicBezTo>
                  <a:close/>
                  <a:moveTo>
                    <a:pt x="187728" y="317"/>
                  </a:moveTo>
                  <a:cubicBezTo>
                    <a:pt x="187846" y="317"/>
                    <a:pt x="187940" y="364"/>
                    <a:pt x="188034" y="458"/>
                  </a:cubicBezTo>
                  <a:lnTo>
                    <a:pt x="188116" y="529"/>
                  </a:lnTo>
                  <a:lnTo>
                    <a:pt x="188867" y="1292"/>
                  </a:lnTo>
                  <a:cubicBezTo>
                    <a:pt x="188785" y="1362"/>
                    <a:pt x="188656" y="1445"/>
                    <a:pt x="188515" y="1445"/>
                  </a:cubicBezTo>
                  <a:cubicBezTo>
                    <a:pt x="188398" y="1445"/>
                    <a:pt x="188280" y="1386"/>
                    <a:pt x="188175" y="1280"/>
                  </a:cubicBezTo>
                  <a:lnTo>
                    <a:pt x="188116" y="1210"/>
                  </a:lnTo>
                  <a:lnTo>
                    <a:pt x="187352" y="458"/>
                  </a:lnTo>
                  <a:cubicBezTo>
                    <a:pt x="187446" y="388"/>
                    <a:pt x="187587" y="317"/>
                    <a:pt x="187728" y="317"/>
                  </a:cubicBezTo>
                  <a:close/>
                  <a:moveTo>
                    <a:pt x="188856" y="317"/>
                  </a:moveTo>
                  <a:cubicBezTo>
                    <a:pt x="188973" y="317"/>
                    <a:pt x="189067" y="364"/>
                    <a:pt x="189161" y="458"/>
                  </a:cubicBezTo>
                  <a:lnTo>
                    <a:pt x="189243" y="529"/>
                  </a:lnTo>
                  <a:lnTo>
                    <a:pt x="189995" y="1292"/>
                  </a:lnTo>
                  <a:cubicBezTo>
                    <a:pt x="189913" y="1362"/>
                    <a:pt x="189784" y="1445"/>
                    <a:pt x="189643" y="1445"/>
                  </a:cubicBezTo>
                  <a:cubicBezTo>
                    <a:pt x="189525" y="1445"/>
                    <a:pt x="189419" y="1386"/>
                    <a:pt x="189302" y="1280"/>
                  </a:cubicBezTo>
                  <a:lnTo>
                    <a:pt x="189243" y="1210"/>
                  </a:lnTo>
                  <a:lnTo>
                    <a:pt x="188480" y="458"/>
                  </a:lnTo>
                  <a:cubicBezTo>
                    <a:pt x="188574" y="388"/>
                    <a:pt x="188715" y="317"/>
                    <a:pt x="188856" y="317"/>
                  </a:cubicBezTo>
                  <a:close/>
                  <a:moveTo>
                    <a:pt x="189995" y="317"/>
                  </a:moveTo>
                  <a:cubicBezTo>
                    <a:pt x="190101" y="317"/>
                    <a:pt x="190206" y="364"/>
                    <a:pt x="190289" y="458"/>
                  </a:cubicBezTo>
                  <a:lnTo>
                    <a:pt x="190371" y="529"/>
                  </a:lnTo>
                  <a:lnTo>
                    <a:pt x="191122" y="1292"/>
                  </a:lnTo>
                  <a:cubicBezTo>
                    <a:pt x="191040" y="1362"/>
                    <a:pt x="190911" y="1445"/>
                    <a:pt x="190770" y="1445"/>
                  </a:cubicBezTo>
                  <a:cubicBezTo>
                    <a:pt x="190653" y="1445"/>
                    <a:pt x="190547" y="1386"/>
                    <a:pt x="190441" y="1280"/>
                  </a:cubicBezTo>
                  <a:lnTo>
                    <a:pt x="190371" y="1210"/>
                  </a:lnTo>
                  <a:lnTo>
                    <a:pt x="189619" y="458"/>
                  </a:lnTo>
                  <a:cubicBezTo>
                    <a:pt x="189713" y="388"/>
                    <a:pt x="189842" y="317"/>
                    <a:pt x="189995" y="317"/>
                  </a:cubicBezTo>
                  <a:close/>
                  <a:moveTo>
                    <a:pt x="191122" y="317"/>
                  </a:moveTo>
                  <a:cubicBezTo>
                    <a:pt x="191228" y="317"/>
                    <a:pt x="191334" y="364"/>
                    <a:pt x="191428" y="458"/>
                  </a:cubicBezTo>
                  <a:lnTo>
                    <a:pt x="191498" y="529"/>
                  </a:lnTo>
                  <a:lnTo>
                    <a:pt x="192262" y="1292"/>
                  </a:lnTo>
                  <a:cubicBezTo>
                    <a:pt x="192168" y="1362"/>
                    <a:pt x="192039" y="1445"/>
                    <a:pt x="191898" y="1445"/>
                  </a:cubicBezTo>
                  <a:cubicBezTo>
                    <a:pt x="191780" y="1445"/>
                    <a:pt x="191674" y="1386"/>
                    <a:pt x="191569" y="1280"/>
                  </a:cubicBezTo>
                  <a:lnTo>
                    <a:pt x="191498" y="1210"/>
                  </a:lnTo>
                  <a:lnTo>
                    <a:pt x="190747" y="458"/>
                  </a:lnTo>
                  <a:cubicBezTo>
                    <a:pt x="190841" y="388"/>
                    <a:pt x="190982" y="317"/>
                    <a:pt x="191122" y="317"/>
                  </a:cubicBezTo>
                  <a:close/>
                  <a:moveTo>
                    <a:pt x="192250" y="317"/>
                  </a:moveTo>
                  <a:cubicBezTo>
                    <a:pt x="192367" y="317"/>
                    <a:pt x="192461" y="364"/>
                    <a:pt x="192555" y="458"/>
                  </a:cubicBezTo>
                  <a:lnTo>
                    <a:pt x="192626" y="529"/>
                  </a:lnTo>
                  <a:lnTo>
                    <a:pt x="193389" y="1292"/>
                  </a:lnTo>
                  <a:cubicBezTo>
                    <a:pt x="193307" y="1362"/>
                    <a:pt x="193178" y="1445"/>
                    <a:pt x="193037" y="1445"/>
                  </a:cubicBezTo>
                  <a:cubicBezTo>
                    <a:pt x="192919" y="1445"/>
                    <a:pt x="192802" y="1386"/>
                    <a:pt x="192696" y="1280"/>
                  </a:cubicBezTo>
                  <a:lnTo>
                    <a:pt x="192626" y="1210"/>
                  </a:lnTo>
                  <a:lnTo>
                    <a:pt x="191874" y="458"/>
                  </a:lnTo>
                  <a:cubicBezTo>
                    <a:pt x="191968" y="388"/>
                    <a:pt x="192109" y="317"/>
                    <a:pt x="192250" y="317"/>
                  </a:cubicBezTo>
                  <a:close/>
                  <a:moveTo>
                    <a:pt x="193377" y="317"/>
                  </a:moveTo>
                  <a:cubicBezTo>
                    <a:pt x="193495" y="317"/>
                    <a:pt x="193589" y="364"/>
                    <a:pt x="193683" y="458"/>
                  </a:cubicBezTo>
                  <a:lnTo>
                    <a:pt x="193765" y="529"/>
                  </a:lnTo>
                  <a:lnTo>
                    <a:pt x="194517" y="1292"/>
                  </a:lnTo>
                  <a:cubicBezTo>
                    <a:pt x="194435" y="1362"/>
                    <a:pt x="194305" y="1445"/>
                    <a:pt x="194164" y="1445"/>
                  </a:cubicBezTo>
                  <a:cubicBezTo>
                    <a:pt x="194047" y="1445"/>
                    <a:pt x="193941" y="1386"/>
                    <a:pt x="193824" y="1280"/>
                  </a:cubicBezTo>
                  <a:lnTo>
                    <a:pt x="193765" y="1210"/>
                  </a:lnTo>
                  <a:lnTo>
                    <a:pt x="193002" y="458"/>
                  </a:lnTo>
                  <a:cubicBezTo>
                    <a:pt x="193096" y="388"/>
                    <a:pt x="193237" y="317"/>
                    <a:pt x="193377" y="317"/>
                  </a:cubicBezTo>
                  <a:close/>
                  <a:moveTo>
                    <a:pt x="194505" y="317"/>
                  </a:moveTo>
                  <a:cubicBezTo>
                    <a:pt x="194622" y="317"/>
                    <a:pt x="194716" y="364"/>
                    <a:pt x="194810" y="458"/>
                  </a:cubicBezTo>
                  <a:lnTo>
                    <a:pt x="194893" y="529"/>
                  </a:lnTo>
                  <a:lnTo>
                    <a:pt x="195644" y="1292"/>
                  </a:lnTo>
                  <a:cubicBezTo>
                    <a:pt x="195562" y="1362"/>
                    <a:pt x="195433" y="1445"/>
                    <a:pt x="195292" y="1445"/>
                  </a:cubicBezTo>
                  <a:cubicBezTo>
                    <a:pt x="195174" y="1445"/>
                    <a:pt x="195069" y="1386"/>
                    <a:pt x="194951" y="1280"/>
                  </a:cubicBezTo>
                  <a:lnTo>
                    <a:pt x="194893" y="1210"/>
                  </a:lnTo>
                  <a:lnTo>
                    <a:pt x="194141" y="458"/>
                  </a:lnTo>
                  <a:cubicBezTo>
                    <a:pt x="194235" y="388"/>
                    <a:pt x="194364" y="317"/>
                    <a:pt x="194505" y="317"/>
                  </a:cubicBezTo>
                  <a:close/>
                  <a:moveTo>
                    <a:pt x="195644" y="317"/>
                  </a:moveTo>
                  <a:cubicBezTo>
                    <a:pt x="195750" y="317"/>
                    <a:pt x="195856" y="364"/>
                    <a:pt x="195950" y="458"/>
                  </a:cubicBezTo>
                  <a:lnTo>
                    <a:pt x="196020" y="529"/>
                  </a:lnTo>
                  <a:lnTo>
                    <a:pt x="196772" y="1292"/>
                  </a:lnTo>
                  <a:cubicBezTo>
                    <a:pt x="196689" y="1362"/>
                    <a:pt x="196560" y="1445"/>
                    <a:pt x="196419" y="1445"/>
                  </a:cubicBezTo>
                  <a:cubicBezTo>
                    <a:pt x="196302" y="1445"/>
                    <a:pt x="196196" y="1386"/>
                    <a:pt x="196091" y="1280"/>
                  </a:cubicBezTo>
                  <a:lnTo>
                    <a:pt x="196020" y="1210"/>
                  </a:lnTo>
                  <a:lnTo>
                    <a:pt x="195268" y="458"/>
                  </a:lnTo>
                  <a:cubicBezTo>
                    <a:pt x="195362" y="388"/>
                    <a:pt x="195503" y="317"/>
                    <a:pt x="195644" y="317"/>
                  </a:cubicBezTo>
                  <a:close/>
                  <a:moveTo>
                    <a:pt x="196772" y="317"/>
                  </a:moveTo>
                  <a:cubicBezTo>
                    <a:pt x="196877" y="317"/>
                    <a:pt x="196983" y="364"/>
                    <a:pt x="197077" y="458"/>
                  </a:cubicBezTo>
                  <a:lnTo>
                    <a:pt x="197148" y="529"/>
                  </a:lnTo>
                  <a:lnTo>
                    <a:pt x="197911" y="1292"/>
                  </a:lnTo>
                  <a:cubicBezTo>
                    <a:pt x="197817" y="1362"/>
                    <a:pt x="197688" y="1445"/>
                    <a:pt x="197547" y="1445"/>
                  </a:cubicBezTo>
                  <a:cubicBezTo>
                    <a:pt x="197429" y="1445"/>
                    <a:pt x="197324" y="1386"/>
                    <a:pt x="197218" y="1280"/>
                  </a:cubicBezTo>
                  <a:lnTo>
                    <a:pt x="197148" y="1210"/>
                  </a:lnTo>
                  <a:lnTo>
                    <a:pt x="196396" y="458"/>
                  </a:lnTo>
                  <a:cubicBezTo>
                    <a:pt x="196490" y="388"/>
                    <a:pt x="196631" y="317"/>
                    <a:pt x="196772" y="317"/>
                  </a:cubicBezTo>
                  <a:close/>
                  <a:moveTo>
                    <a:pt x="197899" y="317"/>
                  </a:moveTo>
                  <a:cubicBezTo>
                    <a:pt x="198017" y="317"/>
                    <a:pt x="198111" y="364"/>
                    <a:pt x="198205" y="458"/>
                  </a:cubicBezTo>
                  <a:lnTo>
                    <a:pt x="198275" y="529"/>
                  </a:lnTo>
                  <a:lnTo>
                    <a:pt x="199038" y="1292"/>
                  </a:lnTo>
                  <a:cubicBezTo>
                    <a:pt x="198956" y="1362"/>
                    <a:pt x="198827" y="1445"/>
                    <a:pt x="198686" y="1445"/>
                  </a:cubicBezTo>
                  <a:cubicBezTo>
                    <a:pt x="198569" y="1445"/>
                    <a:pt x="198451" y="1386"/>
                    <a:pt x="198346" y="1280"/>
                  </a:cubicBezTo>
                  <a:lnTo>
                    <a:pt x="198275" y="1210"/>
                  </a:lnTo>
                  <a:lnTo>
                    <a:pt x="197523" y="458"/>
                  </a:lnTo>
                  <a:cubicBezTo>
                    <a:pt x="197617" y="388"/>
                    <a:pt x="197758" y="317"/>
                    <a:pt x="197899" y="317"/>
                  </a:cubicBezTo>
                  <a:close/>
                  <a:moveTo>
                    <a:pt x="199027" y="317"/>
                  </a:moveTo>
                  <a:cubicBezTo>
                    <a:pt x="199144" y="317"/>
                    <a:pt x="199238" y="364"/>
                    <a:pt x="199332" y="458"/>
                  </a:cubicBezTo>
                  <a:lnTo>
                    <a:pt x="199414" y="529"/>
                  </a:lnTo>
                  <a:lnTo>
                    <a:pt x="200166" y="1292"/>
                  </a:lnTo>
                  <a:cubicBezTo>
                    <a:pt x="200084" y="1362"/>
                    <a:pt x="199955" y="1445"/>
                    <a:pt x="199814" y="1445"/>
                  </a:cubicBezTo>
                  <a:cubicBezTo>
                    <a:pt x="199696" y="1445"/>
                    <a:pt x="199590" y="1386"/>
                    <a:pt x="199473" y="1280"/>
                  </a:cubicBezTo>
                  <a:lnTo>
                    <a:pt x="199414" y="1210"/>
                  </a:lnTo>
                  <a:lnTo>
                    <a:pt x="198651" y="458"/>
                  </a:lnTo>
                  <a:cubicBezTo>
                    <a:pt x="198745" y="388"/>
                    <a:pt x="198886" y="317"/>
                    <a:pt x="199027" y="317"/>
                  </a:cubicBezTo>
                  <a:close/>
                  <a:moveTo>
                    <a:pt x="200166" y="317"/>
                  </a:moveTo>
                  <a:cubicBezTo>
                    <a:pt x="200272" y="317"/>
                    <a:pt x="200366" y="364"/>
                    <a:pt x="200460" y="458"/>
                  </a:cubicBezTo>
                  <a:lnTo>
                    <a:pt x="200542" y="529"/>
                  </a:lnTo>
                  <a:lnTo>
                    <a:pt x="201293" y="1292"/>
                  </a:lnTo>
                  <a:cubicBezTo>
                    <a:pt x="201211" y="1362"/>
                    <a:pt x="201082" y="1445"/>
                    <a:pt x="200941" y="1445"/>
                  </a:cubicBezTo>
                  <a:cubicBezTo>
                    <a:pt x="200824" y="1445"/>
                    <a:pt x="200718" y="1386"/>
                    <a:pt x="200601" y="1280"/>
                  </a:cubicBezTo>
                  <a:lnTo>
                    <a:pt x="200542" y="1210"/>
                  </a:lnTo>
                  <a:lnTo>
                    <a:pt x="199790" y="458"/>
                  </a:lnTo>
                  <a:cubicBezTo>
                    <a:pt x="199884" y="388"/>
                    <a:pt x="200013" y="317"/>
                    <a:pt x="200166" y="317"/>
                  </a:cubicBezTo>
                  <a:close/>
                  <a:moveTo>
                    <a:pt x="201293" y="317"/>
                  </a:moveTo>
                  <a:cubicBezTo>
                    <a:pt x="201399" y="317"/>
                    <a:pt x="201505" y="364"/>
                    <a:pt x="201599" y="458"/>
                  </a:cubicBezTo>
                  <a:lnTo>
                    <a:pt x="201669" y="529"/>
                  </a:lnTo>
                  <a:lnTo>
                    <a:pt x="202421" y="1292"/>
                  </a:lnTo>
                  <a:cubicBezTo>
                    <a:pt x="202339" y="1362"/>
                    <a:pt x="202210" y="1445"/>
                    <a:pt x="202069" y="1445"/>
                  </a:cubicBezTo>
                  <a:cubicBezTo>
                    <a:pt x="201951" y="1445"/>
                    <a:pt x="201845" y="1386"/>
                    <a:pt x="201740" y="1280"/>
                  </a:cubicBezTo>
                  <a:lnTo>
                    <a:pt x="201669" y="1210"/>
                  </a:lnTo>
                  <a:lnTo>
                    <a:pt x="200918" y="458"/>
                  </a:lnTo>
                  <a:cubicBezTo>
                    <a:pt x="201012" y="388"/>
                    <a:pt x="201153" y="317"/>
                    <a:pt x="201293" y="317"/>
                  </a:cubicBezTo>
                  <a:close/>
                  <a:moveTo>
                    <a:pt x="202421" y="317"/>
                  </a:moveTo>
                  <a:cubicBezTo>
                    <a:pt x="202527" y="317"/>
                    <a:pt x="202632" y="364"/>
                    <a:pt x="202726" y="458"/>
                  </a:cubicBezTo>
                  <a:lnTo>
                    <a:pt x="202797" y="529"/>
                  </a:lnTo>
                  <a:lnTo>
                    <a:pt x="203560" y="1292"/>
                  </a:lnTo>
                  <a:cubicBezTo>
                    <a:pt x="203466" y="1362"/>
                    <a:pt x="203349" y="1445"/>
                    <a:pt x="203196" y="1445"/>
                  </a:cubicBezTo>
                  <a:cubicBezTo>
                    <a:pt x="203090" y="1445"/>
                    <a:pt x="202973" y="1386"/>
                    <a:pt x="202867" y="1280"/>
                  </a:cubicBezTo>
                  <a:lnTo>
                    <a:pt x="202797" y="1210"/>
                  </a:lnTo>
                  <a:lnTo>
                    <a:pt x="202045" y="458"/>
                  </a:lnTo>
                  <a:cubicBezTo>
                    <a:pt x="202139" y="388"/>
                    <a:pt x="202280" y="317"/>
                    <a:pt x="202421" y="317"/>
                  </a:cubicBezTo>
                  <a:close/>
                  <a:moveTo>
                    <a:pt x="203548" y="317"/>
                  </a:moveTo>
                  <a:cubicBezTo>
                    <a:pt x="203666" y="317"/>
                    <a:pt x="203760" y="364"/>
                    <a:pt x="203854" y="458"/>
                  </a:cubicBezTo>
                  <a:lnTo>
                    <a:pt x="203936" y="529"/>
                  </a:lnTo>
                  <a:lnTo>
                    <a:pt x="204688" y="1292"/>
                  </a:lnTo>
                  <a:cubicBezTo>
                    <a:pt x="204605" y="1362"/>
                    <a:pt x="204476" y="1445"/>
                    <a:pt x="204335" y="1445"/>
                  </a:cubicBezTo>
                  <a:cubicBezTo>
                    <a:pt x="204218" y="1445"/>
                    <a:pt x="204100" y="1386"/>
                    <a:pt x="203995" y="1280"/>
                  </a:cubicBezTo>
                  <a:lnTo>
                    <a:pt x="203936" y="1210"/>
                  </a:lnTo>
                  <a:lnTo>
                    <a:pt x="203173" y="458"/>
                  </a:lnTo>
                  <a:cubicBezTo>
                    <a:pt x="203267" y="388"/>
                    <a:pt x="203407" y="317"/>
                    <a:pt x="203548" y="317"/>
                  </a:cubicBezTo>
                  <a:close/>
                  <a:moveTo>
                    <a:pt x="204676" y="317"/>
                  </a:moveTo>
                  <a:cubicBezTo>
                    <a:pt x="204793" y="317"/>
                    <a:pt x="204887" y="364"/>
                    <a:pt x="204981" y="458"/>
                  </a:cubicBezTo>
                  <a:lnTo>
                    <a:pt x="205064" y="529"/>
                  </a:lnTo>
                  <a:lnTo>
                    <a:pt x="205815" y="1292"/>
                  </a:lnTo>
                  <a:cubicBezTo>
                    <a:pt x="205733" y="1362"/>
                    <a:pt x="205604" y="1445"/>
                    <a:pt x="205463" y="1445"/>
                  </a:cubicBezTo>
                  <a:cubicBezTo>
                    <a:pt x="205345" y="1445"/>
                    <a:pt x="205240" y="1386"/>
                    <a:pt x="205122" y="1280"/>
                  </a:cubicBezTo>
                  <a:lnTo>
                    <a:pt x="205064" y="1210"/>
                  </a:lnTo>
                  <a:lnTo>
                    <a:pt x="204300" y="458"/>
                  </a:lnTo>
                  <a:cubicBezTo>
                    <a:pt x="204406" y="388"/>
                    <a:pt x="204535" y="317"/>
                    <a:pt x="204676" y="317"/>
                  </a:cubicBezTo>
                  <a:close/>
                  <a:moveTo>
                    <a:pt x="205815" y="317"/>
                  </a:moveTo>
                  <a:cubicBezTo>
                    <a:pt x="205921" y="317"/>
                    <a:pt x="206027" y="364"/>
                    <a:pt x="206109" y="458"/>
                  </a:cubicBezTo>
                  <a:lnTo>
                    <a:pt x="206191" y="529"/>
                  </a:lnTo>
                  <a:lnTo>
                    <a:pt x="206943" y="1292"/>
                  </a:lnTo>
                  <a:cubicBezTo>
                    <a:pt x="206860" y="1362"/>
                    <a:pt x="206731" y="1445"/>
                    <a:pt x="206590" y="1445"/>
                  </a:cubicBezTo>
                  <a:cubicBezTo>
                    <a:pt x="206473" y="1445"/>
                    <a:pt x="206367" y="1386"/>
                    <a:pt x="206261" y="1280"/>
                  </a:cubicBezTo>
                  <a:lnTo>
                    <a:pt x="206191" y="1210"/>
                  </a:lnTo>
                  <a:lnTo>
                    <a:pt x="205439" y="458"/>
                  </a:lnTo>
                  <a:cubicBezTo>
                    <a:pt x="205533" y="388"/>
                    <a:pt x="205662" y="317"/>
                    <a:pt x="205815" y="317"/>
                  </a:cubicBezTo>
                  <a:close/>
                  <a:moveTo>
                    <a:pt x="206943" y="317"/>
                  </a:moveTo>
                  <a:cubicBezTo>
                    <a:pt x="207048" y="317"/>
                    <a:pt x="207154" y="364"/>
                    <a:pt x="207248" y="458"/>
                  </a:cubicBezTo>
                  <a:lnTo>
                    <a:pt x="207319" y="529"/>
                  </a:lnTo>
                  <a:lnTo>
                    <a:pt x="208082" y="1292"/>
                  </a:lnTo>
                  <a:cubicBezTo>
                    <a:pt x="207988" y="1362"/>
                    <a:pt x="207859" y="1445"/>
                    <a:pt x="207718" y="1445"/>
                  </a:cubicBezTo>
                  <a:cubicBezTo>
                    <a:pt x="207600" y="1445"/>
                    <a:pt x="207495" y="1386"/>
                    <a:pt x="207389" y="1280"/>
                  </a:cubicBezTo>
                  <a:lnTo>
                    <a:pt x="207319" y="1210"/>
                  </a:lnTo>
                  <a:lnTo>
                    <a:pt x="206567" y="458"/>
                  </a:lnTo>
                  <a:cubicBezTo>
                    <a:pt x="206661" y="388"/>
                    <a:pt x="206802" y="317"/>
                    <a:pt x="206943" y="317"/>
                  </a:cubicBezTo>
                  <a:close/>
                  <a:moveTo>
                    <a:pt x="208070" y="317"/>
                  </a:moveTo>
                  <a:cubicBezTo>
                    <a:pt x="208188" y="317"/>
                    <a:pt x="208282" y="364"/>
                    <a:pt x="208376" y="458"/>
                  </a:cubicBezTo>
                  <a:lnTo>
                    <a:pt x="208446" y="529"/>
                  </a:lnTo>
                  <a:lnTo>
                    <a:pt x="209209" y="1292"/>
                  </a:lnTo>
                  <a:cubicBezTo>
                    <a:pt x="209127" y="1362"/>
                    <a:pt x="208998" y="1445"/>
                    <a:pt x="208857" y="1445"/>
                  </a:cubicBezTo>
                  <a:cubicBezTo>
                    <a:pt x="208740" y="1445"/>
                    <a:pt x="208622" y="1386"/>
                    <a:pt x="208516" y="1280"/>
                  </a:cubicBezTo>
                  <a:lnTo>
                    <a:pt x="208446" y="1210"/>
                  </a:lnTo>
                  <a:lnTo>
                    <a:pt x="207694" y="458"/>
                  </a:lnTo>
                  <a:cubicBezTo>
                    <a:pt x="207788" y="388"/>
                    <a:pt x="207929" y="317"/>
                    <a:pt x="208070" y="317"/>
                  </a:cubicBezTo>
                  <a:close/>
                  <a:moveTo>
                    <a:pt x="209198" y="317"/>
                  </a:moveTo>
                  <a:cubicBezTo>
                    <a:pt x="209315" y="317"/>
                    <a:pt x="209409" y="364"/>
                    <a:pt x="209503" y="458"/>
                  </a:cubicBezTo>
                  <a:lnTo>
                    <a:pt x="209585" y="529"/>
                  </a:lnTo>
                  <a:lnTo>
                    <a:pt x="210337" y="1292"/>
                  </a:lnTo>
                  <a:cubicBezTo>
                    <a:pt x="210255" y="1362"/>
                    <a:pt x="210126" y="1445"/>
                    <a:pt x="209985" y="1445"/>
                  </a:cubicBezTo>
                  <a:cubicBezTo>
                    <a:pt x="209867" y="1445"/>
                    <a:pt x="209761" y="1386"/>
                    <a:pt x="209644" y="1280"/>
                  </a:cubicBezTo>
                  <a:lnTo>
                    <a:pt x="209585" y="1210"/>
                  </a:lnTo>
                  <a:lnTo>
                    <a:pt x="208822" y="458"/>
                  </a:lnTo>
                  <a:cubicBezTo>
                    <a:pt x="208916" y="388"/>
                    <a:pt x="209057" y="317"/>
                    <a:pt x="209198" y="317"/>
                  </a:cubicBezTo>
                  <a:close/>
                  <a:moveTo>
                    <a:pt x="210325" y="317"/>
                  </a:moveTo>
                  <a:cubicBezTo>
                    <a:pt x="210443" y="317"/>
                    <a:pt x="210548" y="364"/>
                    <a:pt x="210631" y="458"/>
                  </a:cubicBezTo>
                  <a:lnTo>
                    <a:pt x="210713" y="529"/>
                  </a:lnTo>
                  <a:lnTo>
                    <a:pt x="211464" y="1292"/>
                  </a:lnTo>
                  <a:cubicBezTo>
                    <a:pt x="211382" y="1362"/>
                    <a:pt x="211253" y="1445"/>
                    <a:pt x="211112" y="1445"/>
                  </a:cubicBezTo>
                  <a:cubicBezTo>
                    <a:pt x="210995" y="1445"/>
                    <a:pt x="210889" y="1386"/>
                    <a:pt x="210771" y="1280"/>
                  </a:cubicBezTo>
                  <a:lnTo>
                    <a:pt x="210713" y="1210"/>
                  </a:lnTo>
                  <a:lnTo>
                    <a:pt x="209961" y="458"/>
                  </a:lnTo>
                  <a:cubicBezTo>
                    <a:pt x="210055" y="388"/>
                    <a:pt x="210184" y="317"/>
                    <a:pt x="210325" y="317"/>
                  </a:cubicBezTo>
                  <a:close/>
                  <a:moveTo>
                    <a:pt x="211464" y="317"/>
                  </a:moveTo>
                  <a:cubicBezTo>
                    <a:pt x="211570" y="317"/>
                    <a:pt x="211676" y="364"/>
                    <a:pt x="211770" y="458"/>
                  </a:cubicBezTo>
                  <a:lnTo>
                    <a:pt x="211840" y="529"/>
                  </a:lnTo>
                  <a:lnTo>
                    <a:pt x="212592" y="1292"/>
                  </a:lnTo>
                  <a:cubicBezTo>
                    <a:pt x="212510" y="1362"/>
                    <a:pt x="212380" y="1445"/>
                    <a:pt x="212240" y="1445"/>
                  </a:cubicBezTo>
                  <a:cubicBezTo>
                    <a:pt x="212122" y="1445"/>
                    <a:pt x="212016" y="1386"/>
                    <a:pt x="211911" y="1280"/>
                  </a:cubicBezTo>
                  <a:lnTo>
                    <a:pt x="211840" y="1210"/>
                  </a:lnTo>
                  <a:lnTo>
                    <a:pt x="211089" y="458"/>
                  </a:lnTo>
                  <a:cubicBezTo>
                    <a:pt x="211183" y="388"/>
                    <a:pt x="211312" y="317"/>
                    <a:pt x="211464" y="317"/>
                  </a:cubicBezTo>
                  <a:close/>
                  <a:moveTo>
                    <a:pt x="212592" y="317"/>
                  </a:moveTo>
                  <a:cubicBezTo>
                    <a:pt x="212698" y="317"/>
                    <a:pt x="212803" y="364"/>
                    <a:pt x="212897" y="458"/>
                  </a:cubicBezTo>
                  <a:lnTo>
                    <a:pt x="212968" y="529"/>
                  </a:lnTo>
                  <a:lnTo>
                    <a:pt x="213731" y="1292"/>
                  </a:lnTo>
                  <a:cubicBezTo>
                    <a:pt x="213637" y="1362"/>
                    <a:pt x="213508" y="1445"/>
                    <a:pt x="213367" y="1445"/>
                  </a:cubicBezTo>
                  <a:cubicBezTo>
                    <a:pt x="213261" y="1445"/>
                    <a:pt x="213144" y="1386"/>
                    <a:pt x="213038" y="1280"/>
                  </a:cubicBezTo>
                  <a:lnTo>
                    <a:pt x="212968" y="1210"/>
                  </a:lnTo>
                  <a:lnTo>
                    <a:pt x="212216" y="458"/>
                  </a:lnTo>
                  <a:cubicBezTo>
                    <a:pt x="212310" y="388"/>
                    <a:pt x="212451" y="317"/>
                    <a:pt x="212592" y="317"/>
                  </a:cubicBezTo>
                  <a:close/>
                  <a:moveTo>
                    <a:pt x="213719" y="317"/>
                  </a:moveTo>
                  <a:cubicBezTo>
                    <a:pt x="213837" y="317"/>
                    <a:pt x="213931" y="364"/>
                    <a:pt x="214025" y="458"/>
                  </a:cubicBezTo>
                  <a:lnTo>
                    <a:pt x="214107" y="529"/>
                  </a:lnTo>
                  <a:lnTo>
                    <a:pt x="214859" y="1292"/>
                  </a:lnTo>
                  <a:cubicBezTo>
                    <a:pt x="214776" y="1362"/>
                    <a:pt x="214647" y="1445"/>
                    <a:pt x="214506" y="1445"/>
                  </a:cubicBezTo>
                  <a:cubicBezTo>
                    <a:pt x="214389" y="1445"/>
                    <a:pt x="214271" y="1386"/>
                    <a:pt x="214166" y="1280"/>
                  </a:cubicBezTo>
                  <a:lnTo>
                    <a:pt x="214107" y="1210"/>
                  </a:lnTo>
                  <a:lnTo>
                    <a:pt x="213344" y="458"/>
                  </a:lnTo>
                  <a:cubicBezTo>
                    <a:pt x="213438" y="388"/>
                    <a:pt x="213578" y="317"/>
                    <a:pt x="213719" y="317"/>
                  </a:cubicBezTo>
                  <a:close/>
                  <a:moveTo>
                    <a:pt x="214847" y="317"/>
                  </a:moveTo>
                  <a:cubicBezTo>
                    <a:pt x="214964" y="317"/>
                    <a:pt x="215058" y="364"/>
                    <a:pt x="215152" y="458"/>
                  </a:cubicBezTo>
                  <a:lnTo>
                    <a:pt x="215234" y="529"/>
                  </a:lnTo>
                  <a:lnTo>
                    <a:pt x="215986" y="1292"/>
                  </a:lnTo>
                  <a:cubicBezTo>
                    <a:pt x="215904" y="1362"/>
                    <a:pt x="215775" y="1445"/>
                    <a:pt x="215634" y="1445"/>
                  </a:cubicBezTo>
                  <a:cubicBezTo>
                    <a:pt x="215516" y="1445"/>
                    <a:pt x="215411" y="1386"/>
                    <a:pt x="215293" y="1280"/>
                  </a:cubicBezTo>
                  <a:lnTo>
                    <a:pt x="215234" y="1210"/>
                  </a:lnTo>
                  <a:lnTo>
                    <a:pt x="214471" y="458"/>
                  </a:lnTo>
                  <a:cubicBezTo>
                    <a:pt x="214565" y="388"/>
                    <a:pt x="214706" y="317"/>
                    <a:pt x="214847" y="317"/>
                  </a:cubicBezTo>
                  <a:close/>
                  <a:moveTo>
                    <a:pt x="215986" y="317"/>
                  </a:moveTo>
                  <a:cubicBezTo>
                    <a:pt x="216092" y="317"/>
                    <a:pt x="216198" y="364"/>
                    <a:pt x="216280" y="458"/>
                  </a:cubicBezTo>
                  <a:lnTo>
                    <a:pt x="216362" y="529"/>
                  </a:lnTo>
                  <a:lnTo>
                    <a:pt x="217114" y="1292"/>
                  </a:lnTo>
                  <a:cubicBezTo>
                    <a:pt x="217031" y="1362"/>
                    <a:pt x="216902" y="1445"/>
                    <a:pt x="216761" y="1445"/>
                  </a:cubicBezTo>
                  <a:cubicBezTo>
                    <a:pt x="216644" y="1445"/>
                    <a:pt x="216538" y="1386"/>
                    <a:pt x="216432" y="1280"/>
                  </a:cubicBezTo>
                  <a:lnTo>
                    <a:pt x="216362" y="1210"/>
                  </a:lnTo>
                  <a:lnTo>
                    <a:pt x="215610" y="458"/>
                  </a:lnTo>
                  <a:cubicBezTo>
                    <a:pt x="215704" y="388"/>
                    <a:pt x="215833" y="317"/>
                    <a:pt x="215986" y="317"/>
                  </a:cubicBezTo>
                  <a:close/>
                  <a:moveTo>
                    <a:pt x="217114" y="317"/>
                  </a:moveTo>
                  <a:cubicBezTo>
                    <a:pt x="217219" y="317"/>
                    <a:pt x="217325" y="364"/>
                    <a:pt x="217419" y="458"/>
                  </a:cubicBezTo>
                  <a:lnTo>
                    <a:pt x="217489" y="529"/>
                  </a:lnTo>
                  <a:lnTo>
                    <a:pt x="218253" y="1292"/>
                  </a:lnTo>
                  <a:cubicBezTo>
                    <a:pt x="218159" y="1362"/>
                    <a:pt x="218030" y="1445"/>
                    <a:pt x="217889" y="1445"/>
                  </a:cubicBezTo>
                  <a:cubicBezTo>
                    <a:pt x="217771" y="1445"/>
                    <a:pt x="217666" y="1386"/>
                    <a:pt x="217560" y="1280"/>
                  </a:cubicBezTo>
                  <a:lnTo>
                    <a:pt x="217489" y="1210"/>
                  </a:lnTo>
                  <a:lnTo>
                    <a:pt x="216738" y="458"/>
                  </a:lnTo>
                  <a:cubicBezTo>
                    <a:pt x="216832" y="388"/>
                    <a:pt x="216973" y="317"/>
                    <a:pt x="217114" y="317"/>
                  </a:cubicBezTo>
                  <a:close/>
                  <a:moveTo>
                    <a:pt x="218241" y="317"/>
                  </a:moveTo>
                  <a:cubicBezTo>
                    <a:pt x="218359" y="317"/>
                    <a:pt x="218453" y="364"/>
                    <a:pt x="218546" y="458"/>
                  </a:cubicBezTo>
                  <a:lnTo>
                    <a:pt x="218617" y="529"/>
                  </a:lnTo>
                  <a:lnTo>
                    <a:pt x="219380" y="1292"/>
                  </a:lnTo>
                  <a:cubicBezTo>
                    <a:pt x="219298" y="1362"/>
                    <a:pt x="219169" y="1445"/>
                    <a:pt x="219028" y="1445"/>
                  </a:cubicBezTo>
                  <a:cubicBezTo>
                    <a:pt x="218911" y="1445"/>
                    <a:pt x="218793" y="1386"/>
                    <a:pt x="218687" y="1280"/>
                  </a:cubicBezTo>
                  <a:lnTo>
                    <a:pt x="218617" y="1210"/>
                  </a:lnTo>
                  <a:lnTo>
                    <a:pt x="217865" y="458"/>
                  </a:lnTo>
                  <a:cubicBezTo>
                    <a:pt x="217959" y="388"/>
                    <a:pt x="218100" y="317"/>
                    <a:pt x="218241" y="317"/>
                  </a:cubicBezTo>
                  <a:close/>
                  <a:moveTo>
                    <a:pt x="219369" y="317"/>
                  </a:moveTo>
                  <a:cubicBezTo>
                    <a:pt x="219486" y="317"/>
                    <a:pt x="219580" y="364"/>
                    <a:pt x="219674" y="458"/>
                  </a:cubicBezTo>
                  <a:lnTo>
                    <a:pt x="219756" y="529"/>
                  </a:lnTo>
                  <a:lnTo>
                    <a:pt x="220508" y="1292"/>
                  </a:lnTo>
                  <a:cubicBezTo>
                    <a:pt x="220426" y="1362"/>
                    <a:pt x="220296" y="1445"/>
                    <a:pt x="220156" y="1445"/>
                  </a:cubicBezTo>
                  <a:cubicBezTo>
                    <a:pt x="220038" y="1445"/>
                    <a:pt x="219932" y="1386"/>
                    <a:pt x="219815" y="1280"/>
                  </a:cubicBezTo>
                  <a:lnTo>
                    <a:pt x="219756" y="1210"/>
                  </a:lnTo>
                  <a:lnTo>
                    <a:pt x="218993" y="458"/>
                  </a:lnTo>
                  <a:cubicBezTo>
                    <a:pt x="219087" y="388"/>
                    <a:pt x="219228" y="317"/>
                    <a:pt x="219369" y="317"/>
                  </a:cubicBezTo>
                  <a:close/>
                  <a:moveTo>
                    <a:pt x="220496" y="317"/>
                  </a:moveTo>
                  <a:cubicBezTo>
                    <a:pt x="220614" y="317"/>
                    <a:pt x="220719" y="364"/>
                    <a:pt x="220801" y="458"/>
                  </a:cubicBezTo>
                  <a:lnTo>
                    <a:pt x="220884" y="529"/>
                  </a:lnTo>
                  <a:lnTo>
                    <a:pt x="221635" y="1292"/>
                  </a:lnTo>
                  <a:cubicBezTo>
                    <a:pt x="221553" y="1362"/>
                    <a:pt x="221424" y="1445"/>
                    <a:pt x="221283" y="1445"/>
                  </a:cubicBezTo>
                  <a:cubicBezTo>
                    <a:pt x="221166" y="1445"/>
                    <a:pt x="221060" y="1386"/>
                    <a:pt x="220942" y="1280"/>
                  </a:cubicBezTo>
                  <a:lnTo>
                    <a:pt x="220884" y="1210"/>
                  </a:lnTo>
                  <a:lnTo>
                    <a:pt x="220120" y="458"/>
                  </a:lnTo>
                  <a:cubicBezTo>
                    <a:pt x="220226" y="388"/>
                    <a:pt x="220355" y="317"/>
                    <a:pt x="220496" y="317"/>
                  </a:cubicBezTo>
                  <a:close/>
                  <a:moveTo>
                    <a:pt x="221635" y="317"/>
                  </a:moveTo>
                  <a:cubicBezTo>
                    <a:pt x="221741" y="317"/>
                    <a:pt x="221847" y="364"/>
                    <a:pt x="221941" y="458"/>
                  </a:cubicBezTo>
                  <a:lnTo>
                    <a:pt x="222011" y="529"/>
                  </a:lnTo>
                  <a:lnTo>
                    <a:pt x="222763" y="1292"/>
                  </a:lnTo>
                  <a:cubicBezTo>
                    <a:pt x="222681" y="1362"/>
                    <a:pt x="222551" y="1445"/>
                    <a:pt x="222411" y="1445"/>
                  </a:cubicBezTo>
                  <a:cubicBezTo>
                    <a:pt x="222293" y="1445"/>
                    <a:pt x="222187" y="1386"/>
                    <a:pt x="222082" y="1280"/>
                  </a:cubicBezTo>
                  <a:lnTo>
                    <a:pt x="222011" y="1210"/>
                  </a:lnTo>
                  <a:lnTo>
                    <a:pt x="221260" y="458"/>
                  </a:lnTo>
                  <a:cubicBezTo>
                    <a:pt x="221353" y="388"/>
                    <a:pt x="221483" y="317"/>
                    <a:pt x="221635" y="317"/>
                  </a:cubicBezTo>
                  <a:close/>
                  <a:moveTo>
                    <a:pt x="222763" y="317"/>
                  </a:moveTo>
                  <a:cubicBezTo>
                    <a:pt x="222869" y="317"/>
                    <a:pt x="222974" y="364"/>
                    <a:pt x="223068" y="458"/>
                  </a:cubicBezTo>
                  <a:lnTo>
                    <a:pt x="223139" y="529"/>
                  </a:lnTo>
                  <a:lnTo>
                    <a:pt x="223902" y="1292"/>
                  </a:lnTo>
                  <a:cubicBezTo>
                    <a:pt x="223808" y="1362"/>
                    <a:pt x="223691" y="1445"/>
                    <a:pt x="223538" y="1445"/>
                  </a:cubicBezTo>
                  <a:cubicBezTo>
                    <a:pt x="223432" y="1445"/>
                    <a:pt x="223315" y="1386"/>
                    <a:pt x="223209" y="1280"/>
                  </a:cubicBezTo>
                  <a:lnTo>
                    <a:pt x="223139" y="1210"/>
                  </a:lnTo>
                  <a:lnTo>
                    <a:pt x="222387" y="458"/>
                  </a:lnTo>
                  <a:cubicBezTo>
                    <a:pt x="222481" y="388"/>
                    <a:pt x="222622" y="317"/>
                    <a:pt x="222763" y="317"/>
                  </a:cubicBezTo>
                  <a:close/>
                  <a:moveTo>
                    <a:pt x="223890" y="317"/>
                  </a:moveTo>
                  <a:cubicBezTo>
                    <a:pt x="224008" y="317"/>
                    <a:pt x="224102" y="364"/>
                    <a:pt x="224196" y="458"/>
                  </a:cubicBezTo>
                  <a:lnTo>
                    <a:pt x="224278" y="529"/>
                  </a:lnTo>
                  <a:lnTo>
                    <a:pt x="225030" y="1292"/>
                  </a:lnTo>
                  <a:cubicBezTo>
                    <a:pt x="224947" y="1362"/>
                    <a:pt x="224818" y="1445"/>
                    <a:pt x="224677" y="1445"/>
                  </a:cubicBezTo>
                  <a:cubicBezTo>
                    <a:pt x="224560" y="1445"/>
                    <a:pt x="224442" y="1386"/>
                    <a:pt x="224337" y="1280"/>
                  </a:cubicBezTo>
                  <a:lnTo>
                    <a:pt x="224278" y="1210"/>
                  </a:lnTo>
                  <a:lnTo>
                    <a:pt x="223515" y="458"/>
                  </a:lnTo>
                  <a:cubicBezTo>
                    <a:pt x="223608" y="388"/>
                    <a:pt x="223749" y="317"/>
                    <a:pt x="223890" y="317"/>
                  </a:cubicBezTo>
                  <a:close/>
                  <a:moveTo>
                    <a:pt x="225018" y="317"/>
                  </a:moveTo>
                  <a:cubicBezTo>
                    <a:pt x="225135" y="317"/>
                    <a:pt x="225229" y="364"/>
                    <a:pt x="225323" y="458"/>
                  </a:cubicBezTo>
                  <a:lnTo>
                    <a:pt x="225405" y="529"/>
                  </a:lnTo>
                  <a:lnTo>
                    <a:pt x="226157" y="1292"/>
                  </a:lnTo>
                  <a:cubicBezTo>
                    <a:pt x="226075" y="1362"/>
                    <a:pt x="225946" y="1445"/>
                    <a:pt x="225805" y="1445"/>
                  </a:cubicBezTo>
                  <a:cubicBezTo>
                    <a:pt x="225687" y="1445"/>
                    <a:pt x="225582" y="1386"/>
                    <a:pt x="225464" y="1280"/>
                  </a:cubicBezTo>
                  <a:lnTo>
                    <a:pt x="225405" y="1210"/>
                  </a:lnTo>
                  <a:lnTo>
                    <a:pt x="224642" y="458"/>
                  </a:lnTo>
                  <a:cubicBezTo>
                    <a:pt x="224736" y="388"/>
                    <a:pt x="224877" y="317"/>
                    <a:pt x="225018" y="317"/>
                  </a:cubicBezTo>
                  <a:close/>
                  <a:moveTo>
                    <a:pt x="226157" y="317"/>
                  </a:moveTo>
                  <a:cubicBezTo>
                    <a:pt x="226263" y="317"/>
                    <a:pt x="226369" y="364"/>
                    <a:pt x="226451" y="458"/>
                  </a:cubicBezTo>
                  <a:lnTo>
                    <a:pt x="226533" y="529"/>
                  </a:lnTo>
                  <a:lnTo>
                    <a:pt x="227285" y="1292"/>
                  </a:lnTo>
                  <a:cubicBezTo>
                    <a:pt x="227202" y="1362"/>
                    <a:pt x="227073" y="1445"/>
                    <a:pt x="226932" y="1445"/>
                  </a:cubicBezTo>
                  <a:cubicBezTo>
                    <a:pt x="226815" y="1445"/>
                    <a:pt x="226709" y="1386"/>
                    <a:pt x="226603" y="1280"/>
                  </a:cubicBezTo>
                  <a:lnTo>
                    <a:pt x="226533" y="1210"/>
                  </a:lnTo>
                  <a:lnTo>
                    <a:pt x="225781" y="458"/>
                  </a:lnTo>
                  <a:cubicBezTo>
                    <a:pt x="225875" y="388"/>
                    <a:pt x="226004" y="317"/>
                    <a:pt x="226157" y="317"/>
                  </a:cubicBezTo>
                  <a:close/>
                  <a:moveTo>
                    <a:pt x="227285" y="317"/>
                  </a:moveTo>
                  <a:cubicBezTo>
                    <a:pt x="227390" y="317"/>
                    <a:pt x="227496" y="364"/>
                    <a:pt x="227590" y="458"/>
                  </a:cubicBezTo>
                  <a:lnTo>
                    <a:pt x="227660" y="529"/>
                  </a:lnTo>
                  <a:lnTo>
                    <a:pt x="228424" y="1292"/>
                  </a:lnTo>
                  <a:cubicBezTo>
                    <a:pt x="228330" y="1362"/>
                    <a:pt x="228201" y="1445"/>
                    <a:pt x="228060" y="1445"/>
                  </a:cubicBezTo>
                  <a:cubicBezTo>
                    <a:pt x="227942" y="1445"/>
                    <a:pt x="227837" y="1386"/>
                    <a:pt x="227731" y="1280"/>
                  </a:cubicBezTo>
                  <a:lnTo>
                    <a:pt x="227660" y="1210"/>
                  </a:lnTo>
                  <a:lnTo>
                    <a:pt x="226909" y="458"/>
                  </a:lnTo>
                  <a:cubicBezTo>
                    <a:pt x="227003" y="388"/>
                    <a:pt x="227144" y="317"/>
                    <a:pt x="227285" y="317"/>
                  </a:cubicBezTo>
                  <a:close/>
                  <a:moveTo>
                    <a:pt x="228412" y="317"/>
                  </a:moveTo>
                  <a:cubicBezTo>
                    <a:pt x="228530" y="317"/>
                    <a:pt x="228623" y="364"/>
                    <a:pt x="228717" y="458"/>
                  </a:cubicBezTo>
                  <a:lnTo>
                    <a:pt x="228788" y="529"/>
                  </a:lnTo>
                  <a:lnTo>
                    <a:pt x="229551" y="1292"/>
                  </a:lnTo>
                  <a:cubicBezTo>
                    <a:pt x="229469" y="1362"/>
                    <a:pt x="229340" y="1445"/>
                    <a:pt x="229187" y="1445"/>
                  </a:cubicBezTo>
                  <a:cubicBezTo>
                    <a:pt x="229082" y="1445"/>
                    <a:pt x="228964" y="1386"/>
                    <a:pt x="228858" y="1280"/>
                  </a:cubicBezTo>
                  <a:lnTo>
                    <a:pt x="228788" y="1210"/>
                  </a:lnTo>
                  <a:lnTo>
                    <a:pt x="228036" y="458"/>
                  </a:lnTo>
                  <a:cubicBezTo>
                    <a:pt x="228130" y="388"/>
                    <a:pt x="228271" y="317"/>
                    <a:pt x="228412" y="317"/>
                  </a:cubicBezTo>
                  <a:close/>
                  <a:moveTo>
                    <a:pt x="229540" y="317"/>
                  </a:moveTo>
                  <a:cubicBezTo>
                    <a:pt x="229657" y="317"/>
                    <a:pt x="229751" y="364"/>
                    <a:pt x="229845" y="458"/>
                  </a:cubicBezTo>
                  <a:lnTo>
                    <a:pt x="229927" y="529"/>
                  </a:lnTo>
                  <a:lnTo>
                    <a:pt x="230679" y="1292"/>
                  </a:lnTo>
                  <a:cubicBezTo>
                    <a:pt x="230597" y="1362"/>
                    <a:pt x="230467" y="1445"/>
                    <a:pt x="230326" y="1445"/>
                  </a:cubicBezTo>
                  <a:cubicBezTo>
                    <a:pt x="230209" y="1445"/>
                    <a:pt x="230103" y="1386"/>
                    <a:pt x="229986" y="1280"/>
                  </a:cubicBezTo>
                  <a:lnTo>
                    <a:pt x="229927" y="1210"/>
                  </a:lnTo>
                  <a:lnTo>
                    <a:pt x="229164" y="458"/>
                  </a:lnTo>
                  <a:cubicBezTo>
                    <a:pt x="229258" y="388"/>
                    <a:pt x="229399" y="317"/>
                    <a:pt x="229540" y="317"/>
                  </a:cubicBezTo>
                  <a:close/>
                  <a:moveTo>
                    <a:pt x="230667" y="317"/>
                  </a:moveTo>
                  <a:cubicBezTo>
                    <a:pt x="230785" y="317"/>
                    <a:pt x="230878" y="364"/>
                    <a:pt x="230972" y="458"/>
                  </a:cubicBezTo>
                  <a:lnTo>
                    <a:pt x="231055" y="529"/>
                  </a:lnTo>
                  <a:lnTo>
                    <a:pt x="231806" y="1292"/>
                  </a:lnTo>
                  <a:cubicBezTo>
                    <a:pt x="231724" y="1362"/>
                    <a:pt x="231595" y="1445"/>
                    <a:pt x="231454" y="1445"/>
                  </a:cubicBezTo>
                  <a:cubicBezTo>
                    <a:pt x="231337" y="1445"/>
                    <a:pt x="231231" y="1386"/>
                    <a:pt x="231113" y="1280"/>
                  </a:cubicBezTo>
                  <a:lnTo>
                    <a:pt x="231055" y="1210"/>
                  </a:lnTo>
                  <a:lnTo>
                    <a:pt x="230303" y="458"/>
                  </a:lnTo>
                  <a:cubicBezTo>
                    <a:pt x="230397" y="388"/>
                    <a:pt x="230526" y="317"/>
                    <a:pt x="230667" y="317"/>
                  </a:cubicBezTo>
                  <a:close/>
                  <a:moveTo>
                    <a:pt x="231806" y="317"/>
                  </a:moveTo>
                  <a:cubicBezTo>
                    <a:pt x="231912" y="317"/>
                    <a:pt x="232018" y="364"/>
                    <a:pt x="232112" y="458"/>
                  </a:cubicBezTo>
                  <a:lnTo>
                    <a:pt x="232182" y="529"/>
                  </a:lnTo>
                  <a:lnTo>
                    <a:pt x="232934" y="1292"/>
                  </a:lnTo>
                  <a:cubicBezTo>
                    <a:pt x="232852" y="1362"/>
                    <a:pt x="232722" y="1445"/>
                    <a:pt x="232581" y="1445"/>
                  </a:cubicBezTo>
                  <a:cubicBezTo>
                    <a:pt x="232464" y="1445"/>
                    <a:pt x="232358" y="1386"/>
                    <a:pt x="232253" y="1280"/>
                  </a:cubicBezTo>
                  <a:lnTo>
                    <a:pt x="232182" y="1210"/>
                  </a:lnTo>
                  <a:lnTo>
                    <a:pt x="231430" y="458"/>
                  </a:lnTo>
                  <a:cubicBezTo>
                    <a:pt x="231524" y="388"/>
                    <a:pt x="231654" y="317"/>
                    <a:pt x="231806" y="317"/>
                  </a:cubicBezTo>
                  <a:close/>
                  <a:moveTo>
                    <a:pt x="232934" y="317"/>
                  </a:moveTo>
                  <a:cubicBezTo>
                    <a:pt x="233040" y="317"/>
                    <a:pt x="233145" y="364"/>
                    <a:pt x="233239" y="458"/>
                  </a:cubicBezTo>
                  <a:lnTo>
                    <a:pt x="233310" y="529"/>
                  </a:lnTo>
                  <a:lnTo>
                    <a:pt x="234073" y="1292"/>
                  </a:lnTo>
                  <a:cubicBezTo>
                    <a:pt x="233979" y="1362"/>
                    <a:pt x="233850" y="1445"/>
                    <a:pt x="233709" y="1445"/>
                  </a:cubicBezTo>
                  <a:cubicBezTo>
                    <a:pt x="233603" y="1445"/>
                    <a:pt x="233486" y="1386"/>
                    <a:pt x="233380" y="1280"/>
                  </a:cubicBezTo>
                  <a:lnTo>
                    <a:pt x="233310" y="1210"/>
                  </a:lnTo>
                  <a:lnTo>
                    <a:pt x="232558" y="458"/>
                  </a:lnTo>
                  <a:cubicBezTo>
                    <a:pt x="232652" y="388"/>
                    <a:pt x="232793" y="317"/>
                    <a:pt x="232934" y="317"/>
                  </a:cubicBezTo>
                  <a:close/>
                  <a:moveTo>
                    <a:pt x="234061" y="317"/>
                  </a:moveTo>
                  <a:cubicBezTo>
                    <a:pt x="234179" y="317"/>
                    <a:pt x="234273" y="364"/>
                    <a:pt x="234367" y="458"/>
                  </a:cubicBezTo>
                  <a:lnTo>
                    <a:pt x="234437" y="529"/>
                  </a:lnTo>
                  <a:lnTo>
                    <a:pt x="235201" y="1292"/>
                  </a:lnTo>
                  <a:cubicBezTo>
                    <a:pt x="235118" y="1362"/>
                    <a:pt x="234989" y="1445"/>
                    <a:pt x="234848" y="1445"/>
                  </a:cubicBezTo>
                  <a:cubicBezTo>
                    <a:pt x="234731" y="1445"/>
                    <a:pt x="234613" y="1386"/>
                    <a:pt x="234508" y="1280"/>
                  </a:cubicBezTo>
                  <a:lnTo>
                    <a:pt x="234437" y="1210"/>
                  </a:lnTo>
                  <a:lnTo>
                    <a:pt x="233685" y="458"/>
                  </a:lnTo>
                  <a:cubicBezTo>
                    <a:pt x="233779" y="388"/>
                    <a:pt x="233920" y="317"/>
                    <a:pt x="234061" y="317"/>
                  </a:cubicBezTo>
                  <a:close/>
                  <a:moveTo>
                    <a:pt x="235189" y="317"/>
                  </a:moveTo>
                  <a:cubicBezTo>
                    <a:pt x="235306" y="317"/>
                    <a:pt x="235400" y="364"/>
                    <a:pt x="235494" y="458"/>
                  </a:cubicBezTo>
                  <a:lnTo>
                    <a:pt x="235576" y="529"/>
                  </a:lnTo>
                  <a:lnTo>
                    <a:pt x="236328" y="1292"/>
                  </a:lnTo>
                  <a:cubicBezTo>
                    <a:pt x="236246" y="1362"/>
                    <a:pt x="236117" y="1445"/>
                    <a:pt x="235976" y="1445"/>
                  </a:cubicBezTo>
                  <a:cubicBezTo>
                    <a:pt x="235858" y="1445"/>
                    <a:pt x="235753" y="1386"/>
                    <a:pt x="235635" y="1280"/>
                  </a:cubicBezTo>
                  <a:lnTo>
                    <a:pt x="235576" y="1210"/>
                  </a:lnTo>
                  <a:lnTo>
                    <a:pt x="234813" y="458"/>
                  </a:lnTo>
                  <a:cubicBezTo>
                    <a:pt x="234907" y="388"/>
                    <a:pt x="235048" y="317"/>
                    <a:pt x="235189" y="317"/>
                  </a:cubicBezTo>
                  <a:close/>
                  <a:moveTo>
                    <a:pt x="236328" y="317"/>
                  </a:moveTo>
                  <a:cubicBezTo>
                    <a:pt x="236434" y="317"/>
                    <a:pt x="236539" y="364"/>
                    <a:pt x="236622" y="458"/>
                  </a:cubicBezTo>
                  <a:lnTo>
                    <a:pt x="236704" y="529"/>
                  </a:lnTo>
                  <a:lnTo>
                    <a:pt x="237456" y="1292"/>
                  </a:lnTo>
                  <a:cubicBezTo>
                    <a:pt x="237373" y="1362"/>
                    <a:pt x="237244" y="1445"/>
                    <a:pt x="237103" y="1445"/>
                  </a:cubicBezTo>
                  <a:cubicBezTo>
                    <a:pt x="236986" y="1445"/>
                    <a:pt x="236880" y="1386"/>
                    <a:pt x="236763" y="1280"/>
                  </a:cubicBezTo>
                  <a:lnTo>
                    <a:pt x="236704" y="1210"/>
                  </a:lnTo>
                  <a:lnTo>
                    <a:pt x="235952" y="458"/>
                  </a:lnTo>
                  <a:cubicBezTo>
                    <a:pt x="236046" y="388"/>
                    <a:pt x="236175" y="317"/>
                    <a:pt x="236328" y="317"/>
                  </a:cubicBezTo>
                  <a:close/>
                  <a:moveTo>
                    <a:pt x="237456" y="317"/>
                  </a:moveTo>
                  <a:cubicBezTo>
                    <a:pt x="237561" y="317"/>
                    <a:pt x="237667" y="364"/>
                    <a:pt x="237761" y="458"/>
                  </a:cubicBezTo>
                  <a:lnTo>
                    <a:pt x="237831" y="529"/>
                  </a:lnTo>
                  <a:lnTo>
                    <a:pt x="238595" y="1292"/>
                  </a:lnTo>
                  <a:cubicBezTo>
                    <a:pt x="238501" y="1362"/>
                    <a:pt x="238372" y="1445"/>
                    <a:pt x="238231" y="1445"/>
                  </a:cubicBezTo>
                  <a:cubicBezTo>
                    <a:pt x="238113" y="1445"/>
                    <a:pt x="238008" y="1386"/>
                    <a:pt x="237902" y="1280"/>
                  </a:cubicBezTo>
                  <a:lnTo>
                    <a:pt x="237831" y="1210"/>
                  </a:lnTo>
                  <a:lnTo>
                    <a:pt x="237080" y="458"/>
                  </a:lnTo>
                  <a:cubicBezTo>
                    <a:pt x="237174" y="388"/>
                    <a:pt x="237315" y="317"/>
                    <a:pt x="237456" y="317"/>
                  </a:cubicBezTo>
                  <a:close/>
                  <a:moveTo>
                    <a:pt x="238583" y="317"/>
                  </a:moveTo>
                  <a:cubicBezTo>
                    <a:pt x="238701" y="317"/>
                    <a:pt x="238794" y="364"/>
                    <a:pt x="238888" y="458"/>
                  </a:cubicBezTo>
                  <a:lnTo>
                    <a:pt x="238959" y="529"/>
                  </a:lnTo>
                  <a:lnTo>
                    <a:pt x="239722" y="1292"/>
                  </a:lnTo>
                  <a:cubicBezTo>
                    <a:pt x="239640" y="1362"/>
                    <a:pt x="239511" y="1445"/>
                    <a:pt x="239358" y="1445"/>
                  </a:cubicBezTo>
                  <a:cubicBezTo>
                    <a:pt x="239253" y="1445"/>
                    <a:pt x="239135" y="1386"/>
                    <a:pt x="239029" y="1280"/>
                  </a:cubicBezTo>
                  <a:lnTo>
                    <a:pt x="238959" y="1210"/>
                  </a:lnTo>
                  <a:lnTo>
                    <a:pt x="238207" y="458"/>
                  </a:lnTo>
                  <a:cubicBezTo>
                    <a:pt x="238301" y="388"/>
                    <a:pt x="238442" y="317"/>
                    <a:pt x="238583" y="317"/>
                  </a:cubicBezTo>
                  <a:close/>
                  <a:moveTo>
                    <a:pt x="239711" y="317"/>
                  </a:moveTo>
                  <a:cubicBezTo>
                    <a:pt x="239828" y="317"/>
                    <a:pt x="239922" y="364"/>
                    <a:pt x="240016" y="458"/>
                  </a:cubicBezTo>
                  <a:lnTo>
                    <a:pt x="240098" y="529"/>
                  </a:lnTo>
                  <a:lnTo>
                    <a:pt x="240850" y="1292"/>
                  </a:lnTo>
                  <a:cubicBezTo>
                    <a:pt x="240768" y="1362"/>
                    <a:pt x="240638" y="1445"/>
                    <a:pt x="240497" y="1445"/>
                  </a:cubicBezTo>
                  <a:cubicBezTo>
                    <a:pt x="240380" y="1445"/>
                    <a:pt x="240263" y="1386"/>
                    <a:pt x="240157" y="1280"/>
                  </a:cubicBezTo>
                  <a:lnTo>
                    <a:pt x="240098" y="1210"/>
                  </a:lnTo>
                  <a:lnTo>
                    <a:pt x="239335" y="458"/>
                  </a:lnTo>
                  <a:cubicBezTo>
                    <a:pt x="239429" y="388"/>
                    <a:pt x="239570" y="317"/>
                    <a:pt x="239711" y="317"/>
                  </a:cubicBezTo>
                  <a:close/>
                  <a:moveTo>
                    <a:pt x="240838" y="317"/>
                  </a:moveTo>
                  <a:cubicBezTo>
                    <a:pt x="240955" y="317"/>
                    <a:pt x="241049" y="364"/>
                    <a:pt x="241143" y="458"/>
                  </a:cubicBezTo>
                  <a:lnTo>
                    <a:pt x="241226" y="529"/>
                  </a:lnTo>
                  <a:lnTo>
                    <a:pt x="241977" y="1292"/>
                  </a:lnTo>
                  <a:cubicBezTo>
                    <a:pt x="241895" y="1362"/>
                    <a:pt x="241766" y="1445"/>
                    <a:pt x="241625" y="1445"/>
                  </a:cubicBezTo>
                  <a:cubicBezTo>
                    <a:pt x="241507" y="1445"/>
                    <a:pt x="241402" y="1386"/>
                    <a:pt x="241284" y="1280"/>
                  </a:cubicBezTo>
                  <a:lnTo>
                    <a:pt x="241226" y="1210"/>
                  </a:lnTo>
                  <a:lnTo>
                    <a:pt x="240462" y="458"/>
                  </a:lnTo>
                  <a:cubicBezTo>
                    <a:pt x="240568" y="388"/>
                    <a:pt x="240697" y="317"/>
                    <a:pt x="240838" y="317"/>
                  </a:cubicBezTo>
                  <a:close/>
                  <a:moveTo>
                    <a:pt x="241977" y="317"/>
                  </a:moveTo>
                  <a:cubicBezTo>
                    <a:pt x="242083" y="317"/>
                    <a:pt x="242189" y="364"/>
                    <a:pt x="242283" y="458"/>
                  </a:cubicBezTo>
                  <a:lnTo>
                    <a:pt x="242353" y="529"/>
                  </a:lnTo>
                  <a:lnTo>
                    <a:pt x="243105" y="1292"/>
                  </a:lnTo>
                  <a:cubicBezTo>
                    <a:pt x="243023" y="1362"/>
                    <a:pt x="242893" y="1445"/>
                    <a:pt x="242752" y="1445"/>
                  </a:cubicBezTo>
                  <a:cubicBezTo>
                    <a:pt x="242635" y="1445"/>
                    <a:pt x="242529" y="1386"/>
                    <a:pt x="242424" y="1280"/>
                  </a:cubicBezTo>
                  <a:lnTo>
                    <a:pt x="242353" y="1210"/>
                  </a:lnTo>
                  <a:lnTo>
                    <a:pt x="241601" y="458"/>
                  </a:lnTo>
                  <a:cubicBezTo>
                    <a:pt x="241695" y="388"/>
                    <a:pt x="241825" y="317"/>
                    <a:pt x="241977" y="317"/>
                  </a:cubicBezTo>
                  <a:close/>
                  <a:moveTo>
                    <a:pt x="243105" y="317"/>
                  </a:moveTo>
                  <a:cubicBezTo>
                    <a:pt x="243210" y="317"/>
                    <a:pt x="243316" y="364"/>
                    <a:pt x="243410" y="458"/>
                  </a:cubicBezTo>
                  <a:lnTo>
                    <a:pt x="243481" y="529"/>
                  </a:lnTo>
                  <a:lnTo>
                    <a:pt x="244244" y="1292"/>
                  </a:lnTo>
                  <a:cubicBezTo>
                    <a:pt x="244150" y="1362"/>
                    <a:pt x="244021" y="1445"/>
                    <a:pt x="243880" y="1445"/>
                  </a:cubicBezTo>
                  <a:cubicBezTo>
                    <a:pt x="243762" y="1445"/>
                    <a:pt x="243657" y="1386"/>
                    <a:pt x="243551" y="1280"/>
                  </a:cubicBezTo>
                  <a:lnTo>
                    <a:pt x="243481" y="1210"/>
                  </a:lnTo>
                  <a:lnTo>
                    <a:pt x="242729" y="458"/>
                  </a:lnTo>
                  <a:cubicBezTo>
                    <a:pt x="242823" y="388"/>
                    <a:pt x="242964" y="317"/>
                    <a:pt x="243105" y="317"/>
                  </a:cubicBezTo>
                  <a:close/>
                  <a:moveTo>
                    <a:pt x="244232" y="317"/>
                  </a:moveTo>
                  <a:cubicBezTo>
                    <a:pt x="244350" y="317"/>
                    <a:pt x="244444" y="364"/>
                    <a:pt x="244538" y="458"/>
                  </a:cubicBezTo>
                  <a:lnTo>
                    <a:pt x="244608" y="529"/>
                  </a:lnTo>
                  <a:lnTo>
                    <a:pt x="245372" y="1292"/>
                  </a:lnTo>
                  <a:cubicBezTo>
                    <a:pt x="245289" y="1362"/>
                    <a:pt x="245160" y="1445"/>
                    <a:pt x="245019" y="1445"/>
                  </a:cubicBezTo>
                  <a:cubicBezTo>
                    <a:pt x="244902" y="1445"/>
                    <a:pt x="244784" y="1386"/>
                    <a:pt x="244679" y="1280"/>
                  </a:cubicBezTo>
                  <a:lnTo>
                    <a:pt x="244608" y="1210"/>
                  </a:lnTo>
                  <a:lnTo>
                    <a:pt x="243856" y="458"/>
                  </a:lnTo>
                  <a:cubicBezTo>
                    <a:pt x="243950" y="388"/>
                    <a:pt x="244091" y="317"/>
                    <a:pt x="244232" y="317"/>
                  </a:cubicBezTo>
                  <a:close/>
                  <a:moveTo>
                    <a:pt x="245360" y="317"/>
                  </a:moveTo>
                  <a:cubicBezTo>
                    <a:pt x="245477" y="317"/>
                    <a:pt x="245571" y="364"/>
                    <a:pt x="245665" y="458"/>
                  </a:cubicBezTo>
                  <a:lnTo>
                    <a:pt x="245747" y="529"/>
                  </a:lnTo>
                  <a:lnTo>
                    <a:pt x="246499" y="1292"/>
                  </a:lnTo>
                  <a:cubicBezTo>
                    <a:pt x="246417" y="1362"/>
                    <a:pt x="246288" y="1445"/>
                    <a:pt x="246147" y="1445"/>
                  </a:cubicBezTo>
                  <a:cubicBezTo>
                    <a:pt x="246029" y="1445"/>
                    <a:pt x="245924" y="1386"/>
                    <a:pt x="245806" y="1280"/>
                  </a:cubicBezTo>
                  <a:lnTo>
                    <a:pt x="245747" y="1210"/>
                  </a:lnTo>
                  <a:lnTo>
                    <a:pt x="244984" y="458"/>
                  </a:lnTo>
                  <a:cubicBezTo>
                    <a:pt x="245078" y="388"/>
                    <a:pt x="245219" y="317"/>
                    <a:pt x="245360" y="317"/>
                  </a:cubicBezTo>
                  <a:close/>
                  <a:moveTo>
                    <a:pt x="246499" y="317"/>
                  </a:moveTo>
                  <a:cubicBezTo>
                    <a:pt x="246605" y="317"/>
                    <a:pt x="246710" y="364"/>
                    <a:pt x="246793" y="458"/>
                  </a:cubicBezTo>
                  <a:lnTo>
                    <a:pt x="246875" y="529"/>
                  </a:lnTo>
                  <a:lnTo>
                    <a:pt x="247627" y="1292"/>
                  </a:lnTo>
                  <a:cubicBezTo>
                    <a:pt x="247544" y="1362"/>
                    <a:pt x="247415" y="1445"/>
                    <a:pt x="247274" y="1445"/>
                  </a:cubicBezTo>
                  <a:cubicBezTo>
                    <a:pt x="247157" y="1445"/>
                    <a:pt x="247051" y="1386"/>
                    <a:pt x="246934" y="1280"/>
                  </a:cubicBezTo>
                  <a:lnTo>
                    <a:pt x="246875" y="1210"/>
                  </a:lnTo>
                  <a:lnTo>
                    <a:pt x="246123" y="458"/>
                  </a:lnTo>
                  <a:cubicBezTo>
                    <a:pt x="246217" y="388"/>
                    <a:pt x="246346" y="317"/>
                    <a:pt x="246499" y="317"/>
                  </a:cubicBezTo>
                  <a:close/>
                  <a:moveTo>
                    <a:pt x="247627" y="317"/>
                  </a:moveTo>
                  <a:cubicBezTo>
                    <a:pt x="247732" y="317"/>
                    <a:pt x="247838" y="364"/>
                    <a:pt x="247932" y="458"/>
                  </a:cubicBezTo>
                  <a:lnTo>
                    <a:pt x="248002" y="529"/>
                  </a:lnTo>
                  <a:lnTo>
                    <a:pt x="248766" y="1292"/>
                  </a:lnTo>
                  <a:cubicBezTo>
                    <a:pt x="248672" y="1362"/>
                    <a:pt x="248543" y="1445"/>
                    <a:pt x="248402" y="1445"/>
                  </a:cubicBezTo>
                  <a:cubicBezTo>
                    <a:pt x="248284" y="1445"/>
                    <a:pt x="248179" y="1386"/>
                    <a:pt x="248073" y="1280"/>
                  </a:cubicBezTo>
                  <a:lnTo>
                    <a:pt x="248002" y="1210"/>
                  </a:lnTo>
                  <a:lnTo>
                    <a:pt x="247251" y="458"/>
                  </a:lnTo>
                  <a:cubicBezTo>
                    <a:pt x="247345" y="388"/>
                    <a:pt x="247486" y="317"/>
                    <a:pt x="247627" y="317"/>
                  </a:cubicBezTo>
                  <a:close/>
                  <a:moveTo>
                    <a:pt x="248754" y="317"/>
                  </a:moveTo>
                  <a:cubicBezTo>
                    <a:pt x="248860" y="317"/>
                    <a:pt x="248965" y="364"/>
                    <a:pt x="249059" y="458"/>
                  </a:cubicBezTo>
                  <a:lnTo>
                    <a:pt x="249130" y="529"/>
                  </a:lnTo>
                  <a:lnTo>
                    <a:pt x="249893" y="1292"/>
                  </a:lnTo>
                  <a:cubicBezTo>
                    <a:pt x="249799" y="1362"/>
                    <a:pt x="249682" y="1445"/>
                    <a:pt x="249529" y="1445"/>
                  </a:cubicBezTo>
                  <a:cubicBezTo>
                    <a:pt x="249423" y="1445"/>
                    <a:pt x="249306" y="1386"/>
                    <a:pt x="249200" y="1280"/>
                  </a:cubicBezTo>
                  <a:lnTo>
                    <a:pt x="249130" y="1210"/>
                  </a:lnTo>
                  <a:lnTo>
                    <a:pt x="248378" y="458"/>
                  </a:lnTo>
                  <a:cubicBezTo>
                    <a:pt x="248472" y="388"/>
                    <a:pt x="248613" y="317"/>
                    <a:pt x="248754" y="317"/>
                  </a:cubicBezTo>
                  <a:close/>
                  <a:moveTo>
                    <a:pt x="249882" y="317"/>
                  </a:moveTo>
                  <a:cubicBezTo>
                    <a:pt x="249999" y="317"/>
                    <a:pt x="250093" y="364"/>
                    <a:pt x="250187" y="458"/>
                  </a:cubicBezTo>
                  <a:lnTo>
                    <a:pt x="250269" y="529"/>
                  </a:lnTo>
                  <a:lnTo>
                    <a:pt x="251021" y="1292"/>
                  </a:lnTo>
                  <a:cubicBezTo>
                    <a:pt x="250939" y="1362"/>
                    <a:pt x="250809" y="1445"/>
                    <a:pt x="250668" y="1445"/>
                  </a:cubicBezTo>
                  <a:cubicBezTo>
                    <a:pt x="250551" y="1445"/>
                    <a:pt x="250434" y="1386"/>
                    <a:pt x="250328" y="1280"/>
                  </a:cubicBezTo>
                  <a:lnTo>
                    <a:pt x="250269" y="1210"/>
                  </a:lnTo>
                  <a:lnTo>
                    <a:pt x="249506" y="458"/>
                  </a:lnTo>
                  <a:cubicBezTo>
                    <a:pt x="249600" y="388"/>
                    <a:pt x="249741" y="317"/>
                    <a:pt x="249882" y="317"/>
                  </a:cubicBezTo>
                  <a:close/>
                  <a:moveTo>
                    <a:pt x="251009" y="317"/>
                  </a:moveTo>
                  <a:cubicBezTo>
                    <a:pt x="251126" y="317"/>
                    <a:pt x="251220" y="364"/>
                    <a:pt x="251314" y="458"/>
                  </a:cubicBezTo>
                  <a:lnTo>
                    <a:pt x="251397" y="529"/>
                  </a:lnTo>
                  <a:lnTo>
                    <a:pt x="252148" y="1292"/>
                  </a:lnTo>
                  <a:cubicBezTo>
                    <a:pt x="252066" y="1362"/>
                    <a:pt x="251937" y="1445"/>
                    <a:pt x="251796" y="1445"/>
                  </a:cubicBezTo>
                  <a:cubicBezTo>
                    <a:pt x="251678" y="1445"/>
                    <a:pt x="251573" y="1386"/>
                    <a:pt x="251455" y="1280"/>
                  </a:cubicBezTo>
                  <a:lnTo>
                    <a:pt x="251397" y="1210"/>
                  </a:lnTo>
                  <a:lnTo>
                    <a:pt x="250633" y="458"/>
                  </a:lnTo>
                  <a:cubicBezTo>
                    <a:pt x="250739" y="388"/>
                    <a:pt x="250868" y="317"/>
                    <a:pt x="251009" y="317"/>
                  </a:cubicBezTo>
                  <a:close/>
                  <a:moveTo>
                    <a:pt x="252148" y="317"/>
                  </a:moveTo>
                  <a:cubicBezTo>
                    <a:pt x="252254" y="317"/>
                    <a:pt x="252360" y="364"/>
                    <a:pt x="252442" y="458"/>
                  </a:cubicBezTo>
                  <a:lnTo>
                    <a:pt x="252524" y="529"/>
                  </a:lnTo>
                  <a:lnTo>
                    <a:pt x="253276" y="1292"/>
                  </a:lnTo>
                  <a:cubicBezTo>
                    <a:pt x="253194" y="1362"/>
                    <a:pt x="253064" y="1445"/>
                    <a:pt x="252923" y="1445"/>
                  </a:cubicBezTo>
                  <a:cubicBezTo>
                    <a:pt x="252806" y="1445"/>
                    <a:pt x="252700" y="1386"/>
                    <a:pt x="252595" y="1280"/>
                  </a:cubicBezTo>
                  <a:lnTo>
                    <a:pt x="252524" y="1210"/>
                  </a:lnTo>
                  <a:lnTo>
                    <a:pt x="251772" y="458"/>
                  </a:lnTo>
                  <a:cubicBezTo>
                    <a:pt x="251866" y="388"/>
                    <a:pt x="251996" y="317"/>
                    <a:pt x="252148" y="317"/>
                  </a:cubicBezTo>
                  <a:close/>
                  <a:moveTo>
                    <a:pt x="253276" y="317"/>
                  </a:moveTo>
                  <a:cubicBezTo>
                    <a:pt x="253381" y="317"/>
                    <a:pt x="253487" y="364"/>
                    <a:pt x="253581" y="458"/>
                  </a:cubicBezTo>
                  <a:lnTo>
                    <a:pt x="253652" y="529"/>
                  </a:lnTo>
                  <a:lnTo>
                    <a:pt x="254415" y="1292"/>
                  </a:lnTo>
                  <a:cubicBezTo>
                    <a:pt x="254321" y="1362"/>
                    <a:pt x="254192" y="1445"/>
                    <a:pt x="254051" y="1445"/>
                  </a:cubicBezTo>
                  <a:cubicBezTo>
                    <a:pt x="253945" y="1445"/>
                    <a:pt x="253828" y="1386"/>
                    <a:pt x="253722" y="1280"/>
                  </a:cubicBezTo>
                  <a:lnTo>
                    <a:pt x="253652" y="1210"/>
                  </a:lnTo>
                  <a:lnTo>
                    <a:pt x="252900" y="458"/>
                  </a:lnTo>
                  <a:cubicBezTo>
                    <a:pt x="252994" y="388"/>
                    <a:pt x="253135" y="317"/>
                    <a:pt x="253276" y="317"/>
                  </a:cubicBezTo>
                  <a:close/>
                  <a:moveTo>
                    <a:pt x="254403" y="317"/>
                  </a:moveTo>
                  <a:cubicBezTo>
                    <a:pt x="254521" y="317"/>
                    <a:pt x="254615" y="364"/>
                    <a:pt x="254709" y="458"/>
                  </a:cubicBezTo>
                  <a:lnTo>
                    <a:pt x="254779" y="529"/>
                  </a:lnTo>
                  <a:lnTo>
                    <a:pt x="255542" y="1292"/>
                  </a:lnTo>
                  <a:cubicBezTo>
                    <a:pt x="255460" y="1362"/>
                    <a:pt x="255331" y="1445"/>
                    <a:pt x="255190" y="1445"/>
                  </a:cubicBezTo>
                  <a:cubicBezTo>
                    <a:pt x="255073" y="1445"/>
                    <a:pt x="254955" y="1386"/>
                    <a:pt x="254850" y="1280"/>
                  </a:cubicBezTo>
                  <a:lnTo>
                    <a:pt x="254779" y="1210"/>
                  </a:lnTo>
                  <a:lnTo>
                    <a:pt x="254027" y="458"/>
                  </a:lnTo>
                  <a:cubicBezTo>
                    <a:pt x="254121" y="388"/>
                    <a:pt x="254262" y="317"/>
                    <a:pt x="254403" y="317"/>
                  </a:cubicBezTo>
                  <a:close/>
                  <a:moveTo>
                    <a:pt x="255531" y="317"/>
                  </a:moveTo>
                  <a:cubicBezTo>
                    <a:pt x="255648" y="317"/>
                    <a:pt x="255742" y="364"/>
                    <a:pt x="255836" y="458"/>
                  </a:cubicBezTo>
                  <a:lnTo>
                    <a:pt x="255918" y="529"/>
                  </a:lnTo>
                  <a:lnTo>
                    <a:pt x="256670" y="1292"/>
                  </a:lnTo>
                  <a:cubicBezTo>
                    <a:pt x="256588" y="1362"/>
                    <a:pt x="256459" y="1445"/>
                    <a:pt x="256318" y="1445"/>
                  </a:cubicBezTo>
                  <a:cubicBezTo>
                    <a:pt x="256200" y="1445"/>
                    <a:pt x="256094" y="1386"/>
                    <a:pt x="255977" y="1280"/>
                  </a:cubicBezTo>
                  <a:lnTo>
                    <a:pt x="255918" y="1210"/>
                  </a:lnTo>
                  <a:lnTo>
                    <a:pt x="255155" y="458"/>
                  </a:lnTo>
                  <a:cubicBezTo>
                    <a:pt x="255249" y="388"/>
                    <a:pt x="255390" y="317"/>
                    <a:pt x="255531" y="317"/>
                  </a:cubicBezTo>
                  <a:close/>
                  <a:moveTo>
                    <a:pt x="256658" y="317"/>
                  </a:moveTo>
                  <a:cubicBezTo>
                    <a:pt x="256776" y="317"/>
                    <a:pt x="256870" y="364"/>
                    <a:pt x="256964" y="458"/>
                  </a:cubicBezTo>
                  <a:lnTo>
                    <a:pt x="257046" y="529"/>
                  </a:lnTo>
                  <a:lnTo>
                    <a:pt x="257797" y="1292"/>
                  </a:lnTo>
                  <a:cubicBezTo>
                    <a:pt x="257715" y="1362"/>
                    <a:pt x="257586" y="1445"/>
                    <a:pt x="257445" y="1445"/>
                  </a:cubicBezTo>
                  <a:cubicBezTo>
                    <a:pt x="257328" y="1445"/>
                    <a:pt x="257222" y="1386"/>
                    <a:pt x="257105" y="1280"/>
                  </a:cubicBezTo>
                  <a:lnTo>
                    <a:pt x="257046" y="1210"/>
                  </a:lnTo>
                  <a:lnTo>
                    <a:pt x="256294" y="458"/>
                  </a:lnTo>
                  <a:cubicBezTo>
                    <a:pt x="256388" y="388"/>
                    <a:pt x="256517" y="317"/>
                    <a:pt x="256658" y="317"/>
                  </a:cubicBezTo>
                  <a:close/>
                  <a:moveTo>
                    <a:pt x="257797" y="317"/>
                  </a:moveTo>
                  <a:cubicBezTo>
                    <a:pt x="257903" y="317"/>
                    <a:pt x="258009" y="364"/>
                    <a:pt x="258103" y="458"/>
                  </a:cubicBezTo>
                  <a:lnTo>
                    <a:pt x="258173" y="529"/>
                  </a:lnTo>
                  <a:lnTo>
                    <a:pt x="258925" y="1292"/>
                  </a:lnTo>
                  <a:cubicBezTo>
                    <a:pt x="258843" y="1362"/>
                    <a:pt x="258714" y="1445"/>
                    <a:pt x="258573" y="1445"/>
                  </a:cubicBezTo>
                  <a:cubicBezTo>
                    <a:pt x="258455" y="1445"/>
                    <a:pt x="258349" y="1386"/>
                    <a:pt x="258244" y="1280"/>
                  </a:cubicBezTo>
                  <a:lnTo>
                    <a:pt x="258173" y="1210"/>
                  </a:lnTo>
                  <a:lnTo>
                    <a:pt x="257422" y="458"/>
                  </a:lnTo>
                  <a:cubicBezTo>
                    <a:pt x="257516" y="388"/>
                    <a:pt x="257645" y="317"/>
                    <a:pt x="257797" y="317"/>
                  </a:cubicBezTo>
                  <a:close/>
                  <a:moveTo>
                    <a:pt x="258925" y="317"/>
                  </a:moveTo>
                  <a:cubicBezTo>
                    <a:pt x="259031" y="317"/>
                    <a:pt x="259136" y="364"/>
                    <a:pt x="259230" y="458"/>
                  </a:cubicBezTo>
                  <a:lnTo>
                    <a:pt x="259301" y="529"/>
                  </a:lnTo>
                  <a:lnTo>
                    <a:pt x="260064" y="1292"/>
                  </a:lnTo>
                  <a:cubicBezTo>
                    <a:pt x="259970" y="1362"/>
                    <a:pt x="259853" y="1445"/>
                    <a:pt x="259700" y="1445"/>
                  </a:cubicBezTo>
                  <a:cubicBezTo>
                    <a:pt x="259594" y="1445"/>
                    <a:pt x="259477" y="1386"/>
                    <a:pt x="259371" y="1280"/>
                  </a:cubicBezTo>
                  <a:lnTo>
                    <a:pt x="259301" y="1210"/>
                  </a:lnTo>
                  <a:lnTo>
                    <a:pt x="258549" y="458"/>
                  </a:lnTo>
                  <a:cubicBezTo>
                    <a:pt x="258643" y="388"/>
                    <a:pt x="258784" y="317"/>
                    <a:pt x="258925" y="317"/>
                  </a:cubicBezTo>
                  <a:close/>
                  <a:moveTo>
                    <a:pt x="260052" y="317"/>
                  </a:moveTo>
                  <a:cubicBezTo>
                    <a:pt x="260170" y="317"/>
                    <a:pt x="260264" y="364"/>
                    <a:pt x="260358" y="458"/>
                  </a:cubicBezTo>
                  <a:lnTo>
                    <a:pt x="260440" y="529"/>
                  </a:lnTo>
                  <a:lnTo>
                    <a:pt x="261192" y="1292"/>
                  </a:lnTo>
                  <a:cubicBezTo>
                    <a:pt x="261110" y="1362"/>
                    <a:pt x="260980" y="1445"/>
                    <a:pt x="260839" y="1445"/>
                  </a:cubicBezTo>
                  <a:cubicBezTo>
                    <a:pt x="260722" y="1445"/>
                    <a:pt x="260604" y="1386"/>
                    <a:pt x="260499" y="1280"/>
                  </a:cubicBezTo>
                  <a:lnTo>
                    <a:pt x="260440" y="1210"/>
                  </a:lnTo>
                  <a:lnTo>
                    <a:pt x="259677" y="458"/>
                  </a:lnTo>
                  <a:cubicBezTo>
                    <a:pt x="259771" y="388"/>
                    <a:pt x="259912" y="317"/>
                    <a:pt x="260052" y="317"/>
                  </a:cubicBezTo>
                  <a:close/>
                  <a:moveTo>
                    <a:pt x="261180" y="317"/>
                  </a:moveTo>
                  <a:cubicBezTo>
                    <a:pt x="261297" y="317"/>
                    <a:pt x="261391" y="364"/>
                    <a:pt x="261485" y="458"/>
                  </a:cubicBezTo>
                  <a:lnTo>
                    <a:pt x="261568" y="529"/>
                  </a:lnTo>
                  <a:lnTo>
                    <a:pt x="262319" y="1292"/>
                  </a:lnTo>
                  <a:cubicBezTo>
                    <a:pt x="262237" y="1362"/>
                    <a:pt x="262108" y="1445"/>
                    <a:pt x="261967" y="1445"/>
                  </a:cubicBezTo>
                  <a:cubicBezTo>
                    <a:pt x="261849" y="1445"/>
                    <a:pt x="261744" y="1386"/>
                    <a:pt x="261626" y="1280"/>
                  </a:cubicBezTo>
                  <a:lnTo>
                    <a:pt x="261568" y="1210"/>
                  </a:lnTo>
                  <a:lnTo>
                    <a:pt x="260804" y="458"/>
                  </a:lnTo>
                  <a:cubicBezTo>
                    <a:pt x="260898" y="388"/>
                    <a:pt x="261039" y="317"/>
                    <a:pt x="261180" y="317"/>
                  </a:cubicBezTo>
                  <a:close/>
                  <a:moveTo>
                    <a:pt x="262319" y="317"/>
                  </a:moveTo>
                  <a:cubicBezTo>
                    <a:pt x="262425" y="317"/>
                    <a:pt x="262531" y="364"/>
                    <a:pt x="262613" y="458"/>
                  </a:cubicBezTo>
                  <a:lnTo>
                    <a:pt x="262695" y="529"/>
                  </a:lnTo>
                  <a:lnTo>
                    <a:pt x="263447" y="1292"/>
                  </a:lnTo>
                  <a:cubicBezTo>
                    <a:pt x="263365" y="1362"/>
                    <a:pt x="263235" y="1445"/>
                    <a:pt x="263094" y="1445"/>
                  </a:cubicBezTo>
                  <a:cubicBezTo>
                    <a:pt x="262977" y="1445"/>
                    <a:pt x="262871" y="1386"/>
                    <a:pt x="262766" y="1280"/>
                  </a:cubicBezTo>
                  <a:lnTo>
                    <a:pt x="262695" y="1210"/>
                  </a:lnTo>
                  <a:lnTo>
                    <a:pt x="261943" y="458"/>
                  </a:lnTo>
                  <a:cubicBezTo>
                    <a:pt x="262037" y="388"/>
                    <a:pt x="262167" y="317"/>
                    <a:pt x="262319" y="317"/>
                  </a:cubicBezTo>
                  <a:close/>
                  <a:moveTo>
                    <a:pt x="263447" y="317"/>
                  </a:moveTo>
                  <a:cubicBezTo>
                    <a:pt x="263552" y="317"/>
                    <a:pt x="263658" y="364"/>
                    <a:pt x="263752" y="458"/>
                  </a:cubicBezTo>
                  <a:lnTo>
                    <a:pt x="263823" y="529"/>
                  </a:lnTo>
                  <a:lnTo>
                    <a:pt x="264586" y="1292"/>
                  </a:lnTo>
                  <a:cubicBezTo>
                    <a:pt x="264492" y="1362"/>
                    <a:pt x="264363" y="1445"/>
                    <a:pt x="264222" y="1445"/>
                  </a:cubicBezTo>
                  <a:cubicBezTo>
                    <a:pt x="264104" y="1445"/>
                    <a:pt x="263999" y="1386"/>
                    <a:pt x="263893" y="1280"/>
                  </a:cubicBezTo>
                  <a:lnTo>
                    <a:pt x="263823" y="1210"/>
                  </a:lnTo>
                  <a:lnTo>
                    <a:pt x="263071" y="458"/>
                  </a:lnTo>
                  <a:cubicBezTo>
                    <a:pt x="263165" y="388"/>
                    <a:pt x="263306" y="317"/>
                    <a:pt x="263447" y="317"/>
                  </a:cubicBezTo>
                  <a:close/>
                  <a:moveTo>
                    <a:pt x="264574" y="317"/>
                  </a:moveTo>
                  <a:cubicBezTo>
                    <a:pt x="264692" y="317"/>
                    <a:pt x="264786" y="364"/>
                    <a:pt x="264880" y="458"/>
                  </a:cubicBezTo>
                  <a:lnTo>
                    <a:pt x="264950" y="529"/>
                  </a:lnTo>
                  <a:lnTo>
                    <a:pt x="265713" y="1292"/>
                  </a:lnTo>
                  <a:cubicBezTo>
                    <a:pt x="265631" y="1362"/>
                    <a:pt x="265502" y="1445"/>
                    <a:pt x="265349" y="1445"/>
                  </a:cubicBezTo>
                  <a:cubicBezTo>
                    <a:pt x="265244" y="1445"/>
                    <a:pt x="265126" y="1386"/>
                    <a:pt x="265021" y="1280"/>
                  </a:cubicBezTo>
                  <a:lnTo>
                    <a:pt x="264950" y="1210"/>
                  </a:lnTo>
                  <a:lnTo>
                    <a:pt x="264198" y="458"/>
                  </a:lnTo>
                  <a:cubicBezTo>
                    <a:pt x="264292" y="388"/>
                    <a:pt x="264433" y="317"/>
                    <a:pt x="264574" y="317"/>
                  </a:cubicBezTo>
                  <a:close/>
                  <a:moveTo>
                    <a:pt x="265702" y="317"/>
                  </a:moveTo>
                  <a:cubicBezTo>
                    <a:pt x="265819" y="317"/>
                    <a:pt x="265913" y="364"/>
                    <a:pt x="266007" y="458"/>
                  </a:cubicBezTo>
                  <a:lnTo>
                    <a:pt x="266089" y="529"/>
                  </a:lnTo>
                  <a:lnTo>
                    <a:pt x="266841" y="1292"/>
                  </a:lnTo>
                  <a:cubicBezTo>
                    <a:pt x="266759" y="1362"/>
                    <a:pt x="266630" y="1445"/>
                    <a:pt x="266489" y="1445"/>
                  </a:cubicBezTo>
                  <a:cubicBezTo>
                    <a:pt x="266371" y="1445"/>
                    <a:pt x="266265" y="1386"/>
                    <a:pt x="266148" y="1280"/>
                  </a:cubicBezTo>
                  <a:lnTo>
                    <a:pt x="266089" y="1210"/>
                  </a:lnTo>
                  <a:lnTo>
                    <a:pt x="265326" y="458"/>
                  </a:lnTo>
                  <a:cubicBezTo>
                    <a:pt x="265420" y="388"/>
                    <a:pt x="265561" y="317"/>
                    <a:pt x="265702" y="317"/>
                  </a:cubicBezTo>
                  <a:close/>
                  <a:moveTo>
                    <a:pt x="266829" y="317"/>
                  </a:moveTo>
                  <a:cubicBezTo>
                    <a:pt x="266947" y="317"/>
                    <a:pt x="267041" y="364"/>
                    <a:pt x="267135" y="458"/>
                  </a:cubicBezTo>
                  <a:lnTo>
                    <a:pt x="267217" y="529"/>
                  </a:lnTo>
                  <a:lnTo>
                    <a:pt x="267968" y="1292"/>
                  </a:lnTo>
                  <a:cubicBezTo>
                    <a:pt x="267886" y="1362"/>
                    <a:pt x="267757" y="1445"/>
                    <a:pt x="267616" y="1445"/>
                  </a:cubicBezTo>
                  <a:cubicBezTo>
                    <a:pt x="267499" y="1445"/>
                    <a:pt x="267393" y="1386"/>
                    <a:pt x="267276" y="1280"/>
                  </a:cubicBezTo>
                  <a:lnTo>
                    <a:pt x="267217" y="1210"/>
                  </a:lnTo>
                  <a:lnTo>
                    <a:pt x="266465" y="458"/>
                  </a:lnTo>
                  <a:cubicBezTo>
                    <a:pt x="266559" y="388"/>
                    <a:pt x="266688" y="317"/>
                    <a:pt x="266829" y="317"/>
                  </a:cubicBezTo>
                  <a:close/>
                  <a:moveTo>
                    <a:pt x="267968" y="317"/>
                  </a:moveTo>
                  <a:cubicBezTo>
                    <a:pt x="268074" y="317"/>
                    <a:pt x="268180" y="364"/>
                    <a:pt x="268274" y="458"/>
                  </a:cubicBezTo>
                  <a:lnTo>
                    <a:pt x="268344" y="529"/>
                  </a:lnTo>
                  <a:lnTo>
                    <a:pt x="269096" y="1292"/>
                  </a:lnTo>
                  <a:cubicBezTo>
                    <a:pt x="269014" y="1362"/>
                    <a:pt x="268885" y="1445"/>
                    <a:pt x="268744" y="1445"/>
                  </a:cubicBezTo>
                  <a:cubicBezTo>
                    <a:pt x="268626" y="1445"/>
                    <a:pt x="268520" y="1386"/>
                    <a:pt x="268415" y="1280"/>
                  </a:cubicBezTo>
                  <a:lnTo>
                    <a:pt x="268344" y="1210"/>
                  </a:lnTo>
                  <a:lnTo>
                    <a:pt x="267593" y="458"/>
                  </a:lnTo>
                  <a:cubicBezTo>
                    <a:pt x="267687" y="388"/>
                    <a:pt x="267828" y="317"/>
                    <a:pt x="267968" y="317"/>
                  </a:cubicBezTo>
                  <a:close/>
                  <a:moveTo>
                    <a:pt x="269096" y="317"/>
                  </a:moveTo>
                  <a:cubicBezTo>
                    <a:pt x="269202" y="317"/>
                    <a:pt x="269307" y="364"/>
                    <a:pt x="269401" y="458"/>
                  </a:cubicBezTo>
                  <a:lnTo>
                    <a:pt x="269472" y="529"/>
                  </a:lnTo>
                  <a:lnTo>
                    <a:pt x="270235" y="1292"/>
                  </a:lnTo>
                  <a:cubicBezTo>
                    <a:pt x="270141" y="1362"/>
                    <a:pt x="270012" y="1445"/>
                    <a:pt x="269871" y="1445"/>
                  </a:cubicBezTo>
                  <a:cubicBezTo>
                    <a:pt x="269765" y="1445"/>
                    <a:pt x="269648" y="1386"/>
                    <a:pt x="269542" y="1280"/>
                  </a:cubicBezTo>
                  <a:lnTo>
                    <a:pt x="269472" y="1210"/>
                  </a:lnTo>
                  <a:lnTo>
                    <a:pt x="268720" y="458"/>
                  </a:lnTo>
                  <a:cubicBezTo>
                    <a:pt x="268814" y="388"/>
                    <a:pt x="268955" y="317"/>
                    <a:pt x="269096" y="317"/>
                  </a:cubicBezTo>
                  <a:close/>
                  <a:moveTo>
                    <a:pt x="270223" y="317"/>
                  </a:moveTo>
                  <a:cubicBezTo>
                    <a:pt x="270341" y="317"/>
                    <a:pt x="270435" y="364"/>
                    <a:pt x="270529" y="458"/>
                  </a:cubicBezTo>
                  <a:lnTo>
                    <a:pt x="270611" y="529"/>
                  </a:lnTo>
                  <a:lnTo>
                    <a:pt x="271363" y="1292"/>
                  </a:lnTo>
                  <a:cubicBezTo>
                    <a:pt x="271280" y="1362"/>
                    <a:pt x="271151" y="1445"/>
                    <a:pt x="271010" y="1445"/>
                  </a:cubicBezTo>
                  <a:cubicBezTo>
                    <a:pt x="270893" y="1445"/>
                    <a:pt x="270775" y="1386"/>
                    <a:pt x="270670" y="1280"/>
                  </a:cubicBezTo>
                  <a:lnTo>
                    <a:pt x="270611" y="1210"/>
                  </a:lnTo>
                  <a:lnTo>
                    <a:pt x="269848" y="458"/>
                  </a:lnTo>
                  <a:cubicBezTo>
                    <a:pt x="269942" y="388"/>
                    <a:pt x="270083" y="317"/>
                    <a:pt x="270223" y="317"/>
                  </a:cubicBezTo>
                  <a:close/>
                  <a:moveTo>
                    <a:pt x="271351" y="317"/>
                  </a:moveTo>
                  <a:cubicBezTo>
                    <a:pt x="271468" y="317"/>
                    <a:pt x="271562" y="364"/>
                    <a:pt x="271656" y="458"/>
                  </a:cubicBezTo>
                  <a:lnTo>
                    <a:pt x="271739" y="529"/>
                  </a:lnTo>
                  <a:lnTo>
                    <a:pt x="272490" y="1292"/>
                  </a:lnTo>
                  <a:cubicBezTo>
                    <a:pt x="272408" y="1362"/>
                    <a:pt x="272279" y="1445"/>
                    <a:pt x="272138" y="1445"/>
                  </a:cubicBezTo>
                  <a:cubicBezTo>
                    <a:pt x="272020" y="1445"/>
                    <a:pt x="271915" y="1386"/>
                    <a:pt x="271797" y="1280"/>
                  </a:cubicBezTo>
                  <a:lnTo>
                    <a:pt x="271739" y="1210"/>
                  </a:lnTo>
                  <a:lnTo>
                    <a:pt x="270975" y="458"/>
                  </a:lnTo>
                  <a:cubicBezTo>
                    <a:pt x="271069" y="388"/>
                    <a:pt x="271210" y="317"/>
                    <a:pt x="271351" y="317"/>
                  </a:cubicBezTo>
                  <a:close/>
                  <a:moveTo>
                    <a:pt x="272490" y="317"/>
                  </a:moveTo>
                  <a:cubicBezTo>
                    <a:pt x="272596" y="317"/>
                    <a:pt x="272702" y="364"/>
                    <a:pt x="272784" y="458"/>
                  </a:cubicBezTo>
                  <a:lnTo>
                    <a:pt x="272866" y="529"/>
                  </a:lnTo>
                  <a:lnTo>
                    <a:pt x="273618" y="1292"/>
                  </a:lnTo>
                  <a:cubicBezTo>
                    <a:pt x="273535" y="1362"/>
                    <a:pt x="273406" y="1445"/>
                    <a:pt x="273265" y="1445"/>
                  </a:cubicBezTo>
                  <a:cubicBezTo>
                    <a:pt x="273148" y="1445"/>
                    <a:pt x="273042" y="1386"/>
                    <a:pt x="272936" y="1280"/>
                  </a:cubicBezTo>
                  <a:lnTo>
                    <a:pt x="272866" y="1210"/>
                  </a:lnTo>
                  <a:lnTo>
                    <a:pt x="272114" y="458"/>
                  </a:lnTo>
                  <a:cubicBezTo>
                    <a:pt x="272208" y="388"/>
                    <a:pt x="272338" y="317"/>
                    <a:pt x="272490" y="317"/>
                  </a:cubicBezTo>
                  <a:close/>
                  <a:moveTo>
                    <a:pt x="273618" y="317"/>
                  </a:moveTo>
                  <a:cubicBezTo>
                    <a:pt x="273723" y="317"/>
                    <a:pt x="273829" y="364"/>
                    <a:pt x="273923" y="458"/>
                  </a:cubicBezTo>
                  <a:lnTo>
                    <a:pt x="273994" y="529"/>
                  </a:lnTo>
                  <a:lnTo>
                    <a:pt x="274757" y="1292"/>
                  </a:lnTo>
                  <a:cubicBezTo>
                    <a:pt x="274663" y="1362"/>
                    <a:pt x="274534" y="1445"/>
                    <a:pt x="274393" y="1445"/>
                  </a:cubicBezTo>
                  <a:cubicBezTo>
                    <a:pt x="274275" y="1445"/>
                    <a:pt x="274170" y="1386"/>
                    <a:pt x="274064" y="1280"/>
                  </a:cubicBezTo>
                  <a:lnTo>
                    <a:pt x="273994" y="1210"/>
                  </a:lnTo>
                  <a:lnTo>
                    <a:pt x="273242" y="458"/>
                  </a:lnTo>
                  <a:cubicBezTo>
                    <a:pt x="273336" y="388"/>
                    <a:pt x="273477" y="317"/>
                    <a:pt x="273618" y="317"/>
                  </a:cubicBezTo>
                  <a:close/>
                  <a:moveTo>
                    <a:pt x="274745" y="317"/>
                  </a:moveTo>
                  <a:cubicBezTo>
                    <a:pt x="274863" y="317"/>
                    <a:pt x="274957" y="364"/>
                    <a:pt x="275051" y="458"/>
                  </a:cubicBezTo>
                  <a:lnTo>
                    <a:pt x="275121" y="529"/>
                  </a:lnTo>
                  <a:lnTo>
                    <a:pt x="275884" y="1292"/>
                  </a:lnTo>
                  <a:cubicBezTo>
                    <a:pt x="275802" y="1362"/>
                    <a:pt x="275673" y="1445"/>
                    <a:pt x="275532" y="1445"/>
                  </a:cubicBezTo>
                  <a:cubicBezTo>
                    <a:pt x="275415" y="1445"/>
                    <a:pt x="275297" y="1386"/>
                    <a:pt x="275191" y="1280"/>
                  </a:cubicBezTo>
                  <a:lnTo>
                    <a:pt x="275121" y="1210"/>
                  </a:lnTo>
                  <a:lnTo>
                    <a:pt x="274369" y="458"/>
                  </a:lnTo>
                  <a:cubicBezTo>
                    <a:pt x="274463" y="388"/>
                    <a:pt x="274604" y="317"/>
                    <a:pt x="274745" y="317"/>
                  </a:cubicBezTo>
                  <a:close/>
                  <a:moveTo>
                    <a:pt x="275873" y="317"/>
                  </a:moveTo>
                  <a:cubicBezTo>
                    <a:pt x="275990" y="317"/>
                    <a:pt x="276084" y="364"/>
                    <a:pt x="276178" y="458"/>
                  </a:cubicBezTo>
                  <a:lnTo>
                    <a:pt x="276260" y="529"/>
                  </a:lnTo>
                  <a:lnTo>
                    <a:pt x="277012" y="1292"/>
                  </a:lnTo>
                  <a:cubicBezTo>
                    <a:pt x="276930" y="1362"/>
                    <a:pt x="276801" y="1445"/>
                    <a:pt x="276660" y="1445"/>
                  </a:cubicBezTo>
                  <a:cubicBezTo>
                    <a:pt x="276542" y="1445"/>
                    <a:pt x="276436" y="1386"/>
                    <a:pt x="276319" y="1280"/>
                  </a:cubicBezTo>
                  <a:lnTo>
                    <a:pt x="276260" y="1210"/>
                  </a:lnTo>
                  <a:lnTo>
                    <a:pt x="275497" y="458"/>
                  </a:lnTo>
                  <a:cubicBezTo>
                    <a:pt x="275591" y="388"/>
                    <a:pt x="275732" y="317"/>
                    <a:pt x="275873" y="317"/>
                  </a:cubicBezTo>
                  <a:close/>
                  <a:moveTo>
                    <a:pt x="277000" y="317"/>
                  </a:moveTo>
                  <a:cubicBezTo>
                    <a:pt x="277118" y="317"/>
                    <a:pt x="277212" y="364"/>
                    <a:pt x="277306" y="458"/>
                  </a:cubicBezTo>
                  <a:lnTo>
                    <a:pt x="277388" y="529"/>
                  </a:lnTo>
                  <a:lnTo>
                    <a:pt x="278139" y="1292"/>
                  </a:lnTo>
                  <a:cubicBezTo>
                    <a:pt x="278057" y="1362"/>
                    <a:pt x="277928" y="1445"/>
                    <a:pt x="277787" y="1445"/>
                  </a:cubicBezTo>
                  <a:cubicBezTo>
                    <a:pt x="277670" y="1445"/>
                    <a:pt x="277564" y="1386"/>
                    <a:pt x="277446" y="1280"/>
                  </a:cubicBezTo>
                  <a:lnTo>
                    <a:pt x="277388" y="1210"/>
                  </a:lnTo>
                  <a:lnTo>
                    <a:pt x="276636" y="458"/>
                  </a:lnTo>
                  <a:cubicBezTo>
                    <a:pt x="276730" y="388"/>
                    <a:pt x="276859" y="317"/>
                    <a:pt x="277000" y="317"/>
                  </a:cubicBezTo>
                  <a:close/>
                  <a:moveTo>
                    <a:pt x="278139" y="317"/>
                  </a:moveTo>
                  <a:cubicBezTo>
                    <a:pt x="278245" y="317"/>
                    <a:pt x="278351" y="364"/>
                    <a:pt x="278445" y="458"/>
                  </a:cubicBezTo>
                  <a:lnTo>
                    <a:pt x="278515" y="529"/>
                  </a:lnTo>
                  <a:lnTo>
                    <a:pt x="279267" y="1292"/>
                  </a:lnTo>
                  <a:cubicBezTo>
                    <a:pt x="279185" y="1362"/>
                    <a:pt x="279056" y="1445"/>
                    <a:pt x="278915" y="1445"/>
                  </a:cubicBezTo>
                  <a:cubicBezTo>
                    <a:pt x="278797" y="1445"/>
                    <a:pt x="278691" y="1386"/>
                    <a:pt x="278586" y="1280"/>
                  </a:cubicBezTo>
                  <a:lnTo>
                    <a:pt x="278515" y="1210"/>
                  </a:lnTo>
                  <a:lnTo>
                    <a:pt x="277764" y="458"/>
                  </a:lnTo>
                  <a:cubicBezTo>
                    <a:pt x="277858" y="388"/>
                    <a:pt x="277987" y="317"/>
                    <a:pt x="278139" y="317"/>
                  </a:cubicBezTo>
                  <a:close/>
                  <a:moveTo>
                    <a:pt x="279267" y="317"/>
                  </a:moveTo>
                  <a:cubicBezTo>
                    <a:pt x="279373" y="317"/>
                    <a:pt x="279478" y="364"/>
                    <a:pt x="279572" y="458"/>
                  </a:cubicBezTo>
                  <a:lnTo>
                    <a:pt x="279643" y="529"/>
                  </a:lnTo>
                  <a:cubicBezTo>
                    <a:pt x="279643" y="529"/>
                    <a:pt x="279831" y="728"/>
                    <a:pt x="280019" y="916"/>
                  </a:cubicBezTo>
                  <a:cubicBezTo>
                    <a:pt x="280206" y="1104"/>
                    <a:pt x="280383" y="1304"/>
                    <a:pt x="280383" y="1304"/>
                  </a:cubicBezTo>
                  <a:cubicBezTo>
                    <a:pt x="280289" y="1374"/>
                    <a:pt x="280171" y="1445"/>
                    <a:pt x="280042" y="1445"/>
                  </a:cubicBezTo>
                  <a:cubicBezTo>
                    <a:pt x="279936" y="1433"/>
                    <a:pt x="279819" y="1386"/>
                    <a:pt x="279713" y="1280"/>
                  </a:cubicBezTo>
                  <a:lnTo>
                    <a:pt x="279643" y="1210"/>
                  </a:lnTo>
                  <a:lnTo>
                    <a:pt x="278891" y="458"/>
                  </a:lnTo>
                  <a:cubicBezTo>
                    <a:pt x="278985" y="388"/>
                    <a:pt x="279126" y="317"/>
                    <a:pt x="279267" y="317"/>
                  </a:cubicBezTo>
                  <a:close/>
                  <a:moveTo>
                    <a:pt x="4652" y="404"/>
                  </a:moveTo>
                  <a:cubicBezTo>
                    <a:pt x="4745" y="404"/>
                    <a:pt x="4837" y="440"/>
                    <a:pt x="4921" y="505"/>
                  </a:cubicBezTo>
                  <a:lnTo>
                    <a:pt x="5003" y="575"/>
                  </a:lnTo>
                  <a:cubicBezTo>
                    <a:pt x="5003" y="575"/>
                    <a:pt x="5226" y="740"/>
                    <a:pt x="5414" y="928"/>
                  </a:cubicBezTo>
                  <a:cubicBezTo>
                    <a:pt x="5614" y="1104"/>
                    <a:pt x="5790" y="1292"/>
                    <a:pt x="5790" y="1292"/>
                  </a:cubicBezTo>
                  <a:cubicBezTo>
                    <a:pt x="5708" y="1362"/>
                    <a:pt x="5591" y="1445"/>
                    <a:pt x="5461" y="1445"/>
                  </a:cubicBezTo>
                  <a:cubicBezTo>
                    <a:pt x="5451" y="1446"/>
                    <a:pt x="5440" y="1446"/>
                    <a:pt x="5430" y="1446"/>
                  </a:cubicBezTo>
                  <a:cubicBezTo>
                    <a:pt x="5334" y="1446"/>
                    <a:pt x="5239" y="1399"/>
                    <a:pt x="5144" y="1304"/>
                  </a:cubicBezTo>
                  <a:lnTo>
                    <a:pt x="5074" y="1245"/>
                  </a:lnTo>
                  <a:cubicBezTo>
                    <a:pt x="5074" y="1245"/>
                    <a:pt x="4874" y="1069"/>
                    <a:pt x="4663" y="916"/>
                  </a:cubicBezTo>
                  <a:cubicBezTo>
                    <a:pt x="4440" y="763"/>
                    <a:pt x="4205" y="611"/>
                    <a:pt x="4205" y="611"/>
                  </a:cubicBezTo>
                  <a:cubicBezTo>
                    <a:pt x="4299" y="529"/>
                    <a:pt x="4428" y="435"/>
                    <a:pt x="4580" y="411"/>
                  </a:cubicBezTo>
                  <a:cubicBezTo>
                    <a:pt x="4604" y="406"/>
                    <a:pt x="4628" y="404"/>
                    <a:pt x="4652" y="404"/>
                  </a:cubicBezTo>
                  <a:close/>
                  <a:moveTo>
                    <a:pt x="280430" y="329"/>
                  </a:moveTo>
                  <a:cubicBezTo>
                    <a:pt x="280547" y="341"/>
                    <a:pt x="280653" y="399"/>
                    <a:pt x="280735" y="493"/>
                  </a:cubicBezTo>
                  <a:lnTo>
                    <a:pt x="280805" y="587"/>
                  </a:lnTo>
                  <a:cubicBezTo>
                    <a:pt x="280805" y="587"/>
                    <a:pt x="280993" y="787"/>
                    <a:pt x="281146" y="1010"/>
                  </a:cubicBezTo>
                  <a:cubicBezTo>
                    <a:pt x="281217" y="1116"/>
                    <a:pt x="281287" y="1221"/>
                    <a:pt x="281346" y="1304"/>
                  </a:cubicBezTo>
                  <a:cubicBezTo>
                    <a:pt x="281404" y="1386"/>
                    <a:pt x="281440" y="1445"/>
                    <a:pt x="281440" y="1445"/>
                  </a:cubicBezTo>
                  <a:cubicBezTo>
                    <a:pt x="281360" y="1484"/>
                    <a:pt x="281248" y="1532"/>
                    <a:pt x="281144" y="1532"/>
                  </a:cubicBezTo>
                  <a:cubicBezTo>
                    <a:pt x="281125" y="1532"/>
                    <a:pt x="281106" y="1530"/>
                    <a:pt x="281087" y="1527"/>
                  </a:cubicBezTo>
                  <a:cubicBezTo>
                    <a:pt x="280982" y="1515"/>
                    <a:pt x="280888" y="1445"/>
                    <a:pt x="280794" y="1327"/>
                  </a:cubicBezTo>
                  <a:lnTo>
                    <a:pt x="280735" y="1257"/>
                  </a:lnTo>
                  <a:cubicBezTo>
                    <a:pt x="280735" y="1257"/>
                    <a:pt x="280582" y="1045"/>
                    <a:pt x="280406" y="846"/>
                  </a:cubicBezTo>
                  <a:cubicBezTo>
                    <a:pt x="280218" y="658"/>
                    <a:pt x="280019" y="458"/>
                    <a:pt x="280019" y="458"/>
                  </a:cubicBezTo>
                  <a:cubicBezTo>
                    <a:pt x="280124" y="399"/>
                    <a:pt x="280277" y="329"/>
                    <a:pt x="280430" y="329"/>
                  </a:cubicBezTo>
                  <a:close/>
                  <a:moveTo>
                    <a:pt x="3526" y="661"/>
                  </a:moveTo>
                  <a:cubicBezTo>
                    <a:pt x="3600" y="661"/>
                    <a:pt x="3673" y="680"/>
                    <a:pt x="3747" y="716"/>
                  </a:cubicBezTo>
                  <a:lnTo>
                    <a:pt x="3841" y="775"/>
                  </a:lnTo>
                  <a:cubicBezTo>
                    <a:pt x="3841" y="775"/>
                    <a:pt x="4087" y="916"/>
                    <a:pt x="4299" y="1057"/>
                  </a:cubicBezTo>
                  <a:cubicBezTo>
                    <a:pt x="4522" y="1210"/>
                    <a:pt x="4733" y="1362"/>
                    <a:pt x="4733" y="1362"/>
                  </a:cubicBezTo>
                  <a:cubicBezTo>
                    <a:pt x="4663" y="1445"/>
                    <a:pt x="4557" y="1550"/>
                    <a:pt x="4428" y="1574"/>
                  </a:cubicBezTo>
                  <a:cubicBezTo>
                    <a:pt x="4406" y="1579"/>
                    <a:pt x="4385" y="1581"/>
                    <a:pt x="4363" y="1581"/>
                  </a:cubicBezTo>
                  <a:cubicBezTo>
                    <a:pt x="4278" y="1581"/>
                    <a:pt x="4190" y="1545"/>
                    <a:pt x="4087" y="1480"/>
                  </a:cubicBezTo>
                  <a:lnTo>
                    <a:pt x="4017" y="1433"/>
                  </a:lnTo>
                  <a:cubicBezTo>
                    <a:pt x="4017" y="1433"/>
                    <a:pt x="3794" y="1292"/>
                    <a:pt x="3547" y="1174"/>
                  </a:cubicBezTo>
                  <a:cubicBezTo>
                    <a:pt x="3429" y="1116"/>
                    <a:pt x="3312" y="1057"/>
                    <a:pt x="3218" y="1022"/>
                  </a:cubicBezTo>
                  <a:cubicBezTo>
                    <a:pt x="3124" y="975"/>
                    <a:pt x="3054" y="951"/>
                    <a:pt x="3054" y="951"/>
                  </a:cubicBezTo>
                  <a:cubicBezTo>
                    <a:pt x="3124" y="857"/>
                    <a:pt x="3242" y="728"/>
                    <a:pt x="3394" y="681"/>
                  </a:cubicBezTo>
                  <a:cubicBezTo>
                    <a:pt x="3438" y="668"/>
                    <a:pt x="3482" y="661"/>
                    <a:pt x="3526" y="661"/>
                  </a:cubicBezTo>
                  <a:close/>
                  <a:moveTo>
                    <a:pt x="281516" y="481"/>
                  </a:moveTo>
                  <a:cubicBezTo>
                    <a:pt x="281553" y="481"/>
                    <a:pt x="281590" y="485"/>
                    <a:pt x="281628" y="493"/>
                  </a:cubicBezTo>
                  <a:cubicBezTo>
                    <a:pt x="281745" y="517"/>
                    <a:pt x="281851" y="587"/>
                    <a:pt x="281921" y="705"/>
                  </a:cubicBezTo>
                  <a:lnTo>
                    <a:pt x="281980" y="799"/>
                  </a:lnTo>
                  <a:cubicBezTo>
                    <a:pt x="281980" y="799"/>
                    <a:pt x="282121" y="1034"/>
                    <a:pt x="282238" y="1268"/>
                  </a:cubicBezTo>
                  <a:cubicBezTo>
                    <a:pt x="282356" y="1515"/>
                    <a:pt x="282438" y="1750"/>
                    <a:pt x="282438" y="1750"/>
                  </a:cubicBezTo>
                  <a:cubicBezTo>
                    <a:pt x="282376" y="1773"/>
                    <a:pt x="282295" y="1796"/>
                    <a:pt x="282213" y="1796"/>
                  </a:cubicBezTo>
                  <a:cubicBezTo>
                    <a:pt x="282170" y="1796"/>
                    <a:pt x="282126" y="1790"/>
                    <a:pt x="282086" y="1773"/>
                  </a:cubicBezTo>
                  <a:cubicBezTo>
                    <a:pt x="281980" y="1750"/>
                    <a:pt x="281909" y="1668"/>
                    <a:pt x="281839" y="1527"/>
                  </a:cubicBezTo>
                  <a:lnTo>
                    <a:pt x="281792" y="1445"/>
                  </a:lnTo>
                  <a:cubicBezTo>
                    <a:pt x="281792" y="1445"/>
                    <a:pt x="281675" y="1221"/>
                    <a:pt x="281522" y="998"/>
                  </a:cubicBezTo>
                  <a:cubicBezTo>
                    <a:pt x="281381" y="763"/>
                    <a:pt x="281217" y="552"/>
                    <a:pt x="281217" y="552"/>
                  </a:cubicBezTo>
                  <a:cubicBezTo>
                    <a:pt x="281296" y="516"/>
                    <a:pt x="281403" y="481"/>
                    <a:pt x="281516" y="481"/>
                  </a:cubicBezTo>
                  <a:close/>
                  <a:moveTo>
                    <a:pt x="2458" y="1123"/>
                  </a:moveTo>
                  <a:cubicBezTo>
                    <a:pt x="2506" y="1123"/>
                    <a:pt x="2556" y="1132"/>
                    <a:pt x="2607" y="1151"/>
                  </a:cubicBezTo>
                  <a:lnTo>
                    <a:pt x="2725" y="1186"/>
                  </a:lnTo>
                  <a:cubicBezTo>
                    <a:pt x="2725" y="1186"/>
                    <a:pt x="2983" y="1257"/>
                    <a:pt x="3230" y="1374"/>
                  </a:cubicBezTo>
                  <a:cubicBezTo>
                    <a:pt x="3465" y="1480"/>
                    <a:pt x="3700" y="1609"/>
                    <a:pt x="3700" y="1609"/>
                  </a:cubicBezTo>
                  <a:cubicBezTo>
                    <a:pt x="3641" y="1691"/>
                    <a:pt x="3559" y="1809"/>
                    <a:pt x="3441" y="1856"/>
                  </a:cubicBezTo>
                  <a:cubicBezTo>
                    <a:pt x="3405" y="1874"/>
                    <a:pt x="3366" y="1881"/>
                    <a:pt x="3323" y="1881"/>
                  </a:cubicBezTo>
                  <a:cubicBezTo>
                    <a:pt x="3254" y="1881"/>
                    <a:pt x="3176" y="1861"/>
                    <a:pt x="3089" y="1832"/>
                  </a:cubicBezTo>
                  <a:lnTo>
                    <a:pt x="3007" y="1797"/>
                  </a:lnTo>
                  <a:cubicBezTo>
                    <a:pt x="3007" y="1797"/>
                    <a:pt x="2948" y="1773"/>
                    <a:pt x="2854" y="1738"/>
                  </a:cubicBezTo>
                  <a:cubicBezTo>
                    <a:pt x="2760" y="1703"/>
                    <a:pt x="2643" y="1656"/>
                    <a:pt x="2513" y="1633"/>
                  </a:cubicBezTo>
                  <a:cubicBezTo>
                    <a:pt x="2384" y="1597"/>
                    <a:pt x="2243" y="1562"/>
                    <a:pt x="2138" y="1539"/>
                  </a:cubicBezTo>
                  <a:cubicBezTo>
                    <a:pt x="2044" y="1527"/>
                    <a:pt x="1973" y="1515"/>
                    <a:pt x="1973" y="1515"/>
                  </a:cubicBezTo>
                  <a:cubicBezTo>
                    <a:pt x="2020" y="1398"/>
                    <a:pt x="2114" y="1268"/>
                    <a:pt x="2255" y="1186"/>
                  </a:cubicBezTo>
                  <a:cubicBezTo>
                    <a:pt x="2318" y="1144"/>
                    <a:pt x="2386" y="1123"/>
                    <a:pt x="2458" y="1123"/>
                  </a:cubicBezTo>
                  <a:close/>
                  <a:moveTo>
                    <a:pt x="282554" y="810"/>
                  </a:moveTo>
                  <a:cubicBezTo>
                    <a:pt x="282636" y="810"/>
                    <a:pt x="282723" y="824"/>
                    <a:pt x="282802" y="857"/>
                  </a:cubicBezTo>
                  <a:cubicBezTo>
                    <a:pt x="282920" y="893"/>
                    <a:pt x="283002" y="987"/>
                    <a:pt x="283049" y="1116"/>
                  </a:cubicBezTo>
                  <a:lnTo>
                    <a:pt x="283096" y="1221"/>
                  </a:lnTo>
                  <a:cubicBezTo>
                    <a:pt x="283096" y="1221"/>
                    <a:pt x="283190" y="1468"/>
                    <a:pt x="283260" y="1738"/>
                  </a:cubicBezTo>
                  <a:cubicBezTo>
                    <a:pt x="283331" y="1985"/>
                    <a:pt x="283354" y="2243"/>
                    <a:pt x="283354" y="2243"/>
                  </a:cubicBezTo>
                  <a:cubicBezTo>
                    <a:pt x="283321" y="2247"/>
                    <a:pt x="283287" y="2249"/>
                    <a:pt x="283250" y="2249"/>
                  </a:cubicBezTo>
                  <a:cubicBezTo>
                    <a:pt x="283170" y="2249"/>
                    <a:pt x="283083" y="2237"/>
                    <a:pt x="283002" y="2196"/>
                  </a:cubicBezTo>
                  <a:cubicBezTo>
                    <a:pt x="282920" y="2149"/>
                    <a:pt x="282861" y="2044"/>
                    <a:pt x="282814" y="1914"/>
                  </a:cubicBezTo>
                  <a:lnTo>
                    <a:pt x="282790" y="1820"/>
                  </a:lnTo>
                  <a:cubicBezTo>
                    <a:pt x="282790" y="1820"/>
                    <a:pt x="282779" y="1762"/>
                    <a:pt x="282743" y="1668"/>
                  </a:cubicBezTo>
                  <a:cubicBezTo>
                    <a:pt x="282708" y="1574"/>
                    <a:pt x="282673" y="1445"/>
                    <a:pt x="282614" y="1327"/>
                  </a:cubicBezTo>
                  <a:cubicBezTo>
                    <a:pt x="282555" y="1210"/>
                    <a:pt x="282508" y="1081"/>
                    <a:pt x="282461" y="987"/>
                  </a:cubicBezTo>
                  <a:cubicBezTo>
                    <a:pt x="282415" y="893"/>
                    <a:pt x="282379" y="834"/>
                    <a:pt x="282379" y="834"/>
                  </a:cubicBezTo>
                  <a:cubicBezTo>
                    <a:pt x="282431" y="818"/>
                    <a:pt x="282491" y="810"/>
                    <a:pt x="282554" y="810"/>
                  </a:cubicBezTo>
                  <a:close/>
                  <a:moveTo>
                    <a:pt x="1691" y="1820"/>
                  </a:moveTo>
                  <a:cubicBezTo>
                    <a:pt x="1691" y="1820"/>
                    <a:pt x="1762" y="1832"/>
                    <a:pt x="1867" y="1832"/>
                  </a:cubicBezTo>
                  <a:cubicBezTo>
                    <a:pt x="1973" y="1844"/>
                    <a:pt x="2102" y="1867"/>
                    <a:pt x="2232" y="1891"/>
                  </a:cubicBezTo>
                  <a:cubicBezTo>
                    <a:pt x="2361" y="1914"/>
                    <a:pt x="2490" y="1950"/>
                    <a:pt x="2584" y="1973"/>
                  </a:cubicBezTo>
                  <a:cubicBezTo>
                    <a:pt x="2678" y="2008"/>
                    <a:pt x="2737" y="2020"/>
                    <a:pt x="2737" y="2020"/>
                  </a:cubicBezTo>
                  <a:cubicBezTo>
                    <a:pt x="2713" y="2126"/>
                    <a:pt x="2643" y="2243"/>
                    <a:pt x="2549" y="2314"/>
                  </a:cubicBezTo>
                  <a:cubicBezTo>
                    <a:pt x="2492" y="2354"/>
                    <a:pt x="2420" y="2372"/>
                    <a:pt x="2334" y="2372"/>
                  </a:cubicBezTo>
                  <a:cubicBezTo>
                    <a:pt x="2295" y="2372"/>
                    <a:pt x="2253" y="2368"/>
                    <a:pt x="2208" y="2361"/>
                  </a:cubicBezTo>
                  <a:lnTo>
                    <a:pt x="2126" y="2349"/>
                  </a:lnTo>
                  <a:cubicBezTo>
                    <a:pt x="2126" y="2349"/>
                    <a:pt x="2055" y="2337"/>
                    <a:pt x="1961" y="2325"/>
                  </a:cubicBezTo>
                  <a:cubicBezTo>
                    <a:pt x="1867" y="2325"/>
                    <a:pt x="1726" y="2314"/>
                    <a:pt x="1597" y="2314"/>
                  </a:cubicBezTo>
                  <a:cubicBezTo>
                    <a:pt x="1468" y="2314"/>
                    <a:pt x="1327" y="2325"/>
                    <a:pt x="1221" y="2337"/>
                  </a:cubicBezTo>
                  <a:cubicBezTo>
                    <a:pt x="1116" y="2361"/>
                    <a:pt x="1045" y="2372"/>
                    <a:pt x="1045" y="2372"/>
                  </a:cubicBezTo>
                  <a:cubicBezTo>
                    <a:pt x="1057" y="2243"/>
                    <a:pt x="1116" y="2079"/>
                    <a:pt x="1233" y="1961"/>
                  </a:cubicBezTo>
                  <a:cubicBezTo>
                    <a:pt x="1315" y="1856"/>
                    <a:pt x="1445" y="1820"/>
                    <a:pt x="1574" y="1820"/>
                  </a:cubicBezTo>
                  <a:close/>
                  <a:moveTo>
                    <a:pt x="283483" y="1339"/>
                  </a:moveTo>
                  <a:cubicBezTo>
                    <a:pt x="283612" y="1339"/>
                    <a:pt x="283777" y="1351"/>
                    <a:pt x="283906" y="1456"/>
                  </a:cubicBezTo>
                  <a:cubicBezTo>
                    <a:pt x="284012" y="1527"/>
                    <a:pt x="284082" y="1621"/>
                    <a:pt x="284094" y="1762"/>
                  </a:cubicBezTo>
                  <a:lnTo>
                    <a:pt x="284106" y="1879"/>
                  </a:lnTo>
                  <a:cubicBezTo>
                    <a:pt x="284106" y="1879"/>
                    <a:pt x="284153" y="2161"/>
                    <a:pt x="284129" y="2419"/>
                  </a:cubicBezTo>
                  <a:cubicBezTo>
                    <a:pt x="284129" y="2560"/>
                    <a:pt x="284117" y="2678"/>
                    <a:pt x="284094" y="2783"/>
                  </a:cubicBezTo>
                  <a:cubicBezTo>
                    <a:pt x="284082" y="2877"/>
                    <a:pt x="284071" y="2936"/>
                    <a:pt x="284071" y="2936"/>
                  </a:cubicBezTo>
                  <a:cubicBezTo>
                    <a:pt x="283965" y="2913"/>
                    <a:pt x="283847" y="2877"/>
                    <a:pt x="283765" y="2795"/>
                  </a:cubicBezTo>
                  <a:cubicBezTo>
                    <a:pt x="283695" y="2725"/>
                    <a:pt x="283671" y="2619"/>
                    <a:pt x="283671" y="2478"/>
                  </a:cubicBezTo>
                  <a:lnTo>
                    <a:pt x="283671" y="2396"/>
                  </a:lnTo>
                  <a:cubicBezTo>
                    <a:pt x="283671" y="2396"/>
                    <a:pt x="283671" y="2138"/>
                    <a:pt x="283612" y="1867"/>
                  </a:cubicBezTo>
                  <a:cubicBezTo>
                    <a:pt x="283565" y="1609"/>
                    <a:pt x="283483" y="1339"/>
                    <a:pt x="283483" y="1339"/>
                  </a:cubicBezTo>
                  <a:close/>
                  <a:moveTo>
                    <a:pt x="1926" y="2631"/>
                  </a:moveTo>
                  <a:cubicBezTo>
                    <a:pt x="1926" y="2737"/>
                    <a:pt x="1903" y="2866"/>
                    <a:pt x="1844" y="2960"/>
                  </a:cubicBezTo>
                  <a:cubicBezTo>
                    <a:pt x="1785" y="3030"/>
                    <a:pt x="1691" y="3065"/>
                    <a:pt x="1550" y="3089"/>
                  </a:cubicBezTo>
                  <a:lnTo>
                    <a:pt x="1468" y="3112"/>
                  </a:lnTo>
                  <a:cubicBezTo>
                    <a:pt x="1468" y="3112"/>
                    <a:pt x="1221" y="3148"/>
                    <a:pt x="975" y="3265"/>
                  </a:cubicBezTo>
                  <a:cubicBezTo>
                    <a:pt x="846" y="3324"/>
                    <a:pt x="728" y="3394"/>
                    <a:pt x="646" y="3465"/>
                  </a:cubicBezTo>
                  <a:cubicBezTo>
                    <a:pt x="564" y="3523"/>
                    <a:pt x="505" y="3570"/>
                    <a:pt x="505" y="3570"/>
                  </a:cubicBezTo>
                  <a:cubicBezTo>
                    <a:pt x="470" y="3453"/>
                    <a:pt x="423" y="3253"/>
                    <a:pt x="493" y="3089"/>
                  </a:cubicBezTo>
                  <a:cubicBezTo>
                    <a:pt x="552" y="2960"/>
                    <a:pt x="634" y="2866"/>
                    <a:pt x="763" y="2819"/>
                  </a:cubicBezTo>
                  <a:lnTo>
                    <a:pt x="881" y="2772"/>
                  </a:lnTo>
                  <a:cubicBezTo>
                    <a:pt x="881" y="2772"/>
                    <a:pt x="1151" y="2678"/>
                    <a:pt x="1409" y="2654"/>
                  </a:cubicBezTo>
                  <a:cubicBezTo>
                    <a:pt x="1539" y="2631"/>
                    <a:pt x="1668" y="2631"/>
                    <a:pt x="1773" y="2631"/>
                  </a:cubicBezTo>
                  <a:close/>
                  <a:moveTo>
                    <a:pt x="284470" y="2114"/>
                  </a:moveTo>
                  <a:lnTo>
                    <a:pt x="284470" y="2114"/>
                  </a:lnTo>
                  <a:cubicBezTo>
                    <a:pt x="284587" y="2138"/>
                    <a:pt x="284752" y="2220"/>
                    <a:pt x="284846" y="2361"/>
                  </a:cubicBezTo>
                  <a:cubicBezTo>
                    <a:pt x="284928" y="2466"/>
                    <a:pt x="284951" y="2596"/>
                    <a:pt x="284928" y="2737"/>
                  </a:cubicBezTo>
                  <a:lnTo>
                    <a:pt x="284904" y="2854"/>
                  </a:lnTo>
                  <a:cubicBezTo>
                    <a:pt x="284904" y="2854"/>
                    <a:pt x="284893" y="2913"/>
                    <a:pt x="284857" y="3018"/>
                  </a:cubicBezTo>
                  <a:cubicBezTo>
                    <a:pt x="284822" y="3124"/>
                    <a:pt x="284775" y="3253"/>
                    <a:pt x="284716" y="3371"/>
                  </a:cubicBezTo>
                  <a:cubicBezTo>
                    <a:pt x="284658" y="3488"/>
                    <a:pt x="284576" y="3594"/>
                    <a:pt x="284529" y="3664"/>
                  </a:cubicBezTo>
                  <a:cubicBezTo>
                    <a:pt x="284470" y="3735"/>
                    <a:pt x="284435" y="3782"/>
                    <a:pt x="284435" y="3782"/>
                  </a:cubicBezTo>
                  <a:cubicBezTo>
                    <a:pt x="284352" y="3723"/>
                    <a:pt x="284247" y="3653"/>
                    <a:pt x="284223" y="3547"/>
                  </a:cubicBezTo>
                  <a:cubicBezTo>
                    <a:pt x="284188" y="3465"/>
                    <a:pt x="284211" y="3371"/>
                    <a:pt x="284270" y="3242"/>
                  </a:cubicBezTo>
                  <a:lnTo>
                    <a:pt x="284305" y="3159"/>
                  </a:lnTo>
                  <a:cubicBezTo>
                    <a:pt x="284305" y="3159"/>
                    <a:pt x="284329" y="3101"/>
                    <a:pt x="284352" y="3018"/>
                  </a:cubicBezTo>
                  <a:cubicBezTo>
                    <a:pt x="284388" y="2924"/>
                    <a:pt x="284423" y="2795"/>
                    <a:pt x="284435" y="2666"/>
                  </a:cubicBezTo>
                  <a:cubicBezTo>
                    <a:pt x="284482" y="2396"/>
                    <a:pt x="284470" y="2114"/>
                    <a:pt x="284470" y="2114"/>
                  </a:cubicBezTo>
                  <a:close/>
                  <a:moveTo>
                    <a:pt x="1409" y="3429"/>
                  </a:moveTo>
                  <a:cubicBezTo>
                    <a:pt x="1433" y="3512"/>
                    <a:pt x="1492" y="3629"/>
                    <a:pt x="1468" y="3735"/>
                  </a:cubicBezTo>
                  <a:cubicBezTo>
                    <a:pt x="1445" y="3817"/>
                    <a:pt x="1409" y="3887"/>
                    <a:pt x="1280" y="3970"/>
                  </a:cubicBezTo>
                  <a:lnTo>
                    <a:pt x="1210" y="4017"/>
                  </a:lnTo>
                  <a:lnTo>
                    <a:pt x="458" y="4780"/>
                  </a:lnTo>
                  <a:cubicBezTo>
                    <a:pt x="388" y="4686"/>
                    <a:pt x="317" y="4545"/>
                    <a:pt x="317" y="4404"/>
                  </a:cubicBezTo>
                  <a:cubicBezTo>
                    <a:pt x="317" y="4287"/>
                    <a:pt x="364" y="4193"/>
                    <a:pt x="458" y="4099"/>
                  </a:cubicBezTo>
                  <a:lnTo>
                    <a:pt x="529" y="4017"/>
                  </a:lnTo>
                  <a:cubicBezTo>
                    <a:pt x="529" y="4017"/>
                    <a:pt x="728" y="3794"/>
                    <a:pt x="951" y="3653"/>
                  </a:cubicBezTo>
                  <a:cubicBezTo>
                    <a:pt x="1069" y="3582"/>
                    <a:pt x="1174" y="3512"/>
                    <a:pt x="1257" y="3476"/>
                  </a:cubicBezTo>
                  <a:cubicBezTo>
                    <a:pt x="1351" y="3441"/>
                    <a:pt x="1409" y="3429"/>
                    <a:pt x="1409" y="3429"/>
                  </a:cubicBezTo>
                  <a:close/>
                  <a:moveTo>
                    <a:pt x="285151" y="3218"/>
                  </a:moveTo>
                  <a:cubicBezTo>
                    <a:pt x="285245" y="3300"/>
                    <a:pt x="285351" y="3453"/>
                    <a:pt x="285386" y="3629"/>
                  </a:cubicBezTo>
                  <a:cubicBezTo>
                    <a:pt x="285398" y="3770"/>
                    <a:pt x="285362" y="3911"/>
                    <a:pt x="285280" y="4017"/>
                  </a:cubicBezTo>
                  <a:lnTo>
                    <a:pt x="285210" y="4099"/>
                  </a:lnTo>
                  <a:lnTo>
                    <a:pt x="284446" y="4851"/>
                  </a:lnTo>
                  <a:cubicBezTo>
                    <a:pt x="284376" y="4768"/>
                    <a:pt x="284294" y="4639"/>
                    <a:pt x="284294" y="4498"/>
                  </a:cubicBezTo>
                  <a:cubicBezTo>
                    <a:pt x="284294" y="4381"/>
                    <a:pt x="284352" y="4275"/>
                    <a:pt x="284458" y="4158"/>
                  </a:cubicBezTo>
                  <a:lnTo>
                    <a:pt x="284529" y="4099"/>
                  </a:lnTo>
                  <a:cubicBezTo>
                    <a:pt x="284529" y="4087"/>
                    <a:pt x="284716" y="3934"/>
                    <a:pt x="284881" y="3711"/>
                  </a:cubicBezTo>
                  <a:cubicBezTo>
                    <a:pt x="284963" y="3606"/>
                    <a:pt x="285022" y="3476"/>
                    <a:pt x="285069" y="3382"/>
                  </a:cubicBezTo>
                  <a:cubicBezTo>
                    <a:pt x="285128" y="3289"/>
                    <a:pt x="285151" y="3218"/>
                    <a:pt x="285151" y="3218"/>
                  </a:cubicBezTo>
                  <a:close/>
                  <a:moveTo>
                    <a:pt x="1292" y="4393"/>
                  </a:moveTo>
                  <a:cubicBezTo>
                    <a:pt x="1362" y="4475"/>
                    <a:pt x="1445" y="4604"/>
                    <a:pt x="1445" y="4745"/>
                  </a:cubicBezTo>
                  <a:cubicBezTo>
                    <a:pt x="1445" y="4862"/>
                    <a:pt x="1386" y="4980"/>
                    <a:pt x="1280" y="5085"/>
                  </a:cubicBezTo>
                  <a:lnTo>
                    <a:pt x="1210" y="5144"/>
                  </a:lnTo>
                  <a:lnTo>
                    <a:pt x="458" y="5908"/>
                  </a:lnTo>
                  <a:cubicBezTo>
                    <a:pt x="388" y="5814"/>
                    <a:pt x="317" y="5673"/>
                    <a:pt x="317" y="5532"/>
                  </a:cubicBezTo>
                  <a:cubicBezTo>
                    <a:pt x="317" y="5414"/>
                    <a:pt x="364" y="5320"/>
                    <a:pt x="458" y="5226"/>
                  </a:cubicBezTo>
                  <a:lnTo>
                    <a:pt x="529" y="5144"/>
                  </a:lnTo>
                  <a:lnTo>
                    <a:pt x="1292" y="4393"/>
                  </a:lnTo>
                  <a:close/>
                  <a:moveTo>
                    <a:pt x="285280" y="4475"/>
                  </a:moveTo>
                  <a:cubicBezTo>
                    <a:pt x="285351" y="4569"/>
                    <a:pt x="285421" y="4698"/>
                    <a:pt x="285421" y="4851"/>
                  </a:cubicBezTo>
                  <a:cubicBezTo>
                    <a:pt x="285421" y="4956"/>
                    <a:pt x="285374" y="5062"/>
                    <a:pt x="285280" y="5144"/>
                  </a:cubicBezTo>
                  <a:lnTo>
                    <a:pt x="285210" y="5226"/>
                  </a:lnTo>
                  <a:lnTo>
                    <a:pt x="284446" y="5978"/>
                  </a:lnTo>
                  <a:cubicBezTo>
                    <a:pt x="284376" y="5896"/>
                    <a:pt x="284294" y="5767"/>
                    <a:pt x="284294" y="5626"/>
                  </a:cubicBezTo>
                  <a:cubicBezTo>
                    <a:pt x="284294" y="5508"/>
                    <a:pt x="284352" y="5403"/>
                    <a:pt x="284458" y="5285"/>
                  </a:cubicBezTo>
                  <a:lnTo>
                    <a:pt x="284529" y="5226"/>
                  </a:lnTo>
                  <a:lnTo>
                    <a:pt x="285280" y="4475"/>
                  </a:lnTo>
                  <a:close/>
                  <a:moveTo>
                    <a:pt x="1292" y="5520"/>
                  </a:moveTo>
                  <a:cubicBezTo>
                    <a:pt x="1362" y="5614"/>
                    <a:pt x="1445" y="5743"/>
                    <a:pt x="1445" y="5884"/>
                  </a:cubicBezTo>
                  <a:cubicBezTo>
                    <a:pt x="1445" y="5990"/>
                    <a:pt x="1386" y="6107"/>
                    <a:pt x="1280" y="6213"/>
                  </a:cubicBezTo>
                  <a:lnTo>
                    <a:pt x="1210" y="6283"/>
                  </a:lnTo>
                  <a:lnTo>
                    <a:pt x="458" y="7035"/>
                  </a:lnTo>
                  <a:cubicBezTo>
                    <a:pt x="388" y="6941"/>
                    <a:pt x="317" y="6800"/>
                    <a:pt x="317" y="6659"/>
                  </a:cubicBezTo>
                  <a:cubicBezTo>
                    <a:pt x="317" y="6554"/>
                    <a:pt x="364" y="6448"/>
                    <a:pt x="458" y="6354"/>
                  </a:cubicBezTo>
                  <a:lnTo>
                    <a:pt x="529" y="6283"/>
                  </a:lnTo>
                  <a:lnTo>
                    <a:pt x="1292" y="5520"/>
                  </a:lnTo>
                  <a:close/>
                  <a:moveTo>
                    <a:pt x="285280" y="5602"/>
                  </a:moveTo>
                  <a:cubicBezTo>
                    <a:pt x="285351" y="5696"/>
                    <a:pt x="285421" y="5837"/>
                    <a:pt x="285421" y="5978"/>
                  </a:cubicBezTo>
                  <a:cubicBezTo>
                    <a:pt x="285421" y="6084"/>
                    <a:pt x="285374" y="6189"/>
                    <a:pt x="285280" y="6283"/>
                  </a:cubicBezTo>
                  <a:lnTo>
                    <a:pt x="285210" y="6354"/>
                  </a:lnTo>
                  <a:lnTo>
                    <a:pt x="284446" y="7117"/>
                  </a:lnTo>
                  <a:cubicBezTo>
                    <a:pt x="284376" y="7023"/>
                    <a:pt x="284294" y="6894"/>
                    <a:pt x="284294" y="6753"/>
                  </a:cubicBezTo>
                  <a:cubicBezTo>
                    <a:pt x="284294" y="6636"/>
                    <a:pt x="284352" y="6530"/>
                    <a:pt x="284458" y="6424"/>
                  </a:cubicBezTo>
                  <a:lnTo>
                    <a:pt x="284529" y="6354"/>
                  </a:lnTo>
                  <a:lnTo>
                    <a:pt x="285280" y="5602"/>
                  </a:lnTo>
                  <a:close/>
                  <a:moveTo>
                    <a:pt x="1292" y="6659"/>
                  </a:moveTo>
                  <a:cubicBezTo>
                    <a:pt x="1362" y="6741"/>
                    <a:pt x="1445" y="6871"/>
                    <a:pt x="1445" y="7012"/>
                  </a:cubicBezTo>
                  <a:cubicBezTo>
                    <a:pt x="1445" y="7129"/>
                    <a:pt x="1386" y="7235"/>
                    <a:pt x="1280" y="7340"/>
                  </a:cubicBezTo>
                  <a:lnTo>
                    <a:pt x="1210" y="7411"/>
                  </a:lnTo>
                  <a:lnTo>
                    <a:pt x="458" y="8163"/>
                  </a:lnTo>
                  <a:cubicBezTo>
                    <a:pt x="388" y="8069"/>
                    <a:pt x="317" y="7928"/>
                    <a:pt x="317" y="7787"/>
                  </a:cubicBezTo>
                  <a:cubicBezTo>
                    <a:pt x="317" y="7681"/>
                    <a:pt x="364" y="7575"/>
                    <a:pt x="458" y="7481"/>
                  </a:cubicBezTo>
                  <a:lnTo>
                    <a:pt x="529" y="7411"/>
                  </a:lnTo>
                  <a:lnTo>
                    <a:pt x="1292" y="6659"/>
                  </a:lnTo>
                  <a:close/>
                  <a:moveTo>
                    <a:pt x="285280" y="6730"/>
                  </a:moveTo>
                  <a:cubicBezTo>
                    <a:pt x="285351" y="6824"/>
                    <a:pt x="285421" y="6965"/>
                    <a:pt x="285421" y="7106"/>
                  </a:cubicBezTo>
                  <a:cubicBezTo>
                    <a:pt x="285421" y="7223"/>
                    <a:pt x="285374" y="7317"/>
                    <a:pt x="285280" y="7411"/>
                  </a:cubicBezTo>
                  <a:lnTo>
                    <a:pt x="285210" y="7481"/>
                  </a:lnTo>
                  <a:lnTo>
                    <a:pt x="284446" y="8245"/>
                  </a:lnTo>
                  <a:cubicBezTo>
                    <a:pt x="284376" y="8163"/>
                    <a:pt x="284294" y="8033"/>
                    <a:pt x="284294" y="7881"/>
                  </a:cubicBezTo>
                  <a:cubicBezTo>
                    <a:pt x="284294" y="7775"/>
                    <a:pt x="284352" y="7658"/>
                    <a:pt x="284458" y="7552"/>
                  </a:cubicBezTo>
                  <a:lnTo>
                    <a:pt x="284529" y="7481"/>
                  </a:lnTo>
                  <a:lnTo>
                    <a:pt x="285280" y="6730"/>
                  </a:lnTo>
                  <a:close/>
                  <a:moveTo>
                    <a:pt x="1292" y="7787"/>
                  </a:moveTo>
                  <a:cubicBezTo>
                    <a:pt x="1362" y="7869"/>
                    <a:pt x="1445" y="7998"/>
                    <a:pt x="1445" y="8139"/>
                  </a:cubicBezTo>
                  <a:cubicBezTo>
                    <a:pt x="1445" y="8257"/>
                    <a:pt x="1386" y="8362"/>
                    <a:pt x="1280" y="8480"/>
                  </a:cubicBezTo>
                  <a:lnTo>
                    <a:pt x="1210" y="8538"/>
                  </a:lnTo>
                  <a:lnTo>
                    <a:pt x="458" y="9290"/>
                  </a:lnTo>
                  <a:cubicBezTo>
                    <a:pt x="388" y="9196"/>
                    <a:pt x="317" y="9067"/>
                    <a:pt x="317" y="8926"/>
                  </a:cubicBezTo>
                  <a:cubicBezTo>
                    <a:pt x="317" y="8809"/>
                    <a:pt x="364" y="8715"/>
                    <a:pt x="458" y="8621"/>
                  </a:cubicBezTo>
                  <a:lnTo>
                    <a:pt x="529" y="8538"/>
                  </a:lnTo>
                  <a:lnTo>
                    <a:pt x="1292" y="7787"/>
                  </a:lnTo>
                  <a:close/>
                  <a:moveTo>
                    <a:pt x="285280" y="7857"/>
                  </a:moveTo>
                  <a:cubicBezTo>
                    <a:pt x="285351" y="7951"/>
                    <a:pt x="285421" y="8092"/>
                    <a:pt x="285421" y="8233"/>
                  </a:cubicBezTo>
                  <a:cubicBezTo>
                    <a:pt x="285421" y="8350"/>
                    <a:pt x="285374" y="8444"/>
                    <a:pt x="285280" y="8538"/>
                  </a:cubicBezTo>
                  <a:lnTo>
                    <a:pt x="285210" y="8621"/>
                  </a:lnTo>
                  <a:lnTo>
                    <a:pt x="284446" y="9372"/>
                  </a:lnTo>
                  <a:cubicBezTo>
                    <a:pt x="284376" y="9290"/>
                    <a:pt x="284294" y="9161"/>
                    <a:pt x="284294" y="9020"/>
                  </a:cubicBezTo>
                  <a:cubicBezTo>
                    <a:pt x="284294" y="8902"/>
                    <a:pt x="284352" y="8785"/>
                    <a:pt x="284458" y="8679"/>
                  </a:cubicBezTo>
                  <a:lnTo>
                    <a:pt x="284529" y="8621"/>
                  </a:lnTo>
                  <a:lnTo>
                    <a:pt x="285280" y="7857"/>
                  </a:lnTo>
                  <a:close/>
                  <a:moveTo>
                    <a:pt x="1292" y="8914"/>
                  </a:moveTo>
                  <a:cubicBezTo>
                    <a:pt x="1362" y="8996"/>
                    <a:pt x="1445" y="9126"/>
                    <a:pt x="1445" y="9267"/>
                  </a:cubicBezTo>
                  <a:cubicBezTo>
                    <a:pt x="1445" y="9384"/>
                    <a:pt x="1386" y="9490"/>
                    <a:pt x="1280" y="9607"/>
                  </a:cubicBezTo>
                  <a:lnTo>
                    <a:pt x="1210" y="9666"/>
                  </a:lnTo>
                  <a:lnTo>
                    <a:pt x="458" y="10429"/>
                  </a:lnTo>
                  <a:cubicBezTo>
                    <a:pt x="388" y="10335"/>
                    <a:pt x="317" y="10194"/>
                    <a:pt x="317" y="10053"/>
                  </a:cubicBezTo>
                  <a:cubicBezTo>
                    <a:pt x="317" y="9936"/>
                    <a:pt x="364" y="9842"/>
                    <a:pt x="458" y="9748"/>
                  </a:cubicBezTo>
                  <a:lnTo>
                    <a:pt x="529" y="9666"/>
                  </a:lnTo>
                  <a:lnTo>
                    <a:pt x="1292" y="8914"/>
                  </a:lnTo>
                  <a:close/>
                  <a:moveTo>
                    <a:pt x="285280" y="8985"/>
                  </a:moveTo>
                  <a:cubicBezTo>
                    <a:pt x="285351" y="9090"/>
                    <a:pt x="285421" y="9220"/>
                    <a:pt x="285421" y="9361"/>
                  </a:cubicBezTo>
                  <a:cubicBezTo>
                    <a:pt x="285421" y="9478"/>
                    <a:pt x="285374" y="9572"/>
                    <a:pt x="285280" y="9666"/>
                  </a:cubicBezTo>
                  <a:lnTo>
                    <a:pt x="285210" y="9748"/>
                  </a:lnTo>
                  <a:lnTo>
                    <a:pt x="284446" y="10500"/>
                  </a:lnTo>
                  <a:cubicBezTo>
                    <a:pt x="284376" y="10418"/>
                    <a:pt x="284294" y="10288"/>
                    <a:pt x="284294" y="10147"/>
                  </a:cubicBezTo>
                  <a:cubicBezTo>
                    <a:pt x="284294" y="10030"/>
                    <a:pt x="284352" y="9924"/>
                    <a:pt x="284458" y="9807"/>
                  </a:cubicBezTo>
                  <a:lnTo>
                    <a:pt x="284529" y="9748"/>
                  </a:lnTo>
                  <a:lnTo>
                    <a:pt x="285280" y="8985"/>
                  </a:lnTo>
                  <a:close/>
                  <a:moveTo>
                    <a:pt x="1292" y="10042"/>
                  </a:moveTo>
                  <a:cubicBezTo>
                    <a:pt x="1362" y="10124"/>
                    <a:pt x="1445" y="10253"/>
                    <a:pt x="1445" y="10394"/>
                  </a:cubicBezTo>
                  <a:cubicBezTo>
                    <a:pt x="1445" y="10512"/>
                    <a:pt x="1386" y="10629"/>
                    <a:pt x="1280" y="10735"/>
                  </a:cubicBezTo>
                  <a:lnTo>
                    <a:pt x="1210" y="10805"/>
                  </a:lnTo>
                  <a:lnTo>
                    <a:pt x="458" y="11557"/>
                  </a:lnTo>
                  <a:cubicBezTo>
                    <a:pt x="388" y="11463"/>
                    <a:pt x="317" y="11322"/>
                    <a:pt x="317" y="11181"/>
                  </a:cubicBezTo>
                  <a:cubicBezTo>
                    <a:pt x="317" y="11064"/>
                    <a:pt x="364" y="10970"/>
                    <a:pt x="458" y="10876"/>
                  </a:cubicBezTo>
                  <a:lnTo>
                    <a:pt x="529" y="10805"/>
                  </a:lnTo>
                  <a:lnTo>
                    <a:pt x="1292" y="10042"/>
                  </a:lnTo>
                  <a:close/>
                  <a:moveTo>
                    <a:pt x="285280" y="10124"/>
                  </a:moveTo>
                  <a:cubicBezTo>
                    <a:pt x="285351" y="10218"/>
                    <a:pt x="285421" y="10347"/>
                    <a:pt x="285421" y="10500"/>
                  </a:cubicBezTo>
                  <a:cubicBezTo>
                    <a:pt x="285421" y="10605"/>
                    <a:pt x="285374" y="10711"/>
                    <a:pt x="285280" y="10805"/>
                  </a:cubicBezTo>
                  <a:lnTo>
                    <a:pt x="285210" y="10876"/>
                  </a:lnTo>
                  <a:lnTo>
                    <a:pt x="284446" y="11627"/>
                  </a:lnTo>
                  <a:cubicBezTo>
                    <a:pt x="284376" y="11545"/>
                    <a:pt x="284294" y="11416"/>
                    <a:pt x="284294" y="11275"/>
                  </a:cubicBezTo>
                  <a:cubicBezTo>
                    <a:pt x="284294" y="11157"/>
                    <a:pt x="284352" y="11052"/>
                    <a:pt x="284458" y="10946"/>
                  </a:cubicBezTo>
                  <a:lnTo>
                    <a:pt x="284529" y="10876"/>
                  </a:lnTo>
                  <a:lnTo>
                    <a:pt x="285280" y="10124"/>
                  </a:lnTo>
                  <a:close/>
                  <a:moveTo>
                    <a:pt x="1292" y="11169"/>
                  </a:moveTo>
                  <a:cubicBezTo>
                    <a:pt x="1362" y="11263"/>
                    <a:pt x="1445" y="11392"/>
                    <a:pt x="1445" y="11533"/>
                  </a:cubicBezTo>
                  <a:cubicBezTo>
                    <a:pt x="1445" y="11651"/>
                    <a:pt x="1386" y="11756"/>
                    <a:pt x="1280" y="11862"/>
                  </a:cubicBezTo>
                  <a:lnTo>
                    <a:pt x="1210" y="11933"/>
                  </a:lnTo>
                  <a:lnTo>
                    <a:pt x="458" y="12684"/>
                  </a:lnTo>
                  <a:cubicBezTo>
                    <a:pt x="388" y="12590"/>
                    <a:pt x="317" y="12449"/>
                    <a:pt x="317" y="12308"/>
                  </a:cubicBezTo>
                  <a:cubicBezTo>
                    <a:pt x="317" y="12203"/>
                    <a:pt x="364" y="12097"/>
                    <a:pt x="458" y="12003"/>
                  </a:cubicBezTo>
                  <a:lnTo>
                    <a:pt x="529" y="11933"/>
                  </a:lnTo>
                  <a:lnTo>
                    <a:pt x="1292" y="11169"/>
                  </a:lnTo>
                  <a:close/>
                  <a:moveTo>
                    <a:pt x="285280" y="11251"/>
                  </a:moveTo>
                  <a:cubicBezTo>
                    <a:pt x="285351" y="11345"/>
                    <a:pt x="285421" y="11486"/>
                    <a:pt x="285421" y="11627"/>
                  </a:cubicBezTo>
                  <a:cubicBezTo>
                    <a:pt x="285421" y="11733"/>
                    <a:pt x="285374" y="11839"/>
                    <a:pt x="285280" y="11933"/>
                  </a:cubicBezTo>
                  <a:lnTo>
                    <a:pt x="285210" y="12003"/>
                  </a:lnTo>
                  <a:lnTo>
                    <a:pt x="284446" y="12766"/>
                  </a:lnTo>
                  <a:cubicBezTo>
                    <a:pt x="284376" y="12673"/>
                    <a:pt x="284294" y="12543"/>
                    <a:pt x="284294" y="12402"/>
                  </a:cubicBezTo>
                  <a:cubicBezTo>
                    <a:pt x="284294" y="12285"/>
                    <a:pt x="284352" y="12179"/>
                    <a:pt x="284458" y="12074"/>
                  </a:cubicBezTo>
                  <a:lnTo>
                    <a:pt x="284529" y="12003"/>
                  </a:lnTo>
                  <a:lnTo>
                    <a:pt x="285280" y="11251"/>
                  </a:lnTo>
                  <a:close/>
                  <a:moveTo>
                    <a:pt x="1292" y="12308"/>
                  </a:moveTo>
                  <a:cubicBezTo>
                    <a:pt x="1362" y="12391"/>
                    <a:pt x="1445" y="12520"/>
                    <a:pt x="1445" y="12661"/>
                  </a:cubicBezTo>
                  <a:cubicBezTo>
                    <a:pt x="1445" y="12778"/>
                    <a:pt x="1386" y="12884"/>
                    <a:pt x="1280" y="12990"/>
                  </a:cubicBezTo>
                  <a:lnTo>
                    <a:pt x="1210" y="13060"/>
                  </a:lnTo>
                  <a:lnTo>
                    <a:pt x="458" y="13812"/>
                  </a:lnTo>
                  <a:cubicBezTo>
                    <a:pt x="388" y="13718"/>
                    <a:pt x="317" y="13589"/>
                    <a:pt x="317" y="13436"/>
                  </a:cubicBezTo>
                  <a:cubicBezTo>
                    <a:pt x="317" y="13330"/>
                    <a:pt x="364" y="13225"/>
                    <a:pt x="458" y="13131"/>
                  </a:cubicBezTo>
                  <a:lnTo>
                    <a:pt x="529" y="13060"/>
                  </a:lnTo>
                  <a:lnTo>
                    <a:pt x="1292" y="12308"/>
                  </a:lnTo>
                  <a:close/>
                  <a:moveTo>
                    <a:pt x="285280" y="12379"/>
                  </a:moveTo>
                  <a:cubicBezTo>
                    <a:pt x="285351" y="12473"/>
                    <a:pt x="285421" y="12614"/>
                    <a:pt x="285421" y="12755"/>
                  </a:cubicBezTo>
                  <a:cubicBezTo>
                    <a:pt x="285421" y="12872"/>
                    <a:pt x="285374" y="12966"/>
                    <a:pt x="285280" y="13060"/>
                  </a:cubicBezTo>
                  <a:lnTo>
                    <a:pt x="285210" y="13131"/>
                  </a:lnTo>
                  <a:lnTo>
                    <a:pt x="284446" y="13894"/>
                  </a:lnTo>
                  <a:cubicBezTo>
                    <a:pt x="284376" y="13812"/>
                    <a:pt x="284294" y="13683"/>
                    <a:pt x="284294" y="13542"/>
                  </a:cubicBezTo>
                  <a:cubicBezTo>
                    <a:pt x="284294" y="13424"/>
                    <a:pt x="284352" y="13307"/>
                    <a:pt x="284458" y="13201"/>
                  </a:cubicBezTo>
                  <a:lnTo>
                    <a:pt x="284529" y="13131"/>
                  </a:lnTo>
                  <a:lnTo>
                    <a:pt x="285280" y="12379"/>
                  </a:lnTo>
                  <a:close/>
                  <a:moveTo>
                    <a:pt x="1292" y="13436"/>
                  </a:moveTo>
                  <a:cubicBezTo>
                    <a:pt x="1362" y="13518"/>
                    <a:pt x="1445" y="13647"/>
                    <a:pt x="1445" y="13788"/>
                  </a:cubicBezTo>
                  <a:cubicBezTo>
                    <a:pt x="1445" y="13906"/>
                    <a:pt x="1386" y="14011"/>
                    <a:pt x="1280" y="14129"/>
                  </a:cubicBezTo>
                  <a:lnTo>
                    <a:pt x="1210" y="14188"/>
                  </a:lnTo>
                  <a:lnTo>
                    <a:pt x="458" y="14951"/>
                  </a:lnTo>
                  <a:cubicBezTo>
                    <a:pt x="388" y="14845"/>
                    <a:pt x="317" y="14716"/>
                    <a:pt x="317" y="14575"/>
                  </a:cubicBezTo>
                  <a:cubicBezTo>
                    <a:pt x="317" y="14458"/>
                    <a:pt x="364" y="14364"/>
                    <a:pt x="458" y="14270"/>
                  </a:cubicBezTo>
                  <a:lnTo>
                    <a:pt x="529" y="14188"/>
                  </a:lnTo>
                  <a:lnTo>
                    <a:pt x="1292" y="13436"/>
                  </a:lnTo>
                  <a:close/>
                  <a:moveTo>
                    <a:pt x="285280" y="13506"/>
                  </a:moveTo>
                  <a:cubicBezTo>
                    <a:pt x="285351" y="13600"/>
                    <a:pt x="285421" y="13741"/>
                    <a:pt x="285421" y="13882"/>
                  </a:cubicBezTo>
                  <a:cubicBezTo>
                    <a:pt x="285421" y="14000"/>
                    <a:pt x="285374" y="14094"/>
                    <a:pt x="285280" y="14188"/>
                  </a:cubicBezTo>
                  <a:lnTo>
                    <a:pt x="285210" y="14270"/>
                  </a:lnTo>
                  <a:lnTo>
                    <a:pt x="284446" y="15021"/>
                  </a:lnTo>
                  <a:cubicBezTo>
                    <a:pt x="284376" y="14939"/>
                    <a:pt x="284294" y="14810"/>
                    <a:pt x="284294" y="14669"/>
                  </a:cubicBezTo>
                  <a:cubicBezTo>
                    <a:pt x="284294" y="14552"/>
                    <a:pt x="284352" y="14446"/>
                    <a:pt x="284458" y="14329"/>
                  </a:cubicBezTo>
                  <a:lnTo>
                    <a:pt x="284529" y="14270"/>
                  </a:lnTo>
                  <a:lnTo>
                    <a:pt x="285280" y="13506"/>
                  </a:lnTo>
                  <a:close/>
                  <a:moveTo>
                    <a:pt x="1292" y="14563"/>
                  </a:moveTo>
                  <a:cubicBezTo>
                    <a:pt x="1362" y="14646"/>
                    <a:pt x="1445" y="14775"/>
                    <a:pt x="1445" y="14916"/>
                  </a:cubicBezTo>
                  <a:cubicBezTo>
                    <a:pt x="1445" y="15033"/>
                    <a:pt x="1386" y="15151"/>
                    <a:pt x="1280" y="15256"/>
                  </a:cubicBezTo>
                  <a:lnTo>
                    <a:pt x="1210" y="15315"/>
                  </a:lnTo>
                  <a:lnTo>
                    <a:pt x="458" y="16079"/>
                  </a:lnTo>
                  <a:cubicBezTo>
                    <a:pt x="388" y="15985"/>
                    <a:pt x="317" y="15844"/>
                    <a:pt x="317" y="15703"/>
                  </a:cubicBezTo>
                  <a:cubicBezTo>
                    <a:pt x="317" y="15585"/>
                    <a:pt x="364" y="15491"/>
                    <a:pt x="458" y="15397"/>
                  </a:cubicBezTo>
                  <a:lnTo>
                    <a:pt x="529" y="15315"/>
                  </a:lnTo>
                  <a:lnTo>
                    <a:pt x="1292" y="14563"/>
                  </a:lnTo>
                  <a:close/>
                  <a:moveTo>
                    <a:pt x="285280" y="14646"/>
                  </a:moveTo>
                  <a:cubicBezTo>
                    <a:pt x="285351" y="14740"/>
                    <a:pt x="285421" y="14869"/>
                    <a:pt x="285421" y="15021"/>
                  </a:cubicBezTo>
                  <a:cubicBezTo>
                    <a:pt x="285421" y="15127"/>
                    <a:pt x="285374" y="15233"/>
                    <a:pt x="285280" y="15315"/>
                  </a:cubicBezTo>
                  <a:lnTo>
                    <a:pt x="285210" y="15397"/>
                  </a:lnTo>
                  <a:lnTo>
                    <a:pt x="284446" y="16149"/>
                  </a:lnTo>
                  <a:cubicBezTo>
                    <a:pt x="284376" y="16067"/>
                    <a:pt x="284294" y="15938"/>
                    <a:pt x="284294" y="15797"/>
                  </a:cubicBezTo>
                  <a:cubicBezTo>
                    <a:pt x="284294" y="15679"/>
                    <a:pt x="284352" y="15573"/>
                    <a:pt x="284458" y="15456"/>
                  </a:cubicBezTo>
                  <a:lnTo>
                    <a:pt x="284529" y="15397"/>
                  </a:lnTo>
                  <a:lnTo>
                    <a:pt x="285280" y="14646"/>
                  </a:lnTo>
                  <a:close/>
                  <a:moveTo>
                    <a:pt x="1292" y="15691"/>
                  </a:moveTo>
                  <a:cubicBezTo>
                    <a:pt x="1362" y="15785"/>
                    <a:pt x="1445" y="15902"/>
                    <a:pt x="1445" y="16055"/>
                  </a:cubicBezTo>
                  <a:cubicBezTo>
                    <a:pt x="1445" y="16161"/>
                    <a:pt x="1386" y="16278"/>
                    <a:pt x="1280" y="16384"/>
                  </a:cubicBezTo>
                  <a:lnTo>
                    <a:pt x="1210" y="16454"/>
                  </a:lnTo>
                  <a:lnTo>
                    <a:pt x="458" y="17206"/>
                  </a:lnTo>
                  <a:cubicBezTo>
                    <a:pt x="388" y="17112"/>
                    <a:pt x="317" y="16971"/>
                    <a:pt x="317" y="16830"/>
                  </a:cubicBezTo>
                  <a:cubicBezTo>
                    <a:pt x="317" y="16724"/>
                    <a:pt x="364" y="16619"/>
                    <a:pt x="458" y="16525"/>
                  </a:cubicBezTo>
                  <a:lnTo>
                    <a:pt x="529" y="16454"/>
                  </a:lnTo>
                  <a:lnTo>
                    <a:pt x="1292" y="15691"/>
                  </a:lnTo>
                  <a:close/>
                  <a:moveTo>
                    <a:pt x="285280" y="15773"/>
                  </a:moveTo>
                  <a:cubicBezTo>
                    <a:pt x="285351" y="15867"/>
                    <a:pt x="285421" y="16008"/>
                    <a:pt x="285421" y="16149"/>
                  </a:cubicBezTo>
                  <a:cubicBezTo>
                    <a:pt x="285421" y="16255"/>
                    <a:pt x="285374" y="16360"/>
                    <a:pt x="285280" y="16454"/>
                  </a:cubicBezTo>
                  <a:lnTo>
                    <a:pt x="285210" y="16525"/>
                  </a:lnTo>
                  <a:lnTo>
                    <a:pt x="284446" y="17276"/>
                  </a:lnTo>
                  <a:cubicBezTo>
                    <a:pt x="284376" y="17194"/>
                    <a:pt x="284294" y="17065"/>
                    <a:pt x="284294" y="16924"/>
                  </a:cubicBezTo>
                  <a:cubicBezTo>
                    <a:pt x="284294" y="16807"/>
                    <a:pt x="284352" y="16701"/>
                    <a:pt x="284458" y="16595"/>
                  </a:cubicBezTo>
                  <a:lnTo>
                    <a:pt x="284529" y="16525"/>
                  </a:lnTo>
                  <a:lnTo>
                    <a:pt x="285280" y="15773"/>
                  </a:lnTo>
                  <a:close/>
                  <a:moveTo>
                    <a:pt x="1292" y="16830"/>
                  </a:moveTo>
                  <a:cubicBezTo>
                    <a:pt x="1362" y="16912"/>
                    <a:pt x="1445" y="17042"/>
                    <a:pt x="1445" y="17183"/>
                  </a:cubicBezTo>
                  <a:cubicBezTo>
                    <a:pt x="1445" y="17300"/>
                    <a:pt x="1386" y="17406"/>
                    <a:pt x="1280" y="17511"/>
                  </a:cubicBezTo>
                  <a:lnTo>
                    <a:pt x="1210" y="17582"/>
                  </a:lnTo>
                  <a:lnTo>
                    <a:pt x="458" y="18333"/>
                  </a:lnTo>
                  <a:cubicBezTo>
                    <a:pt x="388" y="18240"/>
                    <a:pt x="317" y="18099"/>
                    <a:pt x="317" y="17958"/>
                  </a:cubicBezTo>
                  <a:cubicBezTo>
                    <a:pt x="317" y="17852"/>
                    <a:pt x="364" y="17746"/>
                    <a:pt x="458" y="17652"/>
                  </a:cubicBezTo>
                  <a:lnTo>
                    <a:pt x="529" y="17582"/>
                  </a:lnTo>
                  <a:lnTo>
                    <a:pt x="1292" y="16830"/>
                  </a:lnTo>
                  <a:close/>
                  <a:moveTo>
                    <a:pt x="285280" y="16901"/>
                  </a:moveTo>
                  <a:cubicBezTo>
                    <a:pt x="285351" y="16995"/>
                    <a:pt x="285421" y="17136"/>
                    <a:pt x="285421" y="17276"/>
                  </a:cubicBezTo>
                  <a:cubicBezTo>
                    <a:pt x="285421" y="17382"/>
                    <a:pt x="285374" y="17488"/>
                    <a:pt x="285280" y="17582"/>
                  </a:cubicBezTo>
                  <a:lnTo>
                    <a:pt x="285210" y="17652"/>
                  </a:lnTo>
                  <a:lnTo>
                    <a:pt x="284446" y="18416"/>
                  </a:lnTo>
                  <a:cubicBezTo>
                    <a:pt x="284376" y="18322"/>
                    <a:pt x="284294" y="18204"/>
                    <a:pt x="284294" y="18052"/>
                  </a:cubicBezTo>
                  <a:cubicBezTo>
                    <a:pt x="284294" y="17946"/>
                    <a:pt x="284352" y="17828"/>
                    <a:pt x="284458" y="17723"/>
                  </a:cubicBezTo>
                  <a:lnTo>
                    <a:pt x="284529" y="17652"/>
                  </a:lnTo>
                  <a:lnTo>
                    <a:pt x="285280" y="16901"/>
                  </a:lnTo>
                  <a:close/>
                  <a:moveTo>
                    <a:pt x="1292" y="17958"/>
                  </a:moveTo>
                  <a:cubicBezTo>
                    <a:pt x="1362" y="18040"/>
                    <a:pt x="1445" y="18169"/>
                    <a:pt x="1445" y="18310"/>
                  </a:cubicBezTo>
                  <a:cubicBezTo>
                    <a:pt x="1445" y="18427"/>
                    <a:pt x="1386" y="18533"/>
                    <a:pt x="1280" y="18651"/>
                  </a:cubicBezTo>
                  <a:lnTo>
                    <a:pt x="1210" y="18709"/>
                  </a:lnTo>
                  <a:lnTo>
                    <a:pt x="458" y="19461"/>
                  </a:lnTo>
                  <a:cubicBezTo>
                    <a:pt x="388" y="19367"/>
                    <a:pt x="317" y="19238"/>
                    <a:pt x="317" y="19097"/>
                  </a:cubicBezTo>
                  <a:cubicBezTo>
                    <a:pt x="317" y="18979"/>
                    <a:pt x="364" y="18874"/>
                    <a:pt x="458" y="18792"/>
                  </a:cubicBezTo>
                  <a:lnTo>
                    <a:pt x="529" y="18709"/>
                  </a:lnTo>
                  <a:lnTo>
                    <a:pt x="1292" y="17958"/>
                  </a:lnTo>
                  <a:close/>
                  <a:moveTo>
                    <a:pt x="285280" y="18028"/>
                  </a:moveTo>
                  <a:cubicBezTo>
                    <a:pt x="285351" y="18122"/>
                    <a:pt x="285421" y="18263"/>
                    <a:pt x="285421" y="18404"/>
                  </a:cubicBezTo>
                  <a:cubicBezTo>
                    <a:pt x="285421" y="18521"/>
                    <a:pt x="285374" y="18615"/>
                    <a:pt x="285280" y="18709"/>
                  </a:cubicBezTo>
                  <a:lnTo>
                    <a:pt x="285210" y="18792"/>
                  </a:lnTo>
                  <a:lnTo>
                    <a:pt x="284446" y="19543"/>
                  </a:lnTo>
                  <a:cubicBezTo>
                    <a:pt x="284376" y="19461"/>
                    <a:pt x="284294" y="19332"/>
                    <a:pt x="284294" y="19191"/>
                  </a:cubicBezTo>
                  <a:cubicBezTo>
                    <a:pt x="284294" y="19073"/>
                    <a:pt x="284352" y="18956"/>
                    <a:pt x="284458" y="18850"/>
                  </a:cubicBezTo>
                  <a:lnTo>
                    <a:pt x="284529" y="18792"/>
                  </a:lnTo>
                  <a:lnTo>
                    <a:pt x="285280" y="18028"/>
                  </a:lnTo>
                  <a:close/>
                  <a:moveTo>
                    <a:pt x="1292" y="19085"/>
                  </a:moveTo>
                  <a:cubicBezTo>
                    <a:pt x="1362" y="19167"/>
                    <a:pt x="1445" y="19297"/>
                    <a:pt x="1445" y="19437"/>
                  </a:cubicBezTo>
                  <a:cubicBezTo>
                    <a:pt x="1445" y="19555"/>
                    <a:pt x="1386" y="19661"/>
                    <a:pt x="1280" y="19778"/>
                  </a:cubicBezTo>
                  <a:lnTo>
                    <a:pt x="1210" y="19837"/>
                  </a:lnTo>
                  <a:lnTo>
                    <a:pt x="458" y="20600"/>
                  </a:lnTo>
                  <a:cubicBezTo>
                    <a:pt x="388" y="20506"/>
                    <a:pt x="317" y="20365"/>
                    <a:pt x="317" y="20224"/>
                  </a:cubicBezTo>
                  <a:cubicBezTo>
                    <a:pt x="317" y="20107"/>
                    <a:pt x="364" y="20013"/>
                    <a:pt x="458" y="19919"/>
                  </a:cubicBezTo>
                  <a:lnTo>
                    <a:pt x="529" y="19837"/>
                  </a:lnTo>
                  <a:lnTo>
                    <a:pt x="1292" y="19085"/>
                  </a:lnTo>
                  <a:close/>
                  <a:moveTo>
                    <a:pt x="285280" y="19156"/>
                  </a:moveTo>
                  <a:cubicBezTo>
                    <a:pt x="285351" y="19261"/>
                    <a:pt x="285421" y="19391"/>
                    <a:pt x="285421" y="19531"/>
                  </a:cubicBezTo>
                  <a:cubicBezTo>
                    <a:pt x="285421" y="19649"/>
                    <a:pt x="285374" y="19743"/>
                    <a:pt x="285280" y="19837"/>
                  </a:cubicBezTo>
                  <a:lnTo>
                    <a:pt x="285210" y="19919"/>
                  </a:lnTo>
                  <a:lnTo>
                    <a:pt x="284446" y="20671"/>
                  </a:lnTo>
                  <a:cubicBezTo>
                    <a:pt x="284376" y="20588"/>
                    <a:pt x="284294" y="20459"/>
                    <a:pt x="284294" y="20318"/>
                  </a:cubicBezTo>
                  <a:cubicBezTo>
                    <a:pt x="284294" y="20201"/>
                    <a:pt x="284352" y="20095"/>
                    <a:pt x="284458" y="19978"/>
                  </a:cubicBezTo>
                  <a:lnTo>
                    <a:pt x="284529" y="19919"/>
                  </a:lnTo>
                  <a:lnTo>
                    <a:pt x="285280" y="19156"/>
                  </a:lnTo>
                  <a:close/>
                  <a:moveTo>
                    <a:pt x="1292" y="20213"/>
                  </a:moveTo>
                  <a:cubicBezTo>
                    <a:pt x="1362" y="20295"/>
                    <a:pt x="1445" y="20424"/>
                    <a:pt x="1445" y="20565"/>
                  </a:cubicBezTo>
                  <a:cubicBezTo>
                    <a:pt x="1445" y="20682"/>
                    <a:pt x="1386" y="20800"/>
                    <a:pt x="1280" y="20906"/>
                  </a:cubicBezTo>
                  <a:lnTo>
                    <a:pt x="1210" y="20976"/>
                  </a:lnTo>
                  <a:lnTo>
                    <a:pt x="458" y="21728"/>
                  </a:lnTo>
                  <a:cubicBezTo>
                    <a:pt x="388" y="21634"/>
                    <a:pt x="317" y="21493"/>
                    <a:pt x="317" y="21352"/>
                  </a:cubicBezTo>
                  <a:cubicBezTo>
                    <a:pt x="317" y="21234"/>
                    <a:pt x="364" y="21140"/>
                    <a:pt x="458" y="21047"/>
                  </a:cubicBezTo>
                  <a:lnTo>
                    <a:pt x="529" y="20976"/>
                  </a:lnTo>
                  <a:lnTo>
                    <a:pt x="1292" y="20213"/>
                  </a:lnTo>
                  <a:close/>
                  <a:moveTo>
                    <a:pt x="285280" y="20295"/>
                  </a:moveTo>
                  <a:cubicBezTo>
                    <a:pt x="285351" y="20389"/>
                    <a:pt x="285421" y="20518"/>
                    <a:pt x="285421" y="20671"/>
                  </a:cubicBezTo>
                  <a:cubicBezTo>
                    <a:pt x="285421" y="20776"/>
                    <a:pt x="285374" y="20882"/>
                    <a:pt x="285280" y="20964"/>
                  </a:cubicBezTo>
                  <a:lnTo>
                    <a:pt x="285210" y="21047"/>
                  </a:lnTo>
                  <a:lnTo>
                    <a:pt x="284446" y="21798"/>
                  </a:lnTo>
                  <a:cubicBezTo>
                    <a:pt x="284376" y="21716"/>
                    <a:pt x="284294" y="21587"/>
                    <a:pt x="284294" y="21446"/>
                  </a:cubicBezTo>
                  <a:cubicBezTo>
                    <a:pt x="284294" y="21328"/>
                    <a:pt x="284352" y="21223"/>
                    <a:pt x="284458" y="21117"/>
                  </a:cubicBezTo>
                  <a:lnTo>
                    <a:pt x="284529" y="21047"/>
                  </a:lnTo>
                  <a:lnTo>
                    <a:pt x="285280" y="20295"/>
                  </a:lnTo>
                  <a:close/>
                  <a:moveTo>
                    <a:pt x="1292" y="21340"/>
                  </a:moveTo>
                  <a:cubicBezTo>
                    <a:pt x="1362" y="21434"/>
                    <a:pt x="1445" y="21563"/>
                    <a:pt x="1445" y="21704"/>
                  </a:cubicBezTo>
                  <a:cubicBezTo>
                    <a:pt x="1445" y="21822"/>
                    <a:pt x="1386" y="21927"/>
                    <a:pt x="1280" y="22033"/>
                  </a:cubicBezTo>
                  <a:lnTo>
                    <a:pt x="1210" y="22104"/>
                  </a:lnTo>
                  <a:lnTo>
                    <a:pt x="458" y="22855"/>
                  </a:lnTo>
                  <a:cubicBezTo>
                    <a:pt x="388" y="22761"/>
                    <a:pt x="317" y="22620"/>
                    <a:pt x="317" y="22479"/>
                  </a:cubicBezTo>
                  <a:cubicBezTo>
                    <a:pt x="317" y="22374"/>
                    <a:pt x="364" y="22268"/>
                    <a:pt x="458" y="22174"/>
                  </a:cubicBezTo>
                  <a:lnTo>
                    <a:pt x="529" y="22104"/>
                  </a:lnTo>
                  <a:lnTo>
                    <a:pt x="1292" y="21340"/>
                  </a:lnTo>
                  <a:close/>
                  <a:moveTo>
                    <a:pt x="285280" y="21422"/>
                  </a:moveTo>
                  <a:cubicBezTo>
                    <a:pt x="285351" y="21516"/>
                    <a:pt x="285421" y="21657"/>
                    <a:pt x="285421" y="21798"/>
                  </a:cubicBezTo>
                  <a:cubicBezTo>
                    <a:pt x="285421" y="21904"/>
                    <a:pt x="285374" y="22010"/>
                    <a:pt x="285280" y="22104"/>
                  </a:cubicBezTo>
                  <a:lnTo>
                    <a:pt x="285210" y="22174"/>
                  </a:lnTo>
                  <a:lnTo>
                    <a:pt x="284446" y="22937"/>
                  </a:lnTo>
                  <a:cubicBezTo>
                    <a:pt x="284376" y="22843"/>
                    <a:pt x="284294" y="22714"/>
                    <a:pt x="284294" y="22573"/>
                  </a:cubicBezTo>
                  <a:cubicBezTo>
                    <a:pt x="284294" y="22456"/>
                    <a:pt x="284352" y="22350"/>
                    <a:pt x="284458" y="22244"/>
                  </a:cubicBezTo>
                  <a:lnTo>
                    <a:pt x="284529" y="22174"/>
                  </a:lnTo>
                  <a:lnTo>
                    <a:pt x="285280" y="21422"/>
                  </a:lnTo>
                  <a:close/>
                  <a:moveTo>
                    <a:pt x="1292" y="22479"/>
                  </a:moveTo>
                  <a:cubicBezTo>
                    <a:pt x="1362" y="22562"/>
                    <a:pt x="1445" y="22691"/>
                    <a:pt x="1445" y="22832"/>
                  </a:cubicBezTo>
                  <a:cubicBezTo>
                    <a:pt x="1445" y="22949"/>
                    <a:pt x="1386" y="23055"/>
                    <a:pt x="1280" y="23161"/>
                  </a:cubicBezTo>
                  <a:lnTo>
                    <a:pt x="1210" y="23231"/>
                  </a:lnTo>
                  <a:lnTo>
                    <a:pt x="458" y="23983"/>
                  </a:lnTo>
                  <a:cubicBezTo>
                    <a:pt x="388" y="23889"/>
                    <a:pt x="317" y="23760"/>
                    <a:pt x="317" y="23607"/>
                  </a:cubicBezTo>
                  <a:cubicBezTo>
                    <a:pt x="317" y="23501"/>
                    <a:pt x="364" y="23395"/>
                    <a:pt x="458" y="23302"/>
                  </a:cubicBezTo>
                  <a:lnTo>
                    <a:pt x="529" y="23231"/>
                  </a:lnTo>
                  <a:lnTo>
                    <a:pt x="1292" y="22479"/>
                  </a:lnTo>
                  <a:close/>
                  <a:moveTo>
                    <a:pt x="285280" y="22550"/>
                  </a:moveTo>
                  <a:cubicBezTo>
                    <a:pt x="285351" y="22644"/>
                    <a:pt x="285421" y="22785"/>
                    <a:pt x="285421" y="22926"/>
                  </a:cubicBezTo>
                  <a:cubicBezTo>
                    <a:pt x="285421" y="23043"/>
                    <a:pt x="285374" y="23137"/>
                    <a:pt x="285280" y="23231"/>
                  </a:cubicBezTo>
                  <a:lnTo>
                    <a:pt x="285210" y="23302"/>
                  </a:lnTo>
                  <a:lnTo>
                    <a:pt x="284446" y="24065"/>
                  </a:lnTo>
                  <a:cubicBezTo>
                    <a:pt x="284376" y="23983"/>
                    <a:pt x="284294" y="23854"/>
                    <a:pt x="284294" y="23713"/>
                  </a:cubicBezTo>
                  <a:cubicBezTo>
                    <a:pt x="284294" y="23595"/>
                    <a:pt x="284352" y="23478"/>
                    <a:pt x="284458" y="23372"/>
                  </a:cubicBezTo>
                  <a:lnTo>
                    <a:pt x="284529" y="23302"/>
                  </a:lnTo>
                  <a:lnTo>
                    <a:pt x="285280" y="22550"/>
                  </a:lnTo>
                  <a:close/>
                  <a:moveTo>
                    <a:pt x="1292" y="23607"/>
                  </a:moveTo>
                  <a:cubicBezTo>
                    <a:pt x="1362" y="23689"/>
                    <a:pt x="1445" y="23818"/>
                    <a:pt x="1445" y="23959"/>
                  </a:cubicBezTo>
                  <a:cubicBezTo>
                    <a:pt x="1445" y="24077"/>
                    <a:pt x="1386" y="24182"/>
                    <a:pt x="1280" y="24300"/>
                  </a:cubicBezTo>
                  <a:lnTo>
                    <a:pt x="1210" y="24359"/>
                  </a:lnTo>
                  <a:lnTo>
                    <a:pt x="458" y="25122"/>
                  </a:lnTo>
                  <a:cubicBezTo>
                    <a:pt x="388" y="25016"/>
                    <a:pt x="317" y="24887"/>
                    <a:pt x="317" y="24746"/>
                  </a:cubicBezTo>
                  <a:cubicBezTo>
                    <a:pt x="317" y="24629"/>
                    <a:pt x="364" y="24535"/>
                    <a:pt x="458" y="24441"/>
                  </a:cubicBezTo>
                  <a:lnTo>
                    <a:pt x="529" y="24359"/>
                  </a:lnTo>
                  <a:lnTo>
                    <a:pt x="1292" y="23607"/>
                  </a:lnTo>
                  <a:close/>
                  <a:moveTo>
                    <a:pt x="285280" y="23677"/>
                  </a:moveTo>
                  <a:cubicBezTo>
                    <a:pt x="285351" y="23771"/>
                    <a:pt x="285421" y="23912"/>
                    <a:pt x="285421" y="24053"/>
                  </a:cubicBezTo>
                  <a:cubicBezTo>
                    <a:pt x="285421" y="24171"/>
                    <a:pt x="285374" y="24265"/>
                    <a:pt x="285280" y="24359"/>
                  </a:cubicBezTo>
                  <a:lnTo>
                    <a:pt x="285210" y="24441"/>
                  </a:lnTo>
                  <a:lnTo>
                    <a:pt x="284446" y="25192"/>
                  </a:lnTo>
                  <a:cubicBezTo>
                    <a:pt x="284376" y="25110"/>
                    <a:pt x="284294" y="24981"/>
                    <a:pt x="284294" y="24840"/>
                  </a:cubicBezTo>
                  <a:cubicBezTo>
                    <a:pt x="284294" y="24723"/>
                    <a:pt x="284352" y="24617"/>
                    <a:pt x="284458" y="24499"/>
                  </a:cubicBezTo>
                  <a:lnTo>
                    <a:pt x="284529" y="24441"/>
                  </a:lnTo>
                  <a:lnTo>
                    <a:pt x="285280" y="23677"/>
                  </a:lnTo>
                  <a:close/>
                  <a:moveTo>
                    <a:pt x="1292" y="24734"/>
                  </a:moveTo>
                  <a:cubicBezTo>
                    <a:pt x="1362" y="24817"/>
                    <a:pt x="1445" y="24946"/>
                    <a:pt x="1445" y="25087"/>
                  </a:cubicBezTo>
                  <a:cubicBezTo>
                    <a:pt x="1445" y="25204"/>
                    <a:pt x="1386" y="25322"/>
                    <a:pt x="1280" y="25427"/>
                  </a:cubicBezTo>
                  <a:lnTo>
                    <a:pt x="1210" y="25486"/>
                  </a:lnTo>
                  <a:lnTo>
                    <a:pt x="458" y="26249"/>
                  </a:lnTo>
                  <a:cubicBezTo>
                    <a:pt x="388" y="26155"/>
                    <a:pt x="317" y="26015"/>
                    <a:pt x="317" y="25874"/>
                  </a:cubicBezTo>
                  <a:cubicBezTo>
                    <a:pt x="317" y="25756"/>
                    <a:pt x="364" y="25662"/>
                    <a:pt x="458" y="25568"/>
                  </a:cubicBezTo>
                  <a:lnTo>
                    <a:pt x="529" y="25486"/>
                  </a:lnTo>
                  <a:lnTo>
                    <a:pt x="1292" y="24734"/>
                  </a:lnTo>
                  <a:close/>
                  <a:moveTo>
                    <a:pt x="285280" y="24817"/>
                  </a:moveTo>
                  <a:cubicBezTo>
                    <a:pt x="285351" y="24911"/>
                    <a:pt x="285421" y="25040"/>
                    <a:pt x="285421" y="25181"/>
                  </a:cubicBezTo>
                  <a:cubicBezTo>
                    <a:pt x="285421" y="25298"/>
                    <a:pt x="285374" y="25392"/>
                    <a:pt x="285280" y="25486"/>
                  </a:cubicBezTo>
                  <a:lnTo>
                    <a:pt x="285210" y="25568"/>
                  </a:lnTo>
                  <a:lnTo>
                    <a:pt x="284446" y="26320"/>
                  </a:lnTo>
                  <a:cubicBezTo>
                    <a:pt x="284376" y="26238"/>
                    <a:pt x="284294" y="26108"/>
                    <a:pt x="284294" y="25968"/>
                  </a:cubicBezTo>
                  <a:cubicBezTo>
                    <a:pt x="284294" y="25850"/>
                    <a:pt x="284352" y="25744"/>
                    <a:pt x="284458" y="25627"/>
                  </a:cubicBezTo>
                  <a:lnTo>
                    <a:pt x="284529" y="25568"/>
                  </a:lnTo>
                  <a:lnTo>
                    <a:pt x="285280" y="24817"/>
                  </a:lnTo>
                  <a:close/>
                  <a:moveTo>
                    <a:pt x="1292" y="25862"/>
                  </a:moveTo>
                  <a:cubicBezTo>
                    <a:pt x="1362" y="25944"/>
                    <a:pt x="1445" y="26073"/>
                    <a:pt x="1445" y="26226"/>
                  </a:cubicBezTo>
                  <a:cubicBezTo>
                    <a:pt x="1445" y="26332"/>
                    <a:pt x="1386" y="26449"/>
                    <a:pt x="1280" y="26555"/>
                  </a:cubicBezTo>
                  <a:lnTo>
                    <a:pt x="1210" y="26625"/>
                  </a:lnTo>
                  <a:lnTo>
                    <a:pt x="458" y="27377"/>
                  </a:lnTo>
                  <a:cubicBezTo>
                    <a:pt x="388" y="27283"/>
                    <a:pt x="317" y="27142"/>
                    <a:pt x="317" y="27001"/>
                  </a:cubicBezTo>
                  <a:cubicBezTo>
                    <a:pt x="317" y="26884"/>
                    <a:pt x="364" y="26790"/>
                    <a:pt x="458" y="26696"/>
                  </a:cubicBezTo>
                  <a:lnTo>
                    <a:pt x="529" y="26625"/>
                  </a:lnTo>
                  <a:lnTo>
                    <a:pt x="1292" y="25862"/>
                  </a:lnTo>
                  <a:close/>
                  <a:moveTo>
                    <a:pt x="285280" y="25944"/>
                  </a:moveTo>
                  <a:cubicBezTo>
                    <a:pt x="285351" y="26038"/>
                    <a:pt x="285421" y="26179"/>
                    <a:pt x="285421" y="26320"/>
                  </a:cubicBezTo>
                  <a:cubicBezTo>
                    <a:pt x="285421" y="26426"/>
                    <a:pt x="285374" y="26531"/>
                    <a:pt x="285280" y="26625"/>
                  </a:cubicBezTo>
                  <a:lnTo>
                    <a:pt x="285210" y="26696"/>
                  </a:lnTo>
                  <a:lnTo>
                    <a:pt x="284446" y="27447"/>
                  </a:lnTo>
                  <a:cubicBezTo>
                    <a:pt x="284376" y="27365"/>
                    <a:pt x="284294" y="27236"/>
                    <a:pt x="284294" y="27095"/>
                  </a:cubicBezTo>
                  <a:cubicBezTo>
                    <a:pt x="284294" y="26978"/>
                    <a:pt x="284352" y="26872"/>
                    <a:pt x="284458" y="26766"/>
                  </a:cubicBezTo>
                  <a:lnTo>
                    <a:pt x="284529" y="26696"/>
                  </a:lnTo>
                  <a:lnTo>
                    <a:pt x="285280" y="25944"/>
                  </a:lnTo>
                  <a:close/>
                  <a:moveTo>
                    <a:pt x="1292" y="27001"/>
                  </a:moveTo>
                  <a:cubicBezTo>
                    <a:pt x="1362" y="27083"/>
                    <a:pt x="1445" y="27212"/>
                    <a:pt x="1445" y="27353"/>
                  </a:cubicBezTo>
                  <a:cubicBezTo>
                    <a:pt x="1445" y="27471"/>
                    <a:pt x="1386" y="27577"/>
                    <a:pt x="1280" y="27682"/>
                  </a:cubicBezTo>
                  <a:lnTo>
                    <a:pt x="1210" y="27753"/>
                  </a:lnTo>
                  <a:lnTo>
                    <a:pt x="458" y="28504"/>
                  </a:lnTo>
                  <a:cubicBezTo>
                    <a:pt x="388" y="28410"/>
                    <a:pt x="317" y="28270"/>
                    <a:pt x="317" y="28129"/>
                  </a:cubicBezTo>
                  <a:cubicBezTo>
                    <a:pt x="317" y="28023"/>
                    <a:pt x="364" y="27917"/>
                    <a:pt x="458" y="27823"/>
                  </a:cubicBezTo>
                  <a:lnTo>
                    <a:pt x="529" y="27753"/>
                  </a:lnTo>
                  <a:lnTo>
                    <a:pt x="1292" y="27001"/>
                  </a:lnTo>
                  <a:close/>
                  <a:moveTo>
                    <a:pt x="285280" y="27072"/>
                  </a:moveTo>
                  <a:cubicBezTo>
                    <a:pt x="285351" y="27166"/>
                    <a:pt x="285421" y="27306"/>
                    <a:pt x="285421" y="27447"/>
                  </a:cubicBezTo>
                  <a:cubicBezTo>
                    <a:pt x="285421" y="27553"/>
                    <a:pt x="285374" y="27659"/>
                    <a:pt x="285280" y="27753"/>
                  </a:cubicBezTo>
                  <a:lnTo>
                    <a:pt x="285210" y="27823"/>
                  </a:lnTo>
                  <a:lnTo>
                    <a:pt x="284446" y="28587"/>
                  </a:lnTo>
                  <a:cubicBezTo>
                    <a:pt x="284376" y="28493"/>
                    <a:pt x="284294" y="28375"/>
                    <a:pt x="284294" y="28223"/>
                  </a:cubicBezTo>
                  <a:cubicBezTo>
                    <a:pt x="284294" y="28117"/>
                    <a:pt x="284352" y="27999"/>
                    <a:pt x="284458" y="27894"/>
                  </a:cubicBezTo>
                  <a:lnTo>
                    <a:pt x="284529" y="27823"/>
                  </a:lnTo>
                  <a:lnTo>
                    <a:pt x="285280" y="27072"/>
                  </a:lnTo>
                  <a:close/>
                  <a:moveTo>
                    <a:pt x="1292" y="28129"/>
                  </a:moveTo>
                  <a:cubicBezTo>
                    <a:pt x="1362" y="28211"/>
                    <a:pt x="1445" y="28340"/>
                    <a:pt x="1445" y="28481"/>
                  </a:cubicBezTo>
                  <a:cubicBezTo>
                    <a:pt x="1445" y="28598"/>
                    <a:pt x="1386" y="28704"/>
                    <a:pt x="1280" y="28810"/>
                  </a:cubicBezTo>
                  <a:lnTo>
                    <a:pt x="1210" y="28880"/>
                  </a:lnTo>
                  <a:lnTo>
                    <a:pt x="458" y="29632"/>
                  </a:lnTo>
                  <a:cubicBezTo>
                    <a:pt x="388" y="29538"/>
                    <a:pt x="317" y="29409"/>
                    <a:pt x="317" y="29256"/>
                  </a:cubicBezTo>
                  <a:cubicBezTo>
                    <a:pt x="317" y="29150"/>
                    <a:pt x="364" y="29045"/>
                    <a:pt x="458" y="28962"/>
                  </a:cubicBezTo>
                  <a:lnTo>
                    <a:pt x="529" y="28880"/>
                  </a:lnTo>
                  <a:lnTo>
                    <a:pt x="1292" y="28129"/>
                  </a:lnTo>
                  <a:close/>
                  <a:moveTo>
                    <a:pt x="285280" y="28199"/>
                  </a:moveTo>
                  <a:cubicBezTo>
                    <a:pt x="285351" y="28293"/>
                    <a:pt x="285421" y="28434"/>
                    <a:pt x="285421" y="28575"/>
                  </a:cubicBezTo>
                  <a:cubicBezTo>
                    <a:pt x="285421" y="28692"/>
                    <a:pt x="285374" y="28786"/>
                    <a:pt x="285280" y="28880"/>
                  </a:cubicBezTo>
                  <a:lnTo>
                    <a:pt x="285210" y="28962"/>
                  </a:lnTo>
                  <a:lnTo>
                    <a:pt x="284446" y="29714"/>
                  </a:lnTo>
                  <a:cubicBezTo>
                    <a:pt x="284376" y="29632"/>
                    <a:pt x="284294" y="29503"/>
                    <a:pt x="284294" y="29362"/>
                  </a:cubicBezTo>
                  <a:cubicBezTo>
                    <a:pt x="284294" y="29244"/>
                    <a:pt x="284352" y="29127"/>
                    <a:pt x="284458" y="29021"/>
                  </a:cubicBezTo>
                  <a:lnTo>
                    <a:pt x="284529" y="28962"/>
                  </a:lnTo>
                  <a:lnTo>
                    <a:pt x="285280" y="28199"/>
                  </a:lnTo>
                  <a:close/>
                  <a:moveTo>
                    <a:pt x="1292" y="29256"/>
                  </a:moveTo>
                  <a:cubicBezTo>
                    <a:pt x="1362" y="29338"/>
                    <a:pt x="1445" y="29467"/>
                    <a:pt x="1445" y="29608"/>
                  </a:cubicBezTo>
                  <a:cubicBezTo>
                    <a:pt x="1445" y="29726"/>
                    <a:pt x="1386" y="29832"/>
                    <a:pt x="1280" y="29949"/>
                  </a:cubicBezTo>
                  <a:lnTo>
                    <a:pt x="1210" y="30008"/>
                  </a:lnTo>
                  <a:lnTo>
                    <a:pt x="458" y="30771"/>
                  </a:lnTo>
                  <a:cubicBezTo>
                    <a:pt x="388" y="30677"/>
                    <a:pt x="317" y="30536"/>
                    <a:pt x="317" y="30395"/>
                  </a:cubicBezTo>
                  <a:cubicBezTo>
                    <a:pt x="317" y="30278"/>
                    <a:pt x="364" y="30184"/>
                    <a:pt x="458" y="30090"/>
                  </a:cubicBezTo>
                  <a:lnTo>
                    <a:pt x="529" y="30008"/>
                  </a:lnTo>
                  <a:lnTo>
                    <a:pt x="1292" y="29256"/>
                  </a:lnTo>
                  <a:close/>
                  <a:moveTo>
                    <a:pt x="285280" y="29327"/>
                  </a:moveTo>
                  <a:cubicBezTo>
                    <a:pt x="285351" y="29420"/>
                    <a:pt x="285421" y="29561"/>
                    <a:pt x="285421" y="29702"/>
                  </a:cubicBezTo>
                  <a:cubicBezTo>
                    <a:pt x="285421" y="29820"/>
                    <a:pt x="285374" y="29914"/>
                    <a:pt x="285280" y="30008"/>
                  </a:cubicBezTo>
                  <a:lnTo>
                    <a:pt x="285210" y="30090"/>
                  </a:lnTo>
                  <a:lnTo>
                    <a:pt x="284446" y="30842"/>
                  </a:lnTo>
                  <a:cubicBezTo>
                    <a:pt x="284376" y="30759"/>
                    <a:pt x="284294" y="30630"/>
                    <a:pt x="284294" y="30489"/>
                  </a:cubicBezTo>
                  <a:cubicBezTo>
                    <a:pt x="284294" y="30372"/>
                    <a:pt x="284352" y="30266"/>
                    <a:pt x="284458" y="30149"/>
                  </a:cubicBezTo>
                  <a:lnTo>
                    <a:pt x="284529" y="30090"/>
                  </a:lnTo>
                  <a:lnTo>
                    <a:pt x="285280" y="29327"/>
                  </a:lnTo>
                  <a:close/>
                  <a:moveTo>
                    <a:pt x="1292" y="30384"/>
                  </a:moveTo>
                  <a:cubicBezTo>
                    <a:pt x="1362" y="30466"/>
                    <a:pt x="1445" y="30595"/>
                    <a:pt x="1445" y="30736"/>
                  </a:cubicBezTo>
                  <a:cubicBezTo>
                    <a:pt x="1445" y="30853"/>
                    <a:pt x="1386" y="30971"/>
                    <a:pt x="1280" y="31076"/>
                  </a:cubicBezTo>
                  <a:lnTo>
                    <a:pt x="1210" y="31135"/>
                  </a:lnTo>
                  <a:lnTo>
                    <a:pt x="458" y="31899"/>
                  </a:lnTo>
                  <a:cubicBezTo>
                    <a:pt x="388" y="31805"/>
                    <a:pt x="317" y="31664"/>
                    <a:pt x="317" y="31523"/>
                  </a:cubicBezTo>
                  <a:cubicBezTo>
                    <a:pt x="317" y="31405"/>
                    <a:pt x="364" y="31311"/>
                    <a:pt x="458" y="31217"/>
                  </a:cubicBezTo>
                  <a:lnTo>
                    <a:pt x="529" y="31135"/>
                  </a:lnTo>
                  <a:lnTo>
                    <a:pt x="1292" y="30384"/>
                  </a:lnTo>
                  <a:close/>
                  <a:moveTo>
                    <a:pt x="285280" y="30466"/>
                  </a:moveTo>
                  <a:cubicBezTo>
                    <a:pt x="285351" y="30560"/>
                    <a:pt x="285421" y="30689"/>
                    <a:pt x="285421" y="30842"/>
                  </a:cubicBezTo>
                  <a:cubicBezTo>
                    <a:pt x="285421" y="30947"/>
                    <a:pt x="285374" y="31053"/>
                    <a:pt x="285280" y="31135"/>
                  </a:cubicBezTo>
                  <a:lnTo>
                    <a:pt x="285210" y="31217"/>
                  </a:lnTo>
                  <a:lnTo>
                    <a:pt x="284446" y="31969"/>
                  </a:lnTo>
                  <a:cubicBezTo>
                    <a:pt x="284376" y="31887"/>
                    <a:pt x="284294" y="31758"/>
                    <a:pt x="284294" y="31617"/>
                  </a:cubicBezTo>
                  <a:cubicBezTo>
                    <a:pt x="284294" y="31499"/>
                    <a:pt x="284352" y="31394"/>
                    <a:pt x="284458" y="31288"/>
                  </a:cubicBezTo>
                  <a:lnTo>
                    <a:pt x="284529" y="31217"/>
                  </a:lnTo>
                  <a:lnTo>
                    <a:pt x="285280" y="30466"/>
                  </a:lnTo>
                  <a:close/>
                  <a:moveTo>
                    <a:pt x="1292" y="31511"/>
                  </a:moveTo>
                  <a:cubicBezTo>
                    <a:pt x="1362" y="31605"/>
                    <a:pt x="1445" y="31734"/>
                    <a:pt x="1445" y="31875"/>
                  </a:cubicBezTo>
                  <a:cubicBezTo>
                    <a:pt x="1445" y="31981"/>
                    <a:pt x="1386" y="32098"/>
                    <a:pt x="1280" y="32204"/>
                  </a:cubicBezTo>
                  <a:lnTo>
                    <a:pt x="1210" y="32274"/>
                  </a:lnTo>
                  <a:lnTo>
                    <a:pt x="458" y="33026"/>
                  </a:lnTo>
                  <a:cubicBezTo>
                    <a:pt x="388" y="32932"/>
                    <a:pt x="317" y="32791"/>
                    <a:pt x="317" y="32650"/>
                  </a:cubicBezTo>
                  <a:cubicBezTo>
                    <a:pt x="317" y="32545"/>
                    <a:pt x="364" y="32439"/>
                    <a:pt x="458" y="32345"/>
                  </a:cubicBezTo>
                  <a:lnTo>
                    <a:pt x="529" y="32274"/>
                  </a:lnTo>
                  <a:lnTo>
                    <a:pt x="1292" y="31511"/>
                  </a:lnTo>
                  <a:close/>
                  <a:moveTo>
                    <a:pt x="285280" y="31593"/>
                  </a:moveTo>
                  <a:cubicBezTo>
                    <a:pt x="285351" y="31687"/>
                    <a:pt x="285421" y="31828"/>
                    <a:pt x="285421" y="31969"/>
                  </a:cubicBezTo>
                  <a:cubicBezTo>
                    <a:pt x="285421" y="32075"/>
                    <a:pt x="285374" y="32181"/>
                    <a:pt x="285280" y="32274"/>
                  </a:cubicBezTo>
                  <a:lnTo>
                    <a:pt x="285210" y="32345"/>
                  </a:lnTo>
                  <a:lnTo>
                    <a:pt x="284446" y="33108"/>
                  </a:lnTo>
                  <a:cubicBezTo>
                    <a:pt x="284376" y="33014"/>
                    <a:pt x="284294" y="32885"/>
                    <a:pt x="284294" y="32744"/>
                  </a:cubicBezTo>
                  <a:cubicBezTo>
                    <a:pt x="284294" y="32627"/>
                    <a:pt x="284352" y="32521"/>
                    <a:pt x="284458" y="32415"/>
                  </a:cubicBezTo>
                  <a:lnTo>
                    <a:pt x="284529" y="32345"/>
                  </a:lnTo>
                  <a:lnTo>
                    <a:pt x="285280" y="31593"/>
                  </a:lnTo>
                  <a:close/>
                  <a:moveTo>
                    <a:pt x="1292" y="32650"/>
                  </a:moveTo>
                  <a:cubicBezTo>
                    <a:pt x="1362" y="32733"/>
                    <a:pt x="1445" y="32862"/>
                    <a:pt x="1445" y="33003"/>
                  </a:cubicBezTo>
                  <a:cubicBezTo>
                    <a:pt x="1445" y="33120"/>
                    <a:pt x="1386" y="33226"/>
                    <a:pt x="1280" y="33331"/>
                  </a:cubicBezTo>
                  <a:lnTo>
                    <a:pt x="1210" y="33402"/>
                  </a:lnTo>
                  <a:lnTo>
                    <a:pt x="458" y="34154"/>
                  </a:lnTo>
                  <a:cubicBezTo>
                    <a:pt x="388" y="34060"/>
                    <a:pt x="317" y="33930"/>
                    <a:pt x="317" y="33778"/>
                  </a:cubicBezTo>
                  <a:cubicBezTo>
                    <a:pt x="317" y="33672"/>
                    <a:pt x="364" y="33566"/>
                    <a:pt x="458" y="33472"/>
                  </a:cubicBezTo>
                  <a:lnTo>
                    <a:pt x="529" y="33402"/>
                  </a:lnTo>
                  <a:lnTo>
                    <a:pt x="1292" y="32650"/>
                  </a:lnTo>
                  <a:close/>
                  <a:moveTo>
                    <a:pt x="285280" y="32721"/>
                  </a:moveTo>
                  <a:cubicBezTo>
                    <a:pt x="285351" y="32815"/>
                    <a:pt x="285421" y="32956"/>
                    <a:pt x="285421" y="33097"/>
                  </a:cubicBezTo>
                  <a:cubicBezTo>
                    <a:pt x="285421" y="33214"/>
                    <a:pt x="285374" y="33308"/>
                    <a:pt x="285280" y="33402"/>
                  </a:cubicBezTo>
                  <a:lnTo>
                    <a:pt x="285210" y="33472"/>
                  </a:lnTo>
                  <a:lnTo>
                    <a:pt x="284446" y="34236"/>
                  </a:lnTo>
                  <a:cubicBezTo>
                    <a:pt x="284376" y="34154"/>
                    <a:pt x="284294" y="34024"/>
                    <a:pt x="284294" y="33883"/>
                  </a:cubicBezTo>
                  <a:cubicBezTo>
                    <a:pt x="284294" y="33766"/>
                    <a:pt x="284352" y="33649"/>
                    <a:pt x="284458" y="33543"/>
                  </a:cubicBezTo>
                  <a:lnTo>
                    <a:pt x="284529" y="33472"/>
                  </a:lnTo>
                  <a:lnTo>
                    <a:pt x="285280" y="32721"/>
                  </a:lnTo>
                  <a:close/>
                  <a:moveTo>
                    <a:pt x="1292" y="33778"/>
                  </a:moveTo>
                  <a:cubicBezTo>
                    <a:pt x="1362" y="33860"/>
                    <a:pt x="1445" y="33989"/>
                    <a:pt x="1445" y="34130"/>
                  </a:cubicBezTo>
                  <a:cubicBezTo>
                    <a:pt x="1445" y="34248"/>
                    <a:pt x="1386" y="34353"/>
                    <a:pt x="1280" y="34471"/>
                  </a:cubicBezTo>
                  <a:lnTo>
                    <a:pt x="1210" y="34529"/>
                  </a:lnTo>
                  <a:lnTo>
                    <a:pt x="458" y="35281"/>
                  </a:lnTo>
                  <a:cubicBezTo>
                    <a:pt x="388" y="35187"/>
                    <a:pt x="317" y="35058"/>
                    <a:pt x="317" y="34917"/>
                  </a:cubicBezTo>
                  <a:cubicBezTo>
                    <a:pt x="317" y="34800"/>
                    <a:pt x="364" y="34706"/>
                    <a:pt x="458" y="34612"/>
                  </a:cubicBezTo>
                  <a:lnTo>
                    <a:pt x="529" y="34529"/>
                  </a:lnTo>
                  <a:lnTo>
                    <a:pt x="1292" y="33778"/>
                  </a:lnTo>
                  <a:close/>
                  <a:moveTo>
                    <a:pt x="285280" y="33848"/>
                  </a:moveTo>
                  <a:cubicBezTo>
                    <a:pt x="285351" y="33942"/>
                    <a:pt x="285421" y="34083"/>
                    <a:pt x="285421" y="34224"/>
                  </a:cubicBezTo>
                  <a:cubicBezTo>
                    <a:pt x="285421" y="34342"/>
                    <a:pt x="285374" y="34435"/>
                    <a:pt x="285280" y="34529"/>
                  </a:cubicBezTo>
                  <a:lnTo>
                    <a:pt x="285210" y="34612"/>
                  </a:lnTo>
                  <a:lnTo>
                    <a:pt x="284446" y="35363"/>
                  </a:lnTo>
                  <a:cubicBezTo>
                    <a:pt x="284376" y="35281"/>
                    <a:pt x="284294" y="35152"/>
                    <a:pt x="284294" y="35011"/>
                  </a:cubicBezTo>
                  <a:cubicBezTo>
                    <a:pt x="284294" y="34894"/>
                    <a:pt x="284352" y="34788"/>
                    <a:pt x="284458" y="34670"/>
                  </a:cubicBezTo>
                  <a:lnTo>
                    <a:pt x="284529" y="34612"/>
                  </a:lnTo>
                  <a:lnTo>
                    <a:pt x="285280" y="33848"/>
                  </a:lnTo>
                  <a:close/>
                  <a:moveTo>
                    <a:pt x="1292" y="34905"/>
                  </a:moveTo>
                  <a:cubicBezTo>
                    <a:pt x="1362" y="34987"/>
                    <a:pt x="1445" y="35117"/>
                    <a:pt x="1445" y="35258"/>
                  </a:cubicBezTo>
                  <a:cubicBezTo>
                    <a:pt x="1445" y="35375"/>
                    <a:pt x="1386" y="35481"/>
                    <a:pt x="1280" y="35598"/>
                  </a:cubicBezTo>
                  <a:lnTo>
                    <a:pt x="1210" y="35657"/>
                  </a:lnTo>
                  <a:lnTo>
                    <a:pt x="458" y="36420"/>
                  </a:lnTo>
                  <a:cubicBezTo>
                    <a:pt x="388" y="36326"/>
                    <a:pt x="317" y="36185"/>
                    <a:pt x="317" y="36045"/>
                  </a:cubicBezTo>
                  <a:cubicBezTo>
                    <a:pt x="317" y="35927"/>
                    <a:pt x="364" y="35833"/>
                    <a:pt x="458" y="35739"/>
                  </a:cubicBezTo>
                  <a:lnTo>
                    <a:pt x="529" y="35657"/>
                  </a:lnTo>
                  <a:lnTo>
                    <a:pt x="1292" y="34905"/>
                  </a:lnTo>
                  <a:close/>
                  <a:moveTo>
                    <a:pt x="285280" y="34987"/>
                  </a:moveTo>
                  <a:cubicBezTo>
                    <a:pt x="285351" y="35081"/>
                    <a:pt x="285421" y="35211"/>
                    <a:pt x="285421" y="35352"/>
                  </a:cubicBezTo>
                  <a:cubicBezTo>
                    <a:pt x="285421" y="35469"/>
                    <a:pt x="285374" y="35563"/>
                    <a:pt x="285280" y="35657"/>
                  </a:cubicBezTo>
                  <a:lnTo>
                    <a:pt x="285210" y="35739"/>
                  </a:lnTo>
                  <a:lnTo>
                    <a:pt x="284446" y="36491"/>
                  </a:lnTo>
                  <a:cubicBezTo>
                    <a:pt x="284376" y="36409"/>
                    <a:pt x="284294" y="36279"/>
                    <a:pt x="284294" y="36138"/>
                  </a:cubicBezTo>
                  <a:cubicBezTo>
                    <a:pt x="284294" y="36021"/>
                    <a:pt x="284352" y="35915"/>
                    <a:pt x="284458" y="35798"/>
                  </a:cubicBezTo>
                  <a:lnTo>
                    <a:pt x="284529" y="35739"/>
                  </a:lnTo>
                  <a:lnTo>
                    <a:pt x="285280" y="34987"/>
                  </a:lnTo>
                  <a:close/>
                  <a:moveTo>
                    <a:pt x="1292" y="36033"/>
                  </a:moveTo>
                  <a:cubicBezTo>
                    <a:pt x="1362" y="36115"/>
                    <a:pt x="1445" y="36244"/>
                    <a:pt x="1445" y="36385"/>
                  </a:cubicBezTo>
                  <a:cubicBezTo>
                    <a:pt x="1445" y="36503"/>
                    <a:pt x="1386" y="36620"/>
                    <a:pt x="1280" y="36726"/>
                  </a:cubicBezTo>
                  <a:lnTo>
                    <a:pt x="1210" y="36796"/>
                  </a:lnTo>
                  <a:lnTo>
                    <a:pt x="458" y="37548"/>
                  </a:lnTo>
                  <a:cubicBezTo>
                    <a:pt x="388" y="37454"/>
                    <a:pt x="317" y="37313"/>
                    <a:pt x="317" y="37172"/>
                  </a:cubicBezTo>
                  <a:cubicBezTo>
                    <a:pt x="317" y="37055"/>
                    <a:pt x="364" y="36961"/>
                    <a:pt x="458" y="36867"/>
                  </a:cubicBezTo>
                  <a:lnTo>
                    <a:pt x="529" y="36796"/>
                  </a:lnTo>
                  <a:lnTo>
                    <a:pt x="1292" y="36033"/>
                  </a:lnTo>
                  <a:close/>
                  <a:moveTo>
                    <a:pt x="285280" y="36115"/>
                  </a:moveTo>
                  <a:cubicBezTo>
                    <a:pt x="285351" y="36209"/>
                    <a:pt x="285421" y="36338"/>
                    <a:pt x="285421" y="36491"/>
                  </a:cubicBezTo>
                  <a:cubicBezTo>
                    <a:pt x="285421" y="36597"/>
                    <a:pt x="285374" y="36702"/>
                    <a:pt x="285280" y="36796"/>
                  </a:cubicBezTo>
                  <a:lnTo>
                    <a:pt x="285210" y="36867"/>
                  </a:lnTo>
                  <a:lnTo>
                    <a:pt x="284446" y="37618"/>
                  </a:lnTo>
                  <a:cubicBezTo>
                    <a:pt x="284376" y="37536"/>
                    <a:pt x="284294" y="37407"/>
                    <a:pt x="284294" y="37266"/>
                  </a:cubicBezTo>
                  <a:cubicBezTo>
                    <a:pt x="284294" y="37149"/>
                    <a:pt x="284352" y="37043"/>
                    <a:pt x="284458" y="36937"/>
                  </a:cubicBezTo>
                  <a:lnTo>
                    <a:pt x="284529" y="36867"/>
                  </a:lnTo>
                  <a:lnTo>
                    <a:pt x="285280" y="36115"/>
                  </a:lnTo>
                  <a:close/>
                  <a:moveTo>
                    <a:pt x="1292" y="37160"/>
                  </a:moveTo>
                  <a:cubicBezTo>
                    <a:pt x="1362" y="37254"/>
                    <a:pt x="1445" y="37383"/>
                    <a:pt x="1445" y="37524"/>
                  </a:cubicBezTo>
                  <a:cubicBezTo>
                    <a:pt x="1445" y="37642"/>
                    <a:pt x="1386" y="37747"/>
                    <a:pt x="1280" y="37853"/>
                  </a:cubicBezTo>
                  <a:lnTo>
                    <a:pt x="1210" y="37924"/>
                  </a:lnTo>
                  <a:lnTo>
                    <a:pt x="458" y="38675"/>
                  </a:lnTo>
                  <a:cubicBezTo>
                    <a:pt x="388" y="38581"/>
                    <a:pt x="317" y="38440"/>
                    <a:pt x="317" y="38299"/>
                  </a:cubicBezTo>
                  <a:cubicBezTo>
                    <a:pt x="317" y="38194"/>
                    <a:pt x="364" y="38088"/>
                    <a:pt x="458" y="37994"/>
                  </a:cubicBezTo>
                  <a:lnTo>
                    <a:pt x="529" y="37924"/>
                  </a:lnTo>
                  <a:lnTo>
                    <a:pt x="1292" y="37160"/>
                  </a:lnTo>
                  <a:close/>
                  <a:moveTo>
                    <a:pt x="285280" y="37242"/>
                  </a:moveTo>
                  <a:cubicBezTo>
                    <a:pt x="285351" y="37336"/>
                    <a:pt x="285421" y="37477"/>
                    <a:pt x="285421" y="37618"/>
                  </a:cubicBezTo>
                  <a:cubicBezTo>
                    <a:pt x="285421" y="37724"/>
                    <a:pt x="285374" y="37830"/>
                    <a:pt x="285280" y="37924"/>
                  </a:cubicBezTo>
                  <a:lnTo>
                    <a:pt x="285210" y="37994"/>
                  </a:lnTo>
                  <a:lnTo>
                    <a:pt x="284446" y="38758"/>
                  </a:lnTo>
                  <a:cubicBezTo>
                    <a:pt x="284376" y="38664"/>
                    <a:pt x="284294" y="38534"/>
                    <a:pt x="284294" y="38393"/>
                  </a:cubicBezTo>
                  <a:cubicBezTo>
                    <a:pt x="284294" y="38288"/>
                    <a:pt x="284352" y="38170"/>
                    <a:pt x="284458" y="38065"/>
                  </a:cubicBezTo>
                  <a:lnTo>
                    <a:pt x="284529" y="37994"/>
                  </a:lnTo>
                  <a:lnTo>
                    <a:pt x="285280" y="37242"/>
                  </a:lnTo>
                  <a:close/>
                  <a:moveTo>
                    <a:pt x="1292" y="38299"/>
                  </a:moveTo>
                  <a:cubicBezTo>
                    <a:pt x="1362" y="38382"/>
                    <a:pt x="1445" y="38511"/>
                    <a:pt x="1445" y="38652"/>
                  </a:cubicBezTo>
                  <a:cubicBezTo>
                    <a:pt x="1445" y="38769"/>
                    <a:pt x="1386" y="38875"/>
                    <a:pt x="1280" y="38981"/>
                  </a:cubicBezTo>
                  <a:lnTo>
                    <a:pt x="1210" y="39051"/>
                  </a:lnTo>
                  <a:lnTo>
                    <a:pt x="458" y="39803"/>
                  </a:lnTo>
                  <a:cubicBezTo>
                    <a:pt x="388" y="39709"/>
                    <a:pt x="317" y="39580"/>
                    <a:pt x="317" y="39427"/>
                  </a:cubicBezTo>
                  <a:cubicBezTo>
                    <a:pt x="317" y="39321"/>
                    <a:pt x="364" y="39216"/>
                    <a:pt x="458" y="39133"/>
                  </a:cubicBezTo>
                  <a:lnTo>
                    <a:pt x="529" y="39051"/>
                  </a:lnTo>
                  <a:lnTo>
                    <a:pt x="1292" y="38299"/>
                  </a:lnTo>
                  <a:close/>
                  <a:moveTo>
                    <a:pt x="285280" y="38370"/>
                  </a:moveTo>
                  <a:cubicBezTo>
                    <a:pt x="285351" y="38464"/>
                    <a:pt x="285421" y="38605"/>
                    <a:pt x="285421" y="38746"/>
                  </a:cubicBezTo>
                  <a:cubicBezTo>
                    <a:pt x="285421" y="38863"/>
                    <a:pt x="285374" y="38957"/>
                    <a:pt x="285280" y="39051"/>
                  </a:cubicBezTo>
                  <a:lnTo>
                    <a:pt x="285210" y="39133"/>
                  </a:lnTo>
                  <a:lnTo>
                    <a:pt x="284446" y="39885"/>
                  </a:lnTo>
                  <a:cubicBezTo>
                    <a:pt x="284376" y="39803"/>
                    <a:pt x="284294" y="39674"/>
                    <a:pt x="284294" y="39533"/>
                  </a:cubicBezTo>
                  <a:cubicBezTo>
                    <a:pt x="284294" y="39415"/>
                    <a:pt x="284352" y="39298"/>
                    <a:pt x="284458" y="39192"/>
                  </a:cubicBezTo>
                  <a:lnTo>
                    <a:pt x="284529" y="39133"/>
                  </a:lnTo>
                  <a:lnTo>
                    <a:pt x="285280" y="38370"/>
                  </a:lnTo>
                  <a:close/>
                  <a:moveTo>
                    <a:pt x="1292" y="39427"/>
                  </a:moveTo>
                  <a:cubicBezTo>
                    <a:pt x="1362" y="39509"/>
                    <a:pt x="1445" y="39638"/>
                    <a:pt x="1445" y="39779"/>
                  </a:cubicBezTo>
                  <a:cubicBezTo>
                    <a:pt x="1445" y="39897"/>
                    <a:pt x="1386" y="40002"/>
                    <a:pt x="1280" y="40120"/>
                  </a:cubicBezTo>
                  <a:lnTo>
                    <a:pt x="1210" y="40179"/>
                  </a:lnTo>
                  <a:lnTo>
                    <a:pt x="458" y="40942"/>
                  </a:lnTo>
                  <a:cubicBezTo>
                    <a:pt x="388" y="40848"/>
                    <a:pt x="317" y="40707"/>
                    <a:pt x="317" y="40566"/>
                  </a:cubicBezTo>
                  <a:cubicBezTo>
                    <a:pt x="317" y="40449"/>
                    <a:pt x="364" y="40355"/>
                    <a:pt x="458" y="40261"/>
                  </a:cubicBezTo>
                  <a:lnTo>
                    <a:pt x="529" y="40179"/>
                  </a:lnTo>
                  <a:lnTo>
                    <a:pt x="1292" y="39427"/>
                  </a:lnTo>
                  <a:close/>
                  <a:moveTo>
                    <a:pt x="285280" y="39497"/>
                  </a:moveTo>
                  <a:cubicBezTo>
                    <a:pt x="285351" y="39591"/>
                    <a:pt x="285421" y="39732"/>
                    <a:pt x="285421" y="39873"/>
                  </a:cubicBezTo>
                  <a:cubicBezTo>
                    <a:pt x="285421" y="39991"/>
                    <a:pt x="285374" y="40085"/>
                    <a:pt x="285280" y="40179"/>
                  </a:cubicBezTo>
                  <a:lnTo>
                    <a:pt x="285210" y="40261"/>
                  </a:lnTo>
                  <a:lnTo>
                    <a:pt x="284446" y="41013"/>
                  </a:lnTo>
                  <a:cubicBezTo>
                    <a:pt x="284376" y="40930"/>
                    <a:pt x="284294" y="40801"/>
                    <a:pt x="284294" y="40660"/>
                  </a:cubicBezTo>
                  <a:cubicBezTo>
                    <a:pt x="284294" y="40543"/>
                    <a:pt x="284352" y="40437"/>
                    <a:pt x="284458" y="40320"/>
                  </a:cubicBezTo>
                  <a:lnTo>
                    <a:pt x="284529" y="40261"/>
                  </a:lnTo>
                  <a:lnTo>
                    <a:pt x="285280" y="39497"/>
                  </a:lnTo>
                  <a:close/>
                  <a:moveTo>
                    <a:pt x="1292" y="40554"/>
                  </a:moveTo>
                  <a:cubicBezTo>
                    <a:pt x="1362" y="40637"/>
                    <a:pt x="1445" y="40766"/>
                    <a:pt x="1445" y="40907"/>
                  </a:cubicBezTo>
                  <a:cubicBezTo>
                    <a:pt x="1445" y="41024"/>
                    <a:pt x="1386" y="41142"/>
                    <a:pt x="1280" y="41247"/>
                  </a:cubicBezTo>
                  <a:lnTo>
                    <a:pt x="1210" y="41306"/>
                  </a:lnTo>
                  <a:lnTo>
                    <a:pt x="458" y="42070"/>
                  </a:lnTo>
                  <a:cubicBezTo>
                    <a:pt x="388" y="41976"/>
                    <a:pt x="317" y="41835"/>
                    <a:pt x="317" y="41694"/>
                  </a:cubicBezTo>
                  <a:cubicBezTo>
                    <a:pt x="317" y="41576"/>
                    <a:pt x="364" y="41482"/>
                    <a:pt x="458" y="41388"/>
                  </a:cubicBezTo>
                  <a:lnTo>
                    <a:pt x="529" y="41306"/>
                  </a:lnTo>
                  <a:lnTo>
                    <a:pt x="1292" y="40554"/>
                  </a:lnTo>
                  <a:close/>
                  <a:moveTo>
                    <a:pt x="285280" y="40637"/>
                  </a:moveTo>
                  <a:cubicBezTo>
                    <a:pt x="285351" y="40731"/>
                    <a:pt x="285421" y="40860"/>
                    <a:pt x="285421" y="41013"/>
                  </a:cubicBezTo>
                  <a:cubicBezTo>
                    <a:pt x="285421" y="41118"/>
                    <a:pt x="285374" y="41224"/>
                    <a:pt x="285280" y="41306"/>
                  </a:cubicBezTo>
                  <a:lnTo>
                    <a:pt x="285210" y="41388"/>
                  </a:lnTo>
                  <a:lnTo>
                    <a:pt x="284446" y="42140"/>
                  </a:lnTo>
                  <a:cubicBezTo>
                    <a:pt x="284376" y="42058"/>
                    <a:pt x="284294" y="41929"/>
                    <a:pt x="284294" y="41788"/>
                  </a:cubicBezTo>
                  <a:cubicBezTo>
                    <a:pt x="284294" y="41670"/>
                    <a:pt x="284352" y="41565"/>
                    <a:pt x="284458" y="41459"/>
                  </a:cubicBezTo>
                  <a:lnTo>
                    <a:pt x="284529" y="41388"/>
                  </a:lnTo>
                  <a:lnTo>
                    <a:pt x="285280" y="40637"/>
                  </a:lnTo>
                  <a:close/>
                  <a:moveTo>
                    <a:pt x="1292" y="41682"/>
                  </a:moveTo>
                  <a:cubicBezTo>
                    <a:pt x="1362" y="41776"/>
                    <a:pt x="1445" y="41905"/>
                    <a:pt x="1445" y="42046"/>
                  </a:cubicBezTo>
                  <a:cubicBezTo>
                    <a:pt x="1445" y="42152"/>
                    <a:pt x="1386" y="42269"/>
                    <a:pt x="1280" y="42375"/>
                  </a:cubicBezTo>
                  <a:lnTo>
                    <a:pt x="1210" y="42445"/>
                  </a:lnTo>
                  <a:lnTo>
                    <a:pt x="458" y="43197"/>
                  </a:lnTo>
                  <a:cubicBezTo>
                    <a:pt x="388" y="43103"/>
                    <a:pt x="317" y="42962"/>
                    <a:pt x="317" y="42821"/>
                  </a:cubicBezTo>
                  <a:cubicBezTo>
                    <a:pt x="317" y="42716"/>
                    <a:pt x="364" y="42610"/>
                    <a:pt x="458" y="42516"/>
                  </a:cubicBezTo>
                  <a:lnTo>
                    <a:pt x="529" y="42445"/>
                  </a:lnTo>
                  <a:lnTo>
                    <a:pt x="1292" y="41682"/>
                  </a:lnTo>
                  <a:close/>
                  <a:moveTo>
                    <a:pt x="285280" y="41764"/>
                  </a:moveTo>
                  <a:cubicBezTo>
                    <a:pt x="285351" y="41858"/>
                    <a:pt x="285421" y="41999"/>
                    <a:pt x="285421" y="42140"/>
                  </a:cubicBezTo>
                  <a:cubicBezTo>
                    <a:pt x="285421" y="42246"/>
                    <a:pt x="285374" y="42351"/>
                    <a:pt x="285280" y="42445"/>
                  </a:cubicBezTo>
                  <a:lnTo>
                    <a:pt x="285210" y="42516"/>
                  </a:lnTo>
                  <a:lnTo>
                    <a:pt x="284446" y="43279"/>
                  </a:lnTo>
                  <a:cubicBezTo>
                    <a:pt x="284376" y="43185"/>
                    <a:pt x="284294" y="43056"/>
                    <a:pt x="284294" y="42915"/>
                  </a:cubicBezTo>
                  <a:cubicBezTo>
                    <a:pt x="284294" y="42798"/>
                    <a:pt x="284352" y="42692"/>
                    <a:pt x="284458" y="42586"/>
                  </a:cubicBezTo>
                  <a:lnTo>
                    <a:pt x="284529" y="42516"/>
                  </a:lnTo>
                  <a:lnTo>
                    <a:pt x="285280" y="41764"/>
                  </a:lnTo>
                  <a:close/>
                  <a:moveTo>
                    <a:pt x="1292" y="42821"/>
                  </a:moveTo>
                  <a:cubicBezTo>
                    <a:pt x="1362" y="42903"/>
                    <a:pt x="1445" y="43033"/>
                    <a:pt x="1445" y="43174"/>
                  </a:cubicBezTo>
                  <a:cubicBezTo>
                    <a:pt x="1445" y="43291"/>
                    <a:pt x="1386" y="43397"/>
                    <a:pt x="1280" y="43502"/>
                  </a:cubicBezTo>
                  <a:lnTo>
                    <a:pt x="1210" y="43573"/>
                  </a:lnTo>
                  <a:lnTo>
                    <a:pt x="458" y="44325"/>
                  </a:lnTo>
                  <a:cubicBezTo>
                    <a:pt x="388" y="44231"/>
                    <a:pt x="317" y="44101"/>
                    <a:pt x="317" y="43949"/>
                  </a:cubicBezTo>
                  <a:cubicBezTo>
                    <a:pt x="317" y="43843"/>
                    <a:pt x="364" y="43737"/>
                    <a:pt x="458" y="43643"/>
                  </a:cubicBezTo>
                  <a:lnTo>
                    <a:pt x="529" y="43573"/>
                  </a:lnTo>
                  <a:lnTo>
                    <a:pt x="1292" y="42821"/>
                  </a:lnTo>
                  <a:close/>
                  <a:moveTo>
                    <a:pt x="285280" y="42892"/>
                  </a:moveTo>
                  <a:cubicBezTo>
                    <a:pt x="285351" y="42986"/>
                    <a:pt x="285421" y="43127"/>
                    <a:pt x="285421" y="43268"/>
                  </a:cubicBezTo>
                  <a:cubicBezTo>
                    <a:pt x="285421" y="43385"/>
                    <a:pt x="285374" y="43479"/>
                    <a:pt x="285280" y="43573"/>
                  </a:cubicBezTo>
                  <a:lnTo>
                    <a:pt x="285210" y="43643"/>
                  </a:lnTo>
                  <a:lnTo>
                    <a:pt x="284446" y="44407"/>
                  </a:lnTo>
                  <a:cubicBezTo>
                    <a:pt x="284376" y="44325"/>
                    <a:pt x="284294" y="44195"/>
                    <a:pt x="284294" y="44054"/>
                  </a:cubicBezTo>
                  <a:cubicBezTo>
                    <a:pt x="284294" y="43937"/>
                    <a:pt x="284352" y="43820"/>
                    <a:pt x="284458" y="43714"/>
                  </a:cubicBezTo>
                  <a:lnTo>
                    <a:pt x="284529" y="43643"/>
                  </a:lnTo>
                  <a:lnTo>
                    <a:pt x="285280" y="42892"/>
                  </a:lnTo>
                  <a:close/>
                  <a:moveTo>
                    <a:pt x="1292" y="43949"/>
                  </a:moveTo>
                  <a:cubicBezTo>
                    <a:pt x="1362" y="44031"/>
                    <a:pt x="1445" y="44160"/>
                    <a:pt x="1445" y="44301"/>
                  </a:cubicBezTo>
                  <a:cubicBezTo>
                    <a:pt x="1445" y="44418"/>
                    <a:pt x="1386" y="44524"/>
                    <a:pt x="1280" y="44642"/>
                  </a:cubicBezTo>
                  <a:lnTo>
                    <a:pt x="1210" y="44700"/>
                  </a:lnTo>
                  <a:lnTo>
                    <a:pt x="458" y="45452"/>
                  </a:lnTo>
                  <a:cubicBezTo>
                    <a:pt x="388" y="45358"/>
                    <a:pt x="317" y="45229"/>
                    <a:pt x="317" y="45088"/>
                  </a:cubicBezTo>
                  <a:cubicBezTo>
                    <a:pt x="317" y="44970"/>
                    <a:pt x="364" y="44877"/>
                    <a:pt x="458" y="44783"/>
                  </a:cubicBezTo>
                  <a:lnTo>
                    <a:pt x="529" y="44700"/>
                  </a:lnTo>
                  <a:lnTo>
                    <a:pt x="1292" y="43949"/>
                  </a:lnTo>
                  <a:close/>
                  <a:moveTo>
                    <a:pt x="285280" y="44019"/>
                  </a:moveTo>
                  <a:cubicBezTo>
                    <a:pt x="285351" y="44113"/>
                    <a:pt x="285421" y="44254"/>
                    <a:pt x="285421" y="44395"/>
                  </a:cubicBezTo>
                  <a:cubicBezTo>
                    <a:pt x="285421" y="44512"/>
                    <a:pt x="285374" y="44606"/>
                    <a:pt x="285280" y="44700"/>
                  </a:cubicBezTo>
                  <a:lnTo>
                    <a:pt x="285210" y="44783"/>
                  </a:lnTo>
                  <a:lnTo>
                    <a:pt x="284446" y="45534"/>
                  </a:lnTo>
                  <a:cubicBezTo>
                    <a:pt x="284376" y="45452"/>
                    <a:pt x="284294" y="45323"/>
                    <a:pt x="284294" y="45182"/>
                  </a:cubicBezTo>
                  <a:cubicBezTo>
                    <a:pt x="284294" y="45064"/>
                    <a:pt x="284352" y="44959"/>
                    <a:pt x="284458" y="44841"/>
                  </a:cubicBezTo>
                  <a:lnTo>
                    <a:pt x="284529" y="44783"/>
                  </a:lnTo>
                  <a:lnTo>
                    <a:pt x="285280" y="44019"/>
                  </a:lnTo>
                  <a:close/>
                  <a:moveTo>
                    <a:pt x="1292" y="45076"/>
                  </a:moveTo>
                  <a:cubicBezTo>
                    <a:pt x="1362" y="45158"/>
                    <a:pt x="1445" y="45288"/>
                    <a:pt x="1445" y="45429"/>
                  </a:cubicBezTo>
                  <a:cubicBezTo>
                    <a:pt x="1445" y="45546"/>
                    <a:pt x="1386" y="45652"/>
                    <a:pt x="1280" y="45769"/>
                  </a:cubicBezTo>
                  <a:lnTo>
                    <a:pt x="1210" y="45828"/>
                  </a:lnTo>
                  <a:lnTo>
                    <a:pt x="458" y="46591"/>
                  </a:lnTo>
                  <a:cubicBezTo>
                    <a:pt x="388" y="46497"/>
                    <a:pt x="317" y="46356"/>
                    <a:pt x="317" y="46215"/>
                  </a:cubicBezTo>
                  <a:cubicBezTo>
                    <a:pt x="317" y="46098"/>
                    <a:pt x="364" y="46004"/>
                    <a:pt x="458" y="45910"/>
                  </a:cubicBezTo>
                  <a:lnTo>
                    <a:pt x="529" y="45828"/>
                  </a:lnTo>
                  <a:lnTo>
                    <a:pt x="1292" y="45076"/>
                  </a:lnTo>
                  <a:close/>
                  <a:moveTo>
                    <a:pt x="285280" y="45147"/>
                  </a:moveTo>
                  <a:cubicBezTo>
                    <a:pt x="285351" y="45252"/>
                    <a:pt x="285421" y="45382"/>
                    <a:pt x="285421" y="45522"/>
                  </a:cubicBezTo>
                  <a:cubicBezTo>
                    <a:pt x="285421" y="45640"/>
                    <a:pt x="285374" y="45734"/>
                    <a:pt x="285280" y="45828"/>
                  </a:cubicBezTo>
                  <a:lnTo>
                    <a:pt x="285210" y="45910"/>
                  </a:lnTo>
                  <a:lnTo>
                    <a:pt x="284446" y="46662"/>
                  </a:lnTo>
                  <a:cubicBezTo>
                    <a:pt x="284376" y="46580"/>
                    <a:pt x="284294" y="46450"/>
                    <a:pt x="284294" y="46309"/>
                  </a:cubicBezTo>
                  <a:cubicBezTo>
                    <a:pt x="284294" y="46192"/>
                    <a:pt x="284352" y="46086"/>
                    <a:pt x="284458" y="45969"/>
                  </a:cubicBezTo>
                  <a:lnTo>
                    <a:pt x="284529" y="45910"/>
                  </a:lnTo>
                  <a:lnTo>
                    <a:pt x="285280" y="45147"/>
                  </a:lnTo>
                  <a:close/>
                  <a:moveTo>
                    <a:pt x="1292" y="46204"/>
                  </a:moveTo>
                  <a:cubicBezTo>
                    <a:pt x="1362" y="46286"/>
                    <a:pt x="1445" y="46415"/>
                    <a:pt x="1445" y="46556"/>
                  </a:cubicBezTo>
                  <a:cubicBezTo>
                    <a:pt x="1445" y="46673"/>
                    <a:pt x="1386" y="46791"/>
                    <a:pt x="1280" y="46897"/>
                  </a:cubicBezTo>
                  <a:lnTo>
                    <a:pt x="1210" y="46967"/>
                  </a:lnTo>
                  <a:lnTo>
                    <a:pt x="458" y="47719"/>
                  </a:lnTo>
                  <a:cubicBezTo>
                    <a:pt x="388" y="47625"/>
                    <a:pt x="317" y="47484"/>
                    <a:pt x="317" y="47343"/>
                  </a:cubicBezTo>
                  <a:cubicBezTo>
                    <a:pt x="317" y="47225"/>
                    <a:pt x="364" y="47132"/>
                    <a:pt x="458" y="47038"/>
                  </a:cubicBezTo>
                  <a:lnTo>
                    <a:pt x="529" y="46967"/>
                  </a:lnTo>
                  <a:lnTo>
                    <a:pt x="1292" y="46204"/>
                  </a:lnTo>
                  <a:close/>
                  <a:moveTo>
                    <a:pt x="285280" y="46286"/>
                  </a:moveTo>
                  <a:cubicBezTo>
                    <a:pt x="285351" y="46380"/>
                    <a:pt x="285421" y="46509"/>
                    <a:pt x="285421" y="46662"/>
                  </a:cubicBezTo>
                  <a:cubicBezTo>
                    <a:pt x="285421" y="46767"/>
                    <a:pt x="285374" y="46873"/>
                    <a:pt x="285280" y="46967"/>
                  </a:cubicBezTo>
                  <a:lnTo>
                    <a:pt x="285210" y="47038"/>
                  </a:lnTo>
                  <a:lnTo>
                    <a:pt x="284446" y="47789"/>
                  </a:lnTo>
                  <a:cubicBezTo>
                    <a:pt x="284376" y="47707"/>
                    <a:pt x="284294" y="47578"/>
                    <a:pt x="284294" y="47437"/>
                  </a:cubicBezTo>
                  <a:cubicBezTo>
                    <a:pt x="284294" y="47319"/>
                    <a:pt x="284352" y="47214"/>
                    <a:pt x="284458" y="47108"/>
                  </a:cubicBezTo>
                  <a:lnTo>
                    <a:pt x="284529" y="47038"/>
                  </a:lnTo>
                  <a:lnTo>
                    <a:pt x="285280" y="46286"/>
                  </a:lnTo>
                  <a:close/>
                  <a:moveTo>
                    <a:pt x="1292" y="47331"/>
                  </a:moveTo>
                  <a:cubicBezTo>
                    <a:pt x="1362" y="47425"/>
                    <a:pt x="1445" y="47554"/>
                    <a:pt x="1445" y="47695"/>
                  </a:cubicBezTo>
                  <a:cubicBezTo>
                    <a:pt x="1445" y="47813"/>
                    <a:pt x="1386" y="47918"/>
                    <a:pt x="1280" y="48024"/>
                  </a:cubicBezTo>
                  <a:lnTo>
                    <a:pt x="1210" y="48095"/>
                  </a:lnTo>
                  <a:lnTo>
                    <a:pt x="458" y="48846"/>
                  </a:lnTo>
                  <a:cubicBezTo>
                    <a:pt x="388" y="48752"/>
                    <a:pt x="317" y="48611"/>
                    <a:pt x="317" y="48470"/>
                  </a:cubicBezTo>
                  <a:cubicBezTo>
                    <a:pt x="317" y="48365"/>
                    <a:pt x="364" y="48259"/>
                    <a:pt x="458" y="48165"/>
                  </a:cubicBezTo>
                  <a:lnTo>
                    <a:pt x="529" y="48095"/>
                  </a:lnTo>
                  <a:lnTo>
                    <a:pt x="1292" y="47331"/>
                  </a:lnTo>
                  <a:close/>
                  <a:moveTo>
                    <a:pt x="285280" y="47413"/>
                  </a:moveTo>
                  <a:cubicBezTo>
                    <a:pt x="285351" y="47507"/>
                    <a:pt x="285421" y="47648"/>
                    <a:pt x="285421" y="47789"/>
                  </a:cubicBezTo>
                  <a:cubicBezTo>
                    <a:pt x="285421" y="47895"/>
                    <a:pt x="285374" y="48001"/>
                    <a:pt x="285280" y="48095"/>
                  </a:cubicBezTo>
                  <a:lnTo>
                    <a:pt x="285210" y="48165"/>
                  </a:lnTo>
                  <a:lnTo>
                    <a:pt x="284446" y="48928"/>
                  </a:lnTo>
                  <a:cubicBezTo>
                    <a:pt x="284376" y="48834"/>
                    <a:pt x="284294" y="48705"/>
                    <a:pt x="284294" y="48564"/>
                  </a:cubicBezTo>
                  <a:cubicBezTo>
                    <a:pt x="284294" y="48459"/>
                    <a:pt x="284352" y="48341"/>
                    <a:pt x="284458" y="48236"/>
                  </a:cubicBezTo>
                  <a:lnTo>
                    <a:pt x="284529" y="48165"/>
                  </a:lnTo>
                  <a:lnTo>
                    <a:pt x="285280" y="47413"/>
                  </a:lnTo>
                  <a:close/>
                  <a:moveTo>
                    <a:pt x="1292" y="48470"/>
                  </a:moveTo>
                  <a:cubicBezTo>
                    <a:pt x="1362" y="48553"/>
                    <a:pt x="1445" y="48682"/>
                    <a:pt x="1445" y="48823"/>
                  </a:cubicBezTo>
                  <a:cubicBezTo>
                    <a:pt x="1445" y="48940"/>
                    <a:pt x="1386" y="49046"/>
                    <a:pt x="1280" y="49152"/>
                  </a:cubicBezTo>
                  <a:lnTo>
                    <a:pt x="1210" y="49222"/>
                  </a:lnTo>
                  <a:lnTo>
                    <a:pt x="458" y="49974"/>
                  </a:lnTo>
                  <a:cubicBezTo>
                    <a:pt x="388" y="49880"/>
                    <a:pt x="317" y="49751"/>
                    <a:pt x="317" y="49598"/>
                  </a:cubicBezTo>
                  <a:cubicBezTo>
                    <a:pt x="317" y="49492"/>
                    <a:pt x="364" y="49387"/>
                    <a:pt x="458" y="49304"/>
                  </a:cubicBezTo>
                  <a:lnTo>
                    <a:pt x="529" y="49222"/>
                  </a:lnTo>
                  <a:lnTo>
                    <a:pt x="1292" y="48470"/>
                  </a:lnTo>
                  <a:close/>
                  <a:moveTo>
                    <a:pt x="285280" y="48541"/>
                  </a:moveTo>
                  <a:cubicBezTo>
                    <a:pt x="285351" y="48635"/>
                    <a:pt x="285421" y="48776"/>
                    <a:pt x="285421" y="48917"/>
                  </a:cubicBezTo>
                  <a:cubicBezTo>
                    <a:pt x="285421" y="49034"/>
                    <a:pt x="285374" y="49128"/>
                    <a:pt x="285280" y="49222"/>
                  </a:cubicBezTo>
                  <a:lnTo>
                    <a:pt x="285210" y="49293"/>
                  </a:lnTo>
                  <a:lnTo>
                    <a:pt x="284446" y="50056"/>
                  </a:lnTo>
                  <a:cubicBezTo>
                    <a:pt x="284376" y="49974"/>
                    <a:pt x="284294" y="49845"/>
                    <a:pt x="284294" y="49704"/>
                  </a:cubicBezTo>
                  <a:cubicBezTo>
                    <a:pt x="284294" y="49586"/>
                    <a:pt x="284352" y="49469"/>
                    <a:pt x="284458" y="49363"/>
                  </a:cubicBezTo>
                  <a:lnTo>
                    <a:pt x="284529" y="49293"/>
                  </a:lnTo>
                  <a:lnTo>
                    <a:pt x="285280" y="48541"/>
                  </a:lnTo>
                  <a:close/>
                  <a:moveTo>
                    <a:pt x="1292" y="49598"/>
                  </a:moveTo>
                  <a:cubicBezTo>
                    <a:pt x="1362" y="49680"/>
                    <a:pt x="1445" y="49809"/>
                    <a:pt x="1445" y="49950"/>
                  </a:cubicBezTo>
                  <a:cubicBezTo>
                    <a:pt x="1445" y="50068"/>
                    <a:pt x="1386" y="50173"/>
                    <a:pt x="1280" y="50291"/>
                  </a:cubicBezTo>
                  <a:lnTo>
                    <a:pt x="1210" y="50350"/>
                  </a:lnTo>
                  <a:lnTo>
                    <a:pt x="458" y="51113"/>
                  </a:lnTo>
                  <a:cubicBezTo>
                    <a:pt x="388" y="51019"/>
                    <a:pt x="317" y="50878"/>
                    <a:pt x="317" y="50737"/>
                  </a:cubicBezTo>
                  <a:cubicBezTo>
                    <a:pt x="317" y="50620"/>
                    <a:pt x="364" y="50526"/>
                    <a:pt x="458" y="50432"/>
                  </a:cubicBezTo>
                  <a:lnTo>
                    <a:pt x="529" y="50350"/>
                  </a:lnTo>
                  <a:lnTo>
                    <a:pt x="1292" y="49598"/>
                  </a:lnTo>
                  <a:close/>
                  <a:moveTo>
                    <a:pt x="285280" y="49668"/>
                  </a:moveTo>
                  <a:cubicBezTo>
                    <a:pt x="285351" y="49762"/>
                    <a:pt x="285421" y="49903"/>
                    <a:pt x="285421" y="50044"/>
                  </a:cubicBezTo>
                  <a:cubicBezTo>
                    <a:pt x="285421" y="50162"/>
                    <a:pt x="285374" y="50256"/>
                    <a:pt x="285280" y="50350"/>
                  </a:cubicBezTo>
                  <a:lnTo>
                    <a:pt x="285210" y="50432"/>
                  </a:lnTo>
                  <a:lnTo>
                    <a:pt x="284446" y="51183"/>
                  </a:lnTo>
                  <a:cubicBezTo>
                    <a:pt x="284376" y="51101"/>
                    <a:pt x="284294" y="50972"/>
                    <a:pt x="284294" y="50831"/>
                  </a:cubicBezTo>
                  <a:cubicBezTo>
                    <a:pt x="284294" y="50714"/>
                    <a:pt x="284352" y="50608"/>
                    <a:pt x="284458" y="50491"/>
                  </a:cubicBezTo>
                  <a:lnTo>
                    <a:pt x="284529" y="50432"/>
                  </a:lnTo>
                  <a:lnTo>
                    <a:pt x="285280" y="49668"/>
                  </a:lnTo>
                  <a:close/>
                  <a:moveTo>
                    <a:pt x="1292" y="50725"/>
                  </a:moveTo>
                  <a:cubicBezTo>
                    <a:pt x="1362" y="50808"/>
                    <a:pt x="1445" y="50937"/>
                    <a:pt x="1445" y="51078"/>
                  </a:cubicBezTo>
                  <a:cubicBezTo>
                    <a:pt x="1445" y="51195"/>
                    <a:pt x="1386" y="51313"/>
                    <a:pt x="1280" y="51418"/>
                  </a:cubicBezTo>
                  <a:lnTo>
                    <a:pt x="1210" y="51477"/>
                  </a:lnTo>
                  <a:lnTo>
                    <a:pt x="458" y="52240"/>
                  </a:lnTo>
                  <a:cubicBezTo>
                    <a:pt x="388" y="52147"/>
                    <a:pt x="317" y="52006"/>
                    <a:pt x="317" y="51865"/>
                  </a:cubicBezTo>
                  <a:cubicBezTo>
                    <a:pt x="317" y="51747"/>
                    <a:pt x="364" y="51653"/>
                    <a:pt x="458" y="51559"/>
                  </a:cubicBezTo>
                  <a:lnTo>
                    <a:pt x="529" y="51477"/>
                  </a:lnTo>
                  <a:lnTo>
                    <a:pt x="1292" y="50725"/>
                  </a:lnTo>
                  <a:close/>
                  <a:moveTo>
                    <a:pt x="285280" y="50808"/>
                  </a:moveTo>
                  <a:cubicBezTo>
                    <a:pt x="285351" y="50902"/>
                    <a:pt x="285421" y="51031"/>
                    <a:pt x="285421" y="51183"/>
                  </a:cubicBezTo>
                  <a:cubicBezTo>
                    <a:pt x="285421" y="51289"/>
                    <a:pt x="285374" y="51395"/>
                    <a:pt x="285280" y="51477"/>
                  </a:cubicBezTo>
                  <a:lnTo>
                    <a:pt x="285210" y="51559"/>
                  </a:lnTo>
                  <a:lnTo>
                    <a:pt x="284446" y="52311"/>
                  </a:lnTo>
                  <a:cubicBezTo>
                    <a:pt x="284376" y="52229"/>
                    <a:pt x="284294" y="52100"/>
                    <a:pt x="284294" y="51959"/>
                  </a:cubicBezTo>
                  <a:cubicBezTo>
                    <a:pt x="284294" y="51841"/>
                    <a:pt x="284352" y="51735"/>
                    <a:pt x="284458" y="51618"/>
                  </a:cubicBezTo>
                  <a:lnTo>
                    <a:pt x="284529" y="51559"/>
                  </a:lnTo>
                  <a:lnTo>
                    <a:pt x="285280" y="50808"/>
                  </a:lnTo>
                  <a:close/>
                  <a:moveTo>
                    <a:pt x="1292" y="51853"/>
                  </a:moveTo>
                  <a:cubicBezTo>
                    <a:pt x="1362" y="51947"/>
                    <a:pt x="1445" y="52076"/>
                    <a:pt x="1445" y="52217"/>
                  </a:cubicBezTo>
                  <a:cubicBezTo>
                    <a:pt x="1445" y="52323"/>
                    <a:pt x="1386" y="52440"/>
                    <a:pt x="1280" y="52546"/>
                  </a:cubicBezTo>
                  <a:lnTo>
                    <a:pt x="1210" y="52616"/>
                  </a:lnTo>
                  <a:lnTo>
                    <a:pt x="458" y="53368"/>
                  </a:lnTo>
                  <a:cubicBezTo>
                    <a:pt x="388" y="53274"/>
                    <a:pt x="317" y="53133"/>
                    <a:pt x="317" y="52992"/>
                  </a:cubicBezTo>
                  <a:cubicBezTo>
                    <a:pt x="317" y="52886"/>
                    <a:pt x="364" y="52781"/>
                    <a:pt x="458" y="52687"/>
                  </a:cubicBezTo>
                  <a:lnTo>
                    <a:pt x="529" y="52616"/>
                  </a:lnTo>
                  <a:lnTo>
                    <a:pt x="1292" y="51853"/>
                  </a:lnTo>
                  <a:close/>
                  <a:moveTo>
                    <a:pt x="285280" y="51935"/>
                  </a:moveTo>
                  <a:cubicBezTo>
                    <a:pt x="285351" y="52029"/>
                    <a:pt x="285421" y="52170"/>
                    <a:pt x="285421" y="52311"/>
                  </a:cubicBezTo>
                  <a:cubicBezTo>
                    <a:pt x="285421" y="52417"/>
                    <a:pt x="285374" y="52522"/>
                    <a:pt x="285280" y="52616"/>
                  </a:cubicBezTo>
                  <a:lnTo>
                    <a:pt x="285210" y="52687"/>
                  </a:lnTo>
                  <a:lnTo>
                    <a:pt x="284446" y="53450"/>
                  </a:lnTo>
                  <a:cubicBezTo>
                    <a:pt x="284376" y="53356"/>
                    <a:pt x="284294" y="53227"/>
                    <a:pt x="284294" y="53086"/>
                  </a:cubicBezTo>
                  <a:cubicBezTo>
                    <a:pt x="284294" y="52969"/>
                    <a:pt x="284352" y="52863"/>
                    <a:pt x="284458" y="52757"/>
                  </a:cubicBezTo>
                  <a:lnTo>
                    <a:pt x="284529" y="52687"/>
                  </a:lnTo>
                  <a:lnTo>
                    <a:pt x="285280" y="51935"/>
                  </a:lnTo>
                  <a:close/>
                  <a:moveTo>
                    <a:pt x="1292" y="52992"/>
                  </a:moveTo>
                  <a:cubicBezTo>
                    <a:pt x="1362" y="53074"/>
                    <a:pt x="1445" y="53204"/>
                    <a:pt x="1445" y="53344"/>
                  </a:cubicBezTo>
                  <a:cubicBezTo>
                    <a:pt x="1445" y="53462"/>
                    <a:pt x="1386" y="53568"/>
                    <a:pt x="1280" y="53673"/>
                  </a:cubicBezTo>
                  <a:lnTo>
                    <a:pt x="1210" y="53744"/>
                  </a:lnTo>
                  <a:lnTo>
                    <a:pt x="458" y="54495"/>
                  </a:lnTo>
                  <a:cubicBezTo>
                    <a:pt x="388" y="54401"/>
                    <a:pt x="317" y="54261"/>
                    <a:pt x="317" y="54120"/>
                  </a:cubicBezTo>
                  <a:cubicBezTo>
                    <a:pt x="317" y="54014"/>
                    <a:pt x="364" y="53908"/>
                    <a:pt x="458" y="53814"/>
                  </a:cubicBezTo>
                  <a:lnTo>
                    <a:pt x="529" y="53744"/>
                  </a:lnTo>
                  <a:lnTo>
                    <a:pt x="1292" y="52992"/>
                  </a:lnTo>
                  <a:close/>
                  <a:moveTo>
                    <a:pt x="285280" y="53063"/>
                  </a:moveTo>
                  <a:cubicBezTo>
                    <a:pt x="285351" y="53157"/>
                    <a:pt x="285421" y="53297"/>
                    <a:pt x="285421" y="53438"/>
                  </a:cubicBezTo>
                  <a:cubicBezTo>
                    <a:pt x="285421" y="53556"/>
                    <a:pt x="285374" y="53650"/>
                    <a:pt x="285280" y="53744"/>
                  </a:cubicBezTo>
                  <a:lnTo>
                    <a:pt x="285210" y="53814"/>
                  </a:lnTo>
                  <a:lnTo>
                    <a:pt x="284446" y="54578"/>
                  </a:lnTo>
                  <a:cubicBezTo>
                    <a:pt x="284376" y="54484"/>
                    <a:pt x="284294" y="54366"/>
                    <a:pt x="284294" y="54214"/>
                  </a:cubicBezTo>
                  <a:cubicBezTo>
                    <a:pt x="284294" y="54108"/>
                    <a:pt x="284352" y="53990"/>
                    <a:pt x="284458" y="53885"/>
                  </a:cubicBezTo>
                  <a:lnTo>
                    <a:pt x="284529" y="53814"/>
                  </a:lnTo>
                  <a:lnTo>
                    <a:pt x="285280" y="53063"/>
                  </a:lnTo>
                  <a:close/>
                  <a:moveTo>
                    <a:pt x="1292" y="54120"/>
                  </a:moveTo>
                  <a:cubicBezTo>
                    <a:pt x="1362" y="54202"/>
                    <a:pt x="1445" y="54331"/>
                    <a:pt x="1445" y="54472"/>
                  </a:cubicBezTo>
                  <a:cubicBezTo>
                    <a:pt x="1445" y="54589"/>
                    <a:pt x="1386" y="54695"/>
                    <a:pt x="1280" y="54813"/>
                  </a:cubicBezTo>
                  <a:lnTo>
                    <a:pt x="1210" y="54871"/>
                  </a:lnTo>
                  <a:lnTo>
                    <a:pt x="458" y="55623"/>
                  </a:lnTo>
                  <a:cubicBezTo>
                    <a:pt x="388" y="55529"/>
                    <a:pt x="317" y="55400"/>
                    <a:pt x="317" y="55259"/>
                  </a:cubicBezTo>
                  <a:cubicBezTo>
                    <a:pt x="317" y="55141"/>
                    <a:pt x="364" y="55036"/>
                    <a:pt x="458" y="54953"/>
                  </a:cubicBezTo>
                  <a:lnTo>
                    <a:pt x="529" y="54871"/>
                  </a:lnTo>
                  <a:lnTo>
                    <a:pt x="1292" y="54120"/>
                  </a:lnTo>
                  <a:close/>
                  <a:moveTo>
                    <a:pt x="285280" y="54190"/>
                  </a:moveTo>
                  <a:cubicBezTo>
                    <a:pt x="285351" y="54284"/>
                    <a:pt x="285421" y="54425"/>
                    <a:pt x="285421" y="54566"/>
                  </a:cubicBezTo>
                  <a:cubicBezTo>
                    <a:pt x="285421" y="54683"/>
                    <a:pt x="285374" y="54777"/>
                    <a:pt x="285280" y="54871"/>
                  </a:cubicBezTo>
                  <a:lnTo>
                    <a:pt x="285210" y="54953"/>
                  </a:lnTo>
                  <a:lnTo>
                    <a:pt x="284446" y="55705"/>
                  </a:lnTo>
                  <a:cubicBezTo>
                    <a:pt x="284376" y="55623"/>
                    <a:pt x="284294" y="55494"/>
                    <a:pt x="284294" y="55353"/>
                  </a:cubicBezTo>
                  <a:cubicBezTo>
                    <a:pt x="284294" y="55235"/>
                    <a:pt x="284352" y="55118"/>
                    <a:pt x="284458" y="55012"/>
                  </a:cubicBezTo>
                  <a:lnTo>
                    <a:pt x="284529" y="54953"/>
                  </a:lnTo>
                  <a:lnTo>
                    <a:pt x="285280" y="54190"/>
                  </a:lnTo>
                  <a:close/>
                  <a:moveTo>
                    <a:pt x="1292" y="55247"/>
                  </a:moveTo>
                  <a:cubicBezTo>
                    <a:pt x="1362" y="55329"/>
                    <a:pt x="1445" y="55459"/>
                    <a:pt x="1445" y="55599"/>
                  </a:cubicBezTo>
                  <a:cubicBezTo>
                    <a:pt x="1445" y="55717"/>
                    <a:pt x="1386" y="55823"/>
                    <a:pt x="1280" y="55940"/>
                  </a:cubicBezTo>
                  <a:lnTo>
                    <a:pt x="1210" y="55999"/>
                  </a:lnTo>
                  <a:lnTo>
                    <a:pt x="458" y="56762"/>
                  </a:lnTo>
                  <a:cubicBezTo>
                    <a:pt x="388" y="56668"/>
                    <a:pt x="317" y="56527"/>
                    <a:pt x="317" y="56386"/>
                  </a:cubicBezTo>
                  <a:cubicBezTo>
                    <a:pt x="317" y="56269"/>
                    <a:pt x="364" y="56175"/>
                    <a:pt x="458" y="56081"/>
                  </a:cubicBezTo>
                  <a:lnTo>
                    <a:pt x="529" y="55999"/>
                  </a:lnTo>
                  <a:lnTo>
                    <a:pt x="1292" y="55247"/>
                  </a:lnTo>
                  <a:close/>
                  <a:moveTo>
                    <a:pt x="285280" y="55318"/>
                  </a:moveTo>
                  <a:cubicBezTo>
                    <a:pt x="285351" y="55423"/>
                    <a:pt x="285421" y="55552"/>
                    <a:pt x="285421" y="55693"/>
                  </a:cubicBezTo>
                  <a:cubicBezTo>
                    <a:pt x="285421" y="55811"/>
                    <a:pt x="285374" y="55905"/>
                    <a:pt x="285280" y="55999"/>
                  </a:cubicBezTo>
                  <a:lnTo>
                    <a:pt x="285210" y="56081"/>
                  </a:lnTo>
                  <a:lnTo>
                    <a:pt x="284446" y="56833"/>
                  </a:lnTo>
                  <a:cubicBezTo>
                    <a:pt x="284376" y="56750"/>
                    <a:pt x="284294" y="56621"/>
                    <a:pt x="284294" y="56480"/>
                  </a:cubicBezTo>
                  <a:cubicBezTo>
                    <a:pt x="284294" y="56363"/>
                    <a:pt x="284352" y="56257"/>
                    <a:pt x="284458" y="56140"/>
                  </a:cubicBezTo>
                  <a:lnTo>
                    <a:pt x="284529" y="56081"/>
                  </a:lnTo>
                  <a:lnTo>
                    <a:pt x="285280" y="55318"/>
                  </a:lnTo>
                  <a:close/>
                  <a:moveTo>
                    <a:pt x="1292" y="56375"/>
                  </a:moveTo>
                  <a:cubicBezTo>
                    <a:pt x="1362" y="56457"/>
                    <a:pt x="1445" y="56586"/>
                    <a:pt x="1445" y="56727"/>
                  </a:cubicBezTo>
                  <a:cubicBezTo>
                    <a:pt x="1445" y="56844"/>
                    <a:pt x="1386" y="56962"/>
                    <a:pt x="1280" y="57068"/>
                  </a:cubicBezTo>
                  <a:lnTo>
                    <a:pt x="1210" y="57138"/>
                  </a:lnTo>
                  <a:lnTo>
                    <a:pt x="458" y="57890"/>
                  </a:lnTo>
                  <a:cubicBezTo>
                    <a:pt x="388" y="57796"/>
                    <a:pt x="317" y="57655"/>
                    <a:pt x="317" y="57514"/>
                  </a:cubicBezTo>
                  <a:cubicBezTo>
                    <a:pt x="317" y="57396"/>
                    <a:pt x="364" y="57302"/>
                    <a:pt x="458" y="57208"/>
                  </a:cubicBezTo>
                  <a:lnTo>
                    <a:pt x="529" y="57138"/>
                  </a:lnTo>
                  <a:lnTo>
                    <a:pt x="1292" y="56375"/>
                  </a:lnTo>
                  <a:close/>
                  <a:moveTo>
                    <a:pt x="285280" y="56457"/>
                  </a:moveTo>
                  <a:cubicBezTo>
                    <a:pt x="285351" y="56551"/>
                    <a:pt x="285421" y="56680"/>
                    <a:pt x="285421" y="56833"/>
                  </a:cubicBezTo>
                  <a:cubicBezTo>
                    <a:pt x="285421" y="56938"/>
                    <a:pt x="285374" y="57044"/>
                    <a:pt x="285280" y="57138"/>
                  </a:cubicBezTo>
                  <a:lnTo>
                    <a:pt x="285210" y="57208"/>
                  </a:lnTo>
                  <a:lnTo>
                    <a:pt x="284446" y="57960"/>
                  </a:lnTo>
                  <a:cubicBezTo>
                    <a:pt x="284376" y="57878"/>
                    <a:pt x="284294" y="57749"/>
                    <a:pt x="284294" y="57608"/>
                  </a:cubicBezTo>
                  <a:cubicBezTo>
                    <a:pt x="284294" y="57490"/>
                    <a:pt x="284352" y="57385"/>
                    <a:pt x="284458" y="57279"/>
                  </a:cubicBezTo>
                  <a:lnTo>
                    <a:pt x="284529" y="57208"/>
                  </a:lnTo>
                  <a:lnTo>
                    <a:pt x="285280" y="56457"/>
                  </a:lnTo>
                  <a:close/>
                  <a:moveTo>
                    <a:pt x="1292" y="57502"/>
                  </a:moveTo>
                  <a:cubicBezTo>
                    <a:pt x="1362" y="57596"/>
                    <a:pt x="1445" y="57725"/>
                    <a:pt x="1445" y="57866"/>
                  </a:cubicBezTo>
                  <a:cubicBezTo>
                    <a:pt x="1445" y="57984"/>
                    <a:pt x="1386" y="58089"/>
                    <a:pt x="1280" y="58195"/>
                  </a:cubicBezTo>
                  <a:lnTo>
                    <a:pt x="1210" y="58265"/>
                  </a:lnTo>
                  <a:lnTo>
                    <a:pt x="458" y="59017"/>
                  </a:lnTo>
                  <a:cubicBezTo>
                    <a:pt x="388" y="58923"/>
                    <a:pt x="317" y="58782"/>
                    <a:pt x="317" y="58641"/>
                  </a:cubicBezTo>
                  <a:cubicBezTo>
                    <a:pt x="317" y="58536"/>
                    <a:pt x="364" y="58430"/>
                    <a:pt x="458" y="58336"/>
                  </a:cubicBezTo>
                  <a:lnTo>
                    <a:pt x="529" y="58265"/>
                  </a:lnTo>
                  <a:lnTo>
                    <a:pt x="1292" y="57502"/>
                  </a:lnTo>
                  <a:close/>
                  <a:moveTo>
                    <a:pt x="285280" y="57584"/>
                  </a:moveTo>
                  <a:cubicBezTo>
                    <a:pt x="285351" y="57678"/>
                    <a:pt x="285421" y="57819"/>
                    <a:pt x="285421" y="57960"/>
                  </a:cubicBezTo>
                  <a:cubicBezTo>
                    <a:pt x="285421" y="58066"/>
                    <a:pt x="285374" y="58172"/>
                    <a:pt x="285280" y="58265"/>
                  </a:cubicBezTo>
                  <a:lnTo>
                    <a:pt x="285210" y="58336"/>
                  </a:lnTo>
                  <a:lnTo>
                    <a:pt x="284446" y="59099"/>
                  </a:lnTo>
                  <a:cubicBezTo>
                    <a:pt x="284376" y="59005"/>
                    <a:pt x="284294" y="58876"/>
                    <a:pt x="284294" y="58735"/>
                  </a:cubicBezTo>
                  <a:cubicBezTo>
                    <a:pt x="284294" y="58618"/>
                    <a:pt x="284352" y="58512"/>
                    <a:pt x="284458" y="58406"/>
                  </a:cubicBezTo>
                  <a:lnTo>
                    <a:pt x="284529" y="58336"/>
                  </a:lnTo>
                  <a:lnTo>
                    <a:pt x="285280" y="57584"/>
                  </a:lnTo>
                  <a:close/>
                  <a:moveTo>
                    <a:pt x="1292" y="58641"/>
                  </a:moveTo>
                  <a:cubicBezTo>
                    <a:pt x="1362" y="58724"/>
                    <a:pt x="1445" y="58853"/>
                    <a:pt x="1445" y="58994"/>
                  </a:cubicBezTo>
                  <a:cubicBezTo>
                    <a:pt x="1445" y="59111"/>
                    <a:pt x="1386" y="59217"/>
                    <a:pt x="1280" y="59323"/>
                  </a:cubicBezTo>
                  <a:lnTo>
                    <a:pt x="1210" y="59393"/>
                  </a:lnTo>
                  <a:lnTo>
                    <a:pt x="458" y="60145"/>
                  </a:lnTo>
                  <a:cubicBezTo>
                    <a:pt x="388" y="60051"/>
                    <a:pt x="317" y="59922"/>
                    <a:pt x="317" y="59769"/>
                  </a:cubicBezTo>
                  <a:cubicBezTo>
                    <a:pt x="317" y="59663"/>
                    <a:pt x="364" y="59557"/>
                    <a:pt x="458" y="59475"/>
                  </a:cubicBezTo>
                  <a:lnTo>
                    <a:pt x="529" y="59393"/>
                  </a:lnTo>
                  <a:lnTo>
                    <a:pt x="1292" y="58641"/>
                  </a:lnTo>
                  <a:close/>
                  <a:moveTo>
                    <a:pt x="285280" y="58712"/>
                  </a:moveTo>
                  <a:cubicBezTo>
                    <a:pt x="285351" y="58806"/>
                    <a:pt x="285421" y="58947"/>
                    <a:pt x="285421" y="59088"/>
                  </a:cubicBezTo>
                  <a:cubicBezTo>
                    <a:pt x="285421" y="59205"/>
                    <a:pt x="285374" y="59299"/>
                    <a:pt x="285280" y="59393"/>
                  </a:cubicBezTo>
                  <a:lnTo>
                    <a:pt x="285210" y="59463"/>
                  </a:lnTo>
                  <a:lnTo>
                    <a:pt x="284446" y="60227"/>
                  </a:lnTo>
                  <a:cubicBezTo>
                    <a:pt x="284376" y="60145"/>
                    <a:pt x="284294" y="60015"/>
                    <a:pt x="284294" y="59875"/>
                  </a:cubicBezTo>
                  <a:cubicBezTo>
                    <a:pt x="284294" y="59757"/>
                    <a:pt x="284352" y="59640"/>
                    <a:pt x="284458" y="59534"/>
                  </a:cubicBezTo>
                  <a:lnTo>
                    <a:pt x="284529" y="59463"/>
                  </a:lnTo>
                  <a:lnTo>
                    <a:pt x="285280" y="58712"/>
                  </a:lnTo>
                  <a:close/>
                  <a:moveTo>
                    <a:pt x="1292" y="59769"/>
                  </a:moveTo>
                  <a:cubicBezTo>
                    <a:pt x="1362" y="59851"/>
                    <a:pt x="1445" y="59980"/>
                    <a:pt x="1445" y="60121"/>
                  </a:cubicBezTo>
                  <a:cubicBezTo>
                    <a:pt x="1445" y="60239"/>
                    <a:pt x="1386" y="60344"/>
                    <a:pt x="1280" y="60462"/>
                  </a:cubicBezTo>
                  <a:lnTo>
                    <a:pt x="1210" y="60520"/>
                  </a:lnTo>
                  <a:lnTo>
                    <a:pt x="458" y="61284"/>
                  </a:lnTo>
                  <a:cubicBezTo>
                    <a:pt x="388" y="61178"/>
                    <a:pt x="317" y="61049"/>
                    <a:pt x="317" y="60908"/>
                  </a:cubicBezTo>
                  <a:cubicBezTo>
                    <a:pt x="317" y="60791"/>
                    <a:pt x="364" y="60697"/>
                    <a:pt x="458" y="60603"/>
                  </a:cubicBezTo>
                  <a:lnTo>
                    <a:pt x="529" y="60520"/>
                  </a:lnTo>
                  <a:lnTo>
                    <a:pt x="1292" y="59769"/>
                  </a:lnTo>
                  <a:close/>
                  <a:moveTo>
                    <a:pt x="285280" y="59839"/>
                  </a:moveTo>
                  <a:cubicBezTo>
                    <a:pt x="285351" y="59933"/>
                    <a:pt x="285421" y="60074"/>
                    <a:pt x="285421" y="60215"/>
                  </a:cubicBezTo>
                  <a:cubicBezTo>
                    <a:pt x="285421" y="60333"/>
                    <a:pt x="285374" y="60427"/>
                    <a:pt x="285280" y="60520"/>
                  </a:cubicBezTo>
                  <a:lnTo>
                    <a:pt x="285210" y="60603"/>
                  </a:lnTo>
                  <a:lnTo>
                    <a:pt x="284446" y="61354"/>
                  </a:lnTo>
                  <a:cubicBezTo>
                    <a:pt x="284376" y="61272"/>
                    <a:pt x="284294" y="61143"/>
                    <a:pt x="284294" y="61002"/>
                  </a:cubicBezTo>
                  <a:cubicBezTo>
                    <a:pt x="284294" y="60885"/>
                    <a:pt x="284352" y="60779"/>
                    <a:pt x="284458" y="60661"/>
                  </a:cubicBezTo>
                  <a:lnTo>
                    <a:pt x="284529" y="60603"/>
                  </a:lnTo>
                  <a:lnTo>
                    <a:pt x="285280" y="59839"/>
                  </a:lnTo>
                  <a:close/>
                  <a:moveTo>
                    <a:pt x="1292" y="60896"/>
                  </a:moveTo>
                  <a:cubicBezTo>
                    <a:pt x="1362" y="60979"/>
                    <a:pt x="1445" y="61108"/>
                    <a:pt x="1445" y="61249"/>
                  </a:cubicBezTo>
                  <a:cubicBezTo>
                    <a:pt x="1445" y="61366"/>
                    <a:pt x="1386" y="61484"/>
                    <a:pt x="1280" y="61589"/>
                  </a:cubicBezTo>
                  <a:lnTo>
                    <a:pt x="1210" y="61648"/>
                  </a:lnTo>
                  <a:lnTo>
                    <a:pt x="458" y="62411"/>
                  </a:lnTo>
                  <a:cubicBezTo>
                    <a:pt x="388" y="62317"/>
                    <a:pt x="317" y="62176"/>
                    <a:pt x="317" y="62036"/>
                  </a:cubicBezTo>
                  <a:cubicBezTo>
                    <a:pt x="317" y="61918"/>
                    <a:pt x="364" y="61824"/>
                    <a:pt x="458" y="61730"/>
                  </a:cubicBezTo>
                  <a:lnTo>
                    <a:pt x="529" y="61648"/>
                  </a:lnTo>
                  <a:lnTo>
                    <a:pt x="1292" y="60896"/>
                  </a:lnTo>
                  <a:close/>
                  <a:moveTo>
                    <a:pt x="285280" y="60979"/>
                  </a:moveTo>
                  <a:cubicBezTo>
                    <a:pt x="285351" y="61072"/>
                    <a:pt x="285421" y="61202"/>
                    <a:pt x="285421" y="61343"/>
                  </a:cubicBezTo>
                  <a:cubicBezTo>
                    <a:pt x="285421" y="61460"/>
                    <a:pt x="285374" y="61566"/>
                    <a:pt x="285280" y="61648"/>
                  </a:cubicBezTo>
                  <a:lnTo>
                    <a:pt x="285210" y="61730"/>
                  </a:lnTo>
                  <a:lnTo>
                    <a:pt x="284446" y="62482"/>
                  </a:lnTo>
                  <a:cubicBezTo>
                    <a:pt x="284376" y="62400"/>
                    <a:pt x="284294" y="62270"/>
                    <a:pt x="284294" y="62130"/>
                  </a:cubicBezTo>
                  <a:cubicBezTo>
                    <a:pt x="284294" y="62012"/>
                    <a:pt x="284352" y="61906"/>
                    <a:pt x="284458" y="61789"/>
                  </a:cubicBezTo>
                  <a:lnTo>
                    <a:pt x="284529" y="61730"/>
                  </a:lnTo>
                  <a:lnTo>
                    <a:pt x="285280" y="60979"/>
                  </a:lnTo>
                  <a:close/>
                  <a:moveTo>
                    <a:pt x="1292" y="62024"/>
                  </a:moveTo>
                  <a:cubicBezTo>
                    <a:pt x="1362" y="62118"/>
                    <a:pt x="1445" y="62235"/>
                    <a:pt x="1445" y="62388"/>
                  </a:cubicBezTo>
                  <a:cubicBezTo>
                    <a:pt x="1445" y="62494"/>
                    <a:pt x="1386" y="62611"/>
                    <a:pt x="1280" y="62717"/>
                  </a:cubicBezTo>
                  <a:lnTo>
                    <a:pt x="1210" y="62787"/>
                  </a:lnTo>
                  <a:lnTo>
                    <a:pt x="458" y="63539"/>
                  </a:lnTo>
                  <a:cubicBezTo>
                    <a:pt x="388" y="63445"/>
                    <a:pt x="317" y="63304"/>
                    <a:pt x="317" y="63163"/>
                  </a:cubicBezTo>
                  <a:cubicBezTo>
                    <a:pt x="317" y="63057"/>
                    <a:pt x="364" y="62952"/>
                    <a:pt x="458" y="62858"/>
                  </a:cubicBezTo>
                  <a:lnTo>
                    <a:pt x="529" y="62787"/>
                  </a:lnTo>
                  <a:lnTo>
                    <a:pt x="1292" y="62024"/>
                  </a:lnTo>
                  <a:close/>
                  <a:moveTo>
                    <a:pt x="285280" y="62106"/>
                  </a:moveTo>
                  <a:cubicBezTo>
                    <a:pt x="285351" y="62200"/>
                    <a:pt x="285421" y="62341"/>
                    <a:pt x="285421" y="62482"/>
                  </a:cubicBezTo>
                  <a:cubicBezTo>
                    <a:pt x="285421" y="62588"/>
                    <a:pt x="285374" y="62693"/>
                    <a:pt x="285280" y="62787"/>
                  </a:cubicBezTo>
                  <a:lnTo>
                    <a:pt x="285210" y="62858"/>
                  </a:lnTo>
                  <a:lnTo>
                    <a:pt x="284446" y="63609"/>
                  </a:lnTo>
                  <a:cubicBezTo>
                    <a:pt x="284376" y="63527"/>
                    <a:pt x="284294" y="63398"/>
                    <a:pt x="284294" y="63257"/>
                  </a:cubicBezTo>
                  <a:cubicBezTo>
                    <a:pt x="284294" y="63140"/>
                    <a:pt x="284352" y="63034"/>
                    <a:pt x="284458" y="62928"/>
                  </a:cubicBezTo>
                  <a:lnTo>
                    <a:pt x="284529" y="62858"/>
                  </a:lnTo>
                  <a:lnTo>
                    <a:pt x="285280" y="62106"/>
                  </a:lnTo>
                  <a:close/>
                  <a:moveTo>
                    <a:pt x="1292" y="63163"/>
                  </a:moveTo>
                  <a:cubicBezTo>
                    <a:pt x="1362" y="63245"/>
                    <a:pt x="1445" y="63374"/>
                    <a:pt x="1445" y="63515"/>
                  </a:cubicBezTo>
                  <a:cubicBezTo>
                    <a:pt x="1445" y="63633"/>
                    <a:pt x="1386" y="63739"/>
                    <a:pt x="1280" y="63844"/>
                  </a:cubicBezTo>
                  <a:lnTo>
                    <a:pt x="1210" y="63915"/>
                  </a:lnTo>
                  <a:lnTo>
                    <a:pt x="458" y="64666"/>
                  </a:lnTo>
                  <a:cubicBezTo>
                    <a:pt x="388" y="64572"/>
                    <a:pt x="317" y="64431"/>
                    <a:pt x="317" y="64291"/>
                  </a:cubicBezTo>
                  <a:cubicBezTo>
                    <a:pt x="317" y="64185"/>
                    <a:pt x="364" y="64079"/>
                    <a:pt x="458" y="63985"/>
                  </a:cubicBezTo>
                  <a:lnTo>
                    <a:pt x="529" y="63915"/>
                  </a:lnTo>
                  <a:lnTo>
                    <a:pt x="1292" y="63163"/>
                  </a:lnTo>
                  <a:close/>
                  <a:moveTo>
                    <a:pt x="285280" y="63234"/>
                  </a:moveTo>
                  <a:cubicBezTo>
                    <a:pt x="285351" y="63327"/>
                    <a:pt x="285421" y="63468"/>
                    <a:pt x="285421" y="63609"/>
                  </a:cubicBezTo>
                  <a:cubicBezTo>
                    <a:pt x="285421" y="63715"/>
                    <a:pt x="285374" y="63821"/>
                    <a:pt x="285280" y="63915"/>
                  </a:cubicBezTo>
                  <a:lnTo>
                    <a:pt x="285210" y="63985"/>
                  </a:lnTo>
                  <a:lnTo>
                    <a:pt x="284446" y="64749"/>
                  </a:lnTo>
                  <a:cubicBezTo>
                    <a:pt x="284376" y="64655"/>
                    <a:pt x="284294" y="64537"/>
                    <a:pt x="284294" y="64384"/>
                  </a:cubicBezTo>
                  <a:cubicBezTo>
                    <a:pt x="284294" y="64279"/>
                    <a:pt x="284352" y="64161"/>
                    <a:pt x="284458" y="64056"/>
                  </a:cubicBezTo>
                  <a:lnTo>
                    <a:pt x="284529" y="63985"/>
                  </a:lnTo>
                  <a:lnTo>
                    <a:pt x="285280" y="63234"/>
                  </a:lnTo>
                  <a:close/>
                  <a:moveTo>
                    <a:pt x="1292" y="64291"/>
                  </a:moveTo>
                  <a:cubicBezTo>
                    <a:pt x="1362" y="64373"/>
                    <a:pt x="1445" y="64502"/>
                    <a:pt x="1445" y="64643"/>
                  </a:cubicBezTo>
                  <a:cubicBezTo>
                    <a:pt x="1445" y="64760"/>
                    <a:pt x="1386" y="64866"/>
                    <a:pt x="1280" y="64983"/>
                  </a:cubicBezTo>
                  <a:lnTo>
                    <a:pt x="1210" y="65042"/>
                  </a:lnTo>
                  <a:lnTo>
                    <a:pt x="458" y="65794"/>
                  </a:lnTo>
                  <a:cubicBezTo>
                    <a:pt x="388" y="65700"/>
                    <a:pt x="317" y="65571"/>
                    <a:pt x="317" y="65430"/>
                  </a:cubicBezTo>
                  <a:cubicBezTo>
                    <a:pt x="317" y="65312"/>
                    <a:pt x="364" y="65207"/>
                    <a:pt x="458" y="65124"/>
                  </a:cubicBezTo>
                  <a:lnTo>
                    <a:pt x="529" y="65042"/>
                  </a:lnTo>
                  <a:lnTo>
                    <a:pt x="1292" y="64291"/>
                  </a:lnTo>
                  <a:close/>
                  <a:moveTo>
                    <a:pt x="285280" y="64361"/>
                  </a:moveTo>
                  <a:cubicBezTo>
                    <a:pt x="285351" y="64455"/>
                    <a:pt x="285421" y="64596"/>
                    <a:pt x="285421" y="64737"/>
                  </a:cubicBezTo>
                  <a:cubicBezTo>
                    <a:pt x="285421" y="64854"/>
                    <a:pt x="285374" y="64948"/>
                    <a:pt x="285280" y="65042"/>
                  </a:cubicBezTo>
                  <a:lnTo>
                    <a:pt x="285210" y="65124"/>
                  </a:lnTo>
                  <a:lnTo>
                    <a:pt x="284446" y="65876"/>
                  </a:lnTo>
                  <a:cubicBezTo>
                    <a:pt x="284376" y="65794"/>
                    <a:pt x="284294" y="65665"/>
                    <a:pt x="284294" y="65524"/>
                  </a:cubicBezTo>
                  <a:cubicBezTo>
                    <a:pt x="284294" y="65406"/>
                    <a:pt x="284352" y="65289"/>
                    <a:pt x="284458" y="65183"/>
                  </a:cubicBezTo>
                  <a:lnTo>
                    <a:pt x="284529" y="65124"/>
                  </a:lnTo>
                  <a:lnTo>
                    <a:pt x="285280" y="64361"/>
                  </a:lnTo>
                  <a:close/>
                  <a:moveTo>
                    <a:pt x="1292" y="65418"/>
                  </a:moveTo>
                  <a:cubicBezTo>
                    <a:pt x="1362" y="65500"/>
                    <a:pt x="1445" y="65629"/>
                    <a:pt x="1445" y="65770"/>
                  </a:cubicBezTo>
                  <a:cubicBezTo>
                    <a:pt x="1445" y="65888"/>
                    <a:pt x="1386" y="65994"/>
                    <a:pt x="1280" y="66111"/>
                  </a:cubicBezTo>
                  <a:lnTo>
                    <a:pt x="1210" y="66170"/>
                  </a:lnTo>
                  <a:lnTo>
                    <a:pt x="458" y="66933"/>
                  </a:lnTo>
                  <a:cubicBezTo>
                    <a:pt x="388" y="66839"/>
                    <a:pt x="317" y="66698"/>
                    <a:pt x="317" y="66557"/>
                  </a:cubicBezTo>
                  <a:cubicBezTo>
                    <a:pt x="317" y="66440"/>
                    <a:pt x="364" y="66346"/>
                    <a:pt x="458" y="66252"/>
                  </a:cubicBezTo>
                  <a:lnTo>
                    <a:pt x="529" y="66170"/>
                  </a:lnTo>
                  <a:lnTo>
                    <a:pt x="1292" y="65418"/>
                  </a:lnTo>
                  <a:close/>
                  <a:moveTo>
                    <a:pt x="285280" y="65488"/>
                  </a:moveTo>
                  <a:cubicBezTo>
                    <a:pt x="285351" y="65594"/>
                    <a:pt x="285421" y="65723"/>
                    <a:pt x="285421" y="65864"/>
                  </a:cubicBezTo>
                  <a:cubicBezTo>
                    <a:pt x="285421" y="65982"/>
                    <a:pt x="285374" y="66076"/>
                    <a:pt x="285280" y="66170"/>
                  </a:cubicBezTo>
                  <a:lnTo>
                    <a:pt x="285210" y="66252"/>
                  </a:lnTo>
                  <a:lnTo>
                    <a:pt x="284446" y="67004"/>
                  </a:lnTo>
                  <a:cubicBezTo>
                    <a:pt x="284376" y="66921"/>
                    <a:pt x="284294" y="66792"/>
                    <a:pt x="284294" y="66651"/>
                  </a:cubicBezTo>
                  <a:cubicBezTo>
                    <a:pt x="284294" y="66534"/>
                    <a:pt x="284352" y="66428"/>
                    <a:pt x="284458" y="66311"/>
                  </a:cubicBezTo>
                  <a:lnTo>
                    <a:pt x="284529" y="66252"/>
                  </a:lnTo>
                  <a:lnTo>
                    <a:pt x="285280" y="65488"/>
                  </a:lnTo>
                  <a:close/>
                  <a:moveTo>
                    <a:pt x="1292" y="66546"/>
                  </a:moveTo>
                  <a:cubicBezTo>
                    <a:pt x="1362" y="66628"/>
                    <a:pt x="1445" y="66757"/>
                    <a:pt x="1445" y="66898"/>
                  </a:cubicBezTo>
                  <a:cubicBezTo>
                    <a:pt x="1445" y="67015"/>
                    <a:pt x="1386" y="67133"/>
                    <a:pt x="1280" y="67238"/>
                  </a:cubicBezTo>
                  <a:lnTo>
                    <a:pt x="1210" y="67309"/>
                  </a:lnTo>
                  <a:lnTo>
                    <a:pt x="458" y="68061"/>
                  </a:lnTo>
                  <a:cubicBezTo>
                    <a:pt x="388" y="67967"/>
                    <a:pt x="317" y="67826"/>
                    <a:pt x="317" y="67685"/>
                  </a:cubicBezTo>
                  <a:cubicBezTo>
                    <a:pt x="317" y="67567"/>
                    <a:pt x="364" y="67473"/>
                    <a:pt x="458" y="67379"/>
                  </a:cubicBezTo>
                  <a:lnTo>
                    <a:pt x="529" y="67309"/>
                  </a:lnTo>
                  <a:lnTo>
                    <a:pt x="1292" y="66546"/>
                  </a:lnTo>
                  <a:close/>
                  <a:moveTo>
                    <a:pt x="285280" y="66628"/>
                  </a:moveTo>
                  <a:cubicBezTo>
                    <a:pt x="285351" y="66722"/>
                    <a:pt x="285421" y="66851"/>
                    <a:pt x="285421" y="67004"/>
                  </a:cubicBezTo>
                  <a:cubicBezTo>
                    <a:pt x="285421" y="67109"/>
                    <a:pt x="285374" y="67215"/>
                    <a:pt x="285280" y="67297"/>
                  </a:cubicBezTo>
                  <a:lnTo>
                    <a:pt x="285210" y="67379"/>
                  </a:lnTo>
                  <a:lnTo>
                    <a:pt x="284446" y="68131"/>
                  </a:lnTo>
                  <a:cubicBezTo>
                    <a:pt x="284376" y="68049"/>
                    <a:pt x="284294" y="67920"/>
                    <a:pt x="284294" y="67779"/>
                  </a:cubicBezTo>
                  <a:cubicBezTo>
                    <a:pt x="284294" y="67661"/>
                    <a:pt x="284352" y="67556"/>
                    <a:pt x="284458" y="67450"/>
                  </a:cubicBezTo>
                  <a:lnTo>
                    <a:pt x="284529" y="67379"/>
                  </a:lnTo>
                  <a:lnTo>
                    <a:pt x="285280" y="66628"/>
                  </a:lnTo>
                  <a:close/>
                  <a:moveTo>
                    <a:pt x="1292" y="67673"/>
                  </a:moveTo>
                  <a:cubicBezTo>
                    <a:pt x="1362" y="67767"/>
                    <a:pt x="1445" y="67896"/>
                    <a:pt x="1445" y="68037"/>
                  </a:cubicBezTo>
                  <a:cubicBezTo>
                    <a:pt x="1445" y="68143"/>
                    <a:pt x="1386" y="68260"/>
                    <a:pt x="1280" y="68366"/>
                  </a:cubicBezTo>
                  <a:lnTo>
                    <a:pt x="1210" y="68436"/>
                  </a:lnTo>
                  <a:lnTo>
                    <a:pt x="458" y="69188"/>
                  </a:lnTo>
                  <a:cubicBezTo>
                    <a:pt x="388" y="69094"/>
                    <a:pt x="317" y="68953"/>
                    <a:pt x="317" y="68812"/>
                  </a:cubicBezTo>
                  <a:cubicBezTo>
                    <a:pt x="317" y="68707"/>
                    <a:pt x="364" y="68601"/>
                    <a:pt x="458" y="68507"/>
                  </a:cubicBezTo>
                  <a:lnTo>
                    <a:pt x="529" y="68436"/>
                  </a:lnTo>
                  <a:lnTo>
                    <a:pt x="1292" y="67673"/>
                  </a:lnTo>
                  <a:close/>
                  <a:moveTo>
                    <a:pt x="285280" y="67755"/>
                  </a:moveTo>
                  <a:cubicBezTo>
                    <a:pt x="285351" y="67849"/>
                    <a:pt x="285421" y="67990"/>
                    <a:pt x="285421" y="68131"/>
                  </a:cubicBezTo>
                  <a:cubicBezTo>
                    <a:pt x="285421" y="68237"/>
                    <a:pt x="285374" y="68342"/>
                    <a:pt x="285280" y="68436"/>
                  </a:cubicBezTo>
                  <a:lnTo>
                    <a:pt x="285210" y="68507"/>
                  </a:lnTo>
                  <a:lnTo>
                    <a:pt x="284446" y="69270"/>
                  </a:lnTo>
                  <a:cubicBezTo>
                    <a:pt x="284376" y="69176"/>
                    <a:pt x="284294" y="69047"/>
                    <a:pt x="284294" y="68906"/>
                  </a:cubicBezTo>
                  <a:cubicBezTo>
                    <a:pt x="284294" y="68789"/>
                    <a:pt x="284352" y="68683"/>
                    <a:pt x="284458" y="68577"/>
                  </a:cubicBezTo>
                  <a:lnTo>
                    <a:pt x="284529" y="68507"/>
                  </a:lnTo>
                  <a:lnTo>
                    <a:pt x="285280" y="67755"/>
                  </a:lnTo>
                  <a:close/>
                  <a:moveTo>
                    <a:pt x="1292" y="68812"/>
                  </a:moveTo>
                  <a:cubicBezTo>
                    <a:pt x="1362" y="68894"/>
                    <a:pt x="1445" y="69024"/>
                    <a:pt x="1445" y="69165"/>
                  </a:cubicBezTo>
                  <a:cubicBezTo>
                    <a:pt x="1445" y="69282"/>
                    <a:pt x="1386" y="69388"/>
                    <a:pt x="1280" y="69493"/>
                  </a:cubicBezTo>
                  <a:lnTo>
                    <a:pt x="1210" y="69564"/>
                  </a:lnTo>
                  <a:lnTo>
                    <a:pt x="458" y="70316"/>
                  </a:lnTo>
                  <a:cubicBezTo>
                    <a:pt x="388" y="70222"/>
                    <a:pt x="317" y="70092"/>
                    <a:pt x="317" y="69940"/>
                  </a:cubicBezTo>
                  <a:cubicBezTo>
                    <a:pt x="317" y="69834"/>
                    <a:pt x="364" y="69728"/>
                    <a:pt x="458" y="69634"/>
                  </a:cubicBezTo>
                  <a:lnTo>
                    <a:pt x="529" y="69564"/>
                  </a:lnTo>
                  <a:lnTo>
                    <a:pt x="1292" y="68812"/>
                  </a:lnTo>
                  <a:close/>
                  <a:moveTo>
                    <a:pt x="285280" y="68883"/>
                  </a:moveTo>
                  <a:cubicBezTo>
                    <a:pt x="285351" y="68977"/>
                    <a:pt x="285421" y="69118"/>
                    <a:pt x="285421" y="69259"/>
                  </a:cubicBezTo>
                  <a:cubicBezTo>
                    <a:pt x="285421" y="69376"/>
                    <a:pt x="285374" y="69470"/>
                    <a:pt x="285280" y="69564"/>
                  </a:cubicBezTo>
                  <a:lnTo>
                    <a:pt x="285210" y="69634"/>
                  </a:lnTo>
                  <a:lnTo>
                    <a:pt x="284446" y="70398"/>
                  </a:lnTo>
                  <a:cubicBezTo>
                    <a:pt x="284376" y="70316"/>
                    <a:pt x="284294" y="70186"/>
                    <a:pt x="284294" y="70045"/>
                  </a:cubicBezTo>
                  <a:cubicBezTo>
                    <a:pt x="284294" y="69928"/>
                    <a:pt x="284352" y="69811"/>
                    <a:pt x="284458" y="69705"/>
                  </a:cubicBezTo>
                  <a:lnTo>
                    <a:pt x="284529" y="69634"/>
                  </a:lnTo>
                  <a:lnTo>
                    <a:pt x="285280" y="68883"/>
                  </a:lnTo>
                  <a:close/>
                  <a:moveTo>
                    <a:pt x="1292" y="69940"/>
                  </a:moveTo>
                  <a:cubicBezTo>
                    <a:pt x="1362" y="70022"/>
                    <a:pt x="1445" y="70151"/>
                    <a:pt x="1445" y="70292"/>
                  </a:cubicBezTo>
                  <a:cubicBezTo>
                    <a:pt x="1445" y="70410"/>
                    <a:pt x="1386" y="70515"/>
                    <a:pt x="1280" y="70633"/>
                  </a:cubicBezTo>
                  <a:lnTo>
                    <a:pt x="1210" y="70691"/>
                  </a:lnTo>
                  <a:lnTo>
                    <a:pt x="458" y="71455"/>
                  </a:lnTo>
                  <a:cubicBezTo>
                    <a:pt x="388" y="71349"/>
                    <a:pt x="317" y="71220"/>
                    <a:pt x="317" y="71079"/>
                  </a:cubicBezTo>
                  <a:cubicBezTo>
                    <a:pt x="317" y="70962"/>
                    <a:pt x="364" y="70868"/>
                    <a:pt x="458" y="70774"/>
                  </a:cubicBezTo>
                  <a:lnTo>
                    <a:pt x="529" y="70691"/>
                  </a:lnTo>
                  <a:lnTo>
                    <a:pt x="1292" y="69940"/>
                  </a:lnTo>
                  <a:close/>
                  <a:moveTo>
                    <a:pt x="285280" y="70010"/>
                  </a:moveTo>
                  <a:cubicBezTo>
                    <a:pt x="285351" y="70104"/>
                    <a:pt x="285421" y="70245"/>
                    <a:pt x="285421" y="70386"/>
                  </a:cubicBezTo>
                  <a:cubicBezTo>
                    <a:pt x="285421" y="70503"/>
                    <a:pt x="285374" y="70597"/>
                    <a:pt x="285280" y="70691"/>
                  </a:cubicBezTo>
                  <a:lnTo>
                    <a:pt x="285210" y="70774"/>
                  </a:lnTo>
                  <a:lnTo>
                    <a:pt x="284446" y="71525"/>
                  </a:lnTo>
                  <a:cubicBezTo>
                    <a:pt x="284376" y="71443"/>
                    <a:pt x="284294" y="71314"/>
                    <a:pt x="284294" y="71173"/>
                  </a:cubicBezTo>
                  <a:cubicBezTo>
                    <a:pt x="284294" y="71055"/>
                    <a:pt x="284352" y="70950"/>
                    <a:pt x="284458" y="70832"/>
                  </a:cubicBezTo>
                  <a:lnTo>
                    <a:pt x="284529" y="70774"/>
                  </a:lnTo>
                  <a:lnTo>
                    <a:pt x="285280" y="70010"/>
                  </a:lnTo>
                  <a:close/>
                  <a:moveTo>
                    <a:pt x="1292" y="71067"/>
                  </a:moveTo>
                  <a:cubicBezTo>
                    <a:pt x="1362" y="71149"/>
                    <a:pt x="1445" y="71279"/>
                    <a:pt x="1445" y="71420"/>
                  </a:cubicBezTo>
                  <a:cubicBezTo>
                    <a:pt x="1445" y="71537"/>
                    <a:pt x="1386" y="71643"/>
                    <a:pt x="1280" y="71760"/>
                  </a:cubicBezTo>
                  <a:lnTo>
                    <a:pt x="1210" y="71819"/>
                  </a:lnTo>
                  <a:lnTo>
                    <a:pt x="458" y="72582"/>
                  </a:lnTo>
                  <a:cubicBezTo>
                    <a:pt x="388" y="72488"/>
                    <a:pt x="317" y="72347"/>
                    <a:pt x="317" y="72206"/>
                  </a:cubicBezTo>
                  <a:cubicBezTo>
                    <a:pt x="317" y="72089"/>
                    <a:pt x="364" y="71995"/>
                    <a:pt x="458" y="71901"/>
                  </a:cubicBezTo>
                  <a:lnTo>
                    <a:pt x="529" y="71819"/>
                  </a:lnTo>
                  <a:lnTo>
                    <a:pt x="1292" y="71067"/>
                  </a:lnTo>
                  <a:close/>
                  <a:moveTo>
                    <a:pt x="285280" y="71149"/>
                  </a:moveTo>
                  <a:cubicBezTo>
                    <a:pt x="285351" y="71243"/>
                    <a:pt x="285421" y="71373"/>
                    <a:pt x="285421" y="71514"/>
                  </a:cubicBezTo>
                  <a:cubicBezTo>
                    <a:pt x="285421" y="71631"/>
                    <a:pt x="285374" y="71737"/>
                    <a:pt x="285280" y="71819"/>
                  </a:cubicBezTo>
                  <a:lnTo>
                    <a:pt x="285210" y="71901"/>
                  </a:lnTo>
                  <a:lnTo>
                    <a:pt x="284446" y="72653"/>
                  </a:lnTo>
                  <a:cubicBezTo>
                    <a:pt x="284376" y="72571"/>
                    <a:pt x="284294" y="72441"/>
                    <a:pt x="284294" y="72300"/>
                  </a:cubicBezTo>
                  <a:cubicBezTo>
                    <a:pt x="284294" y="72183"/>
                    <a:pt x="284352" y="72077"/>
                    <a:pt x="284458" y="71960"/>
                  </a:cubicBezTo>
                  <a:lnTo>
                    <a:pt x="284529" y="71901"/>
                  </a:lnTo>
                  <a:lnTo>
                    <a:pt x="285280" y="71149"/>
                  </a:lnTo>
                  <a:close/>
                  <a:moveTo>
                    <a:pt x="1292" y="72195"/>
                  </a:moveTo>
                  <a:cubicBezTo>
                    <a:pt x="1362" y="72277"/>
                    <a:pt x="1445" y="72406"/>
                    <a:pt x="1445" y="72559"/>
                  </a:cubicBezTo>
                  <a:cubicBezTo>
                    <a:pt x="1445" y="72665"/>
                    <a:pt x="1386" y="72782"/>
                    <a:pt x="1280" y="72888"/>
                  </a:cubicBezTo>
                  <a:lnTo>
                    <a:pt x="1210" y="72958"/>
                  </a:lnTo>
                  <a:lnTo>
                    <a:pt x="458" y="73710"/>
                  </a:lnTo>
                  <a:cubicBezTo>
                    <a:pt x="388" y="73616"/>
                    <a:pt x="317" y="73475"/>
                    <a:pt x="317" y="73334"/>
                  </a:cubicBezTo>
                  <a:cubicBezTo>
                    <a:pt x="317" y="73217"/>
                    <a:pt x="364" y="73123"/>
                    <a:pt x="458" y="73029"/>
                  </a:cubicBezTo>
                  <a:lnTo>
                    <a:pt x="529" y="72958"/>
                  </a:lnTo>
                  <a:lnTo>
                    <a:pt x="1292" y="72195"/>
                  </a:lnTo>
                  <a:close/>
                  <a:moveTo>
                    <a:pt x="285280" y="72277"/>
                  </a:moveTo>
                  <a:cubicBezTo>
                    <a:pt x="285351" y="72371"/>
                    <a:pt x="285421" y="72512"/>
                    <a:pt x="285421" y="72653"/>
                  </a:cubicBezTo>
                  <a:cubicBezTo>
                    <a:pt x="285421" y="72758"/>
                    <a:pt x="285374" y="72864"/>
                    <a:pt x="285280" y="72958"/>
                  </a:cubicBezTo>
                  <a:lnTo>
                    <a:pt x="285210" y="73029"/>
                  </a:lnTo>
                  <a:lnTo>
                    <a:pt x="284446" y="73780"/>
                  </a:lnTo>
                  <a:cubicBezTo>
                    <a:pt x="284376" y="73698"/>
                    <a:pt x="284294" y="73569"/>
                    <a:pt x="284294" y="73428"/>
                  </a:cubicBezTo>
                  <a:cubicBezTo>
                    <a:pt x="284294" y="73310"/>
                    <a:pt x="284352" y="73205"/>
                    <a:pt x="284458" y="73099"/>
                  </a:cubicBezTo>
                  <a:lnTo>
                    <a:pt x="284529" y="73029"/>
                  </a:lnTo>
                  <a:lnTo>
                    <a:pt x="285280" y="72277"/>
                  </a:lnTo>
                  <a:close/>
                  <a:moveTo>
                    <a:pt x="1292" y="73322"/>
                  </a:moveTo>
                  <a:cubicBezTo>
                    <a:pt x="1362" y="73416"/>
                    <a:pt x="1445" y="73545"/>
                    <a:pt x="1445" y="73686"/>
                  </a:cubicBezTo>
                  <a:cubicBezTo>
                    <a:pt x="1445" y="73804"/>
                    <a:pt x="1386" y="73909"/>
                    <a:pt x="1280" y="74015"/>
                  </a:cubicBezTo>
                  <a:lnTo>
                    <a:pt x="1210" y="74086"/>
                  </a:lnTo>
                  <a:lnTo>
                    <a:pt x="458" y="74837"/>
                  </a:lnTo>
                  <a:cubicBezTo>
                    <a:pt x="388" y="74743"/>
                    <a:pt x="317" y="74602"/>
                    <a:pt x="317" y="74461"/>
                  </a:cubicBezTo>
                  <a:cubicBezTo>
                    <a:pt x="317" y="74356"/>
                    <a:pt x="364" y="74250"/>
                    <a:pt x="458" y="74156"/>
                  </a:cubicBezTo>
                  <a:lnTo>
                    <a:pt x="529" y="74086"/>
                  </a:lnTo>
                  <a:lnTo>
                    <a:pt x="1292" y="73322"/>
                  </a:lnTo>
                  <a:close/>
                  <a:moveTo>
                    <a:pt x="285280" y="73404"/>
                  </a:moveTo>
                  <a:cubicBezTo>
                    <a:pt x="285351" y="73498"/>
                    <a:pt x="285421" y="73639"/>
                    <a:pt x="285421" y="73780"/>
                  </a:cubicBezTo>
                  <a:cubicBezTo>
                    <a:pt x="285421" y="73886"/>
                    <a:pt x="285374" y="73992"/>
                    <a:pt x="285280" y="74086"/>
                  </a:cubicBezTo>
                  <a:lnTo>
                    <a:pt x="285210" y="74156"/>
                  </a:lnTo>
                  <a:lnTo>
                    <a:pt x="284446" y="74919"/>
                  </a:lnTo>
                  <a:cubicBezTo>
                    <a:pt x="284376" y="74826"/>
                    <a:pt x="284294" y="74708"/>
                    <a:pt x="284294" y="74555"/>
                  </a:cubicBezTo>
                  <a:cubicBezTo>
                    <a:pt x="284294" y="74450"/>
                    <a:pt x="284352" y="74332"/>
                    <a:pt x="284458" y="74227"/>
                  </a:cubicBezTo>
                  <a:lnTo>
                    <a:pt x="284529" y="74156"/>
                  </a:lnTo>
                  <a:lnTo>
                    <a:pt x="285280" y="73404"/>
                  </a:lnTo>
                  <a:close/>
                  <a:moveTo>
                    <a:pt x="1292" y="74461"/>
                  </a:moveTo>
                  <a:cubicBezTo>
                    <a:pt x="1362" y="74544"/>
                    <a:pt x="1445" y="74673"/>
                    <a:pt x="1445" y="74814"/>
                  </a:cubicBezTo>
                  <a:cubicBezTo>
                    <a:pt x="1445" y="74931"/>
                    <a:pt x="1386" y="75037"/>
                    <a:pt x="1280" y="75143"/>
                  </a:cubicBezTo>
                  <a:lnTo>
                    <a:pt x="1210" y="75213"/>
                  </a:lnTo>
                  <a:lnTo>
                    <a:pt x="458" y="75965"/>
                  </a:lnTo>
                  <a:cubicBezTo>
                    <a:pt x="388" y="75871"/>
                    <a:pt x="317" y="75742"/>
                    <a:pt x="317" y="75589"/>
                  </a:cubicBezTo>
                  <a:cubicBezTo>
                    <a:pt x="317" y="75483"/>
                    <a:pt x="364" y="75378"/>
                    <a:pt x="458" y="75295"/>
                  </a:cubicBezTo>
                  <a:lnTo>
                    <a:pt x="529" y="75213"/>
                  </a:lnTo>
                  <a:lnTo>
                    <a:pt x="1292" y="74461"/>
                  </a:lnTo>
                  <a:close/>
                  <a:moveTo>
                    <a:pt x="285280" y="74532"/>
                  </a:moveTo>
                  <a:cubicBezTo>
                    <a:pt x="285351" y="74626"/>
                    <a:pt x="285421" y="74767"/>
                    <a:pt x="285421" y="74908"/>
                  </a:cubicBezTo>
                  <a:cubicBezTo>
                    <a:pt x="285421" y="75025"/>
                    <a:pt x="285374" y="75119"/>
                    <a:pt x="285280" y="75213"/>
                  </a:cubicBezTo>
                  <a:lnTo>
                    <a:pt x="285210" y="75295"/>
                  </a:lnTo>
                  <a:lnTo>
                    <a:pt x="284446" y="76047"/>
                  </a:lnTo>
                  <a:cubicBezTo>
                    <a:pt x="284376" y="75965"/>
                    <a:pt x="284294" y="75836"/>
                    <a:pt x="284294" y="75695"/>
                  </a:cubicBezTo>
                  <a:cubicBezTo>
                    <a:pt x="284294" y="75577"/>
                    <a:pt x="284352" y="75460"/>
                    <a:pt x="284458" y="75354"/>
                  </a:cubicBezTo>
                  <a:lnTo>
                    <a:pt x="284529" y="75295"/>
                  </a:lnTo>
                  <a:lnTo>
                    <a:pt x="285280" y="74532"/>
                  </a:lnTo>
                  <a:close/>
                  <a:moveTo>
                    <a:pt x="1292" y="75589"/>
                  </a:moveTo>
                  <a:cubicBezTo>
                    <a:pt x="1362" y="75671"/>
                    <a:pt x="1445" y="75800"/>
                    <a:pt x="1445" y="75941"/>
                  </a:cubicBezTo>
                  <a:cubicBezTo>
                    <a:pt x="1445" y="76059"/>
                    <a:pt x="1386" y="76164"/>
                    <a:pt x="1280" y="76282"/>
                  </a:cubicBezTo>
                  <a:lnTo>
                    <a:pt x="1210" y="76341"/>
                  </a:lnTo>
                  <a:lnTo>
                    <a:pt x="458" y="77104"/>
                  </a:lnTo>
                  <a:cubicBezTo>
                    <a:pt x="388" y="77010"/>
                    <a:pt x="317" y="76869"/>
                    <a:pt x="317" y="76728"/>
                  </a:cubicBezTo>
                  <a:cubicBezTo>
                    <a:pt x="317" y="76611"/>
                    <a:pt x="364" y="76517"/>
                    <a:pt x="458" y="76423"/>
                  </a:cubicBezTo>
                  <a:lnTo>
                    <a:pt x="529" y="76341"/>
                  </a:lnTo>
                  <a:lnTo>
                    <a:pt x="1292" y="75589"/>
                  </a:lnTo>
                  <a:close/>
                  <a:moveTo>
                    <a:pt x="285280" y="75659"/>
                  </a:moveTo>
                  <a:cubicBezTo>
                    <a:pt x="285351" y="75753"/>
                    <a:pt x="285421" y="75894"/>
                    <a:pt x="285421" y="76035"/>
                  </a:cubicBezTo>
                  <a:cubicBezTo>
                    <a:pt x="285421" y="76153"/>
                    <a:pt x="285374" y="76247"/>
                    <a:pt x="285280" y="76341"/>
                  </a:cubicBezTo>
                  <a:lnTo>
                    <a:pt x="285210" y="76423"/>
                  </a:lnTo>
                  <a:lnTo>
                    <a:pt x="284446" y="77174"/>
                  </a:lnTo>
                  <a:cubicBezTo>
                    <a:pt x="284376" y="77092"/>
                    <a:pt x="284294" y="76963"/>
                    <a:pt x="284294" y="76822"/>
                  </a:cubicBezTo>
                  <a:cubicBezTo>
                    <a:pt x="284294" y="76705"/>
                    <a:pt x="284352" y="76599"/>
                    <a:pt x="284458" y="76482"/>
                  </a:cubicBezTo>
                  <a:lnTo>
                    <a:pt x="284529" y="76423"/>
                  </a:lnTo>
                  <a:lnTo>
                    <a:pt x="285280" y="75659"/>
                  </a:lnTo>
                  <a:close/>
                  <a:moveTo>
                    <a:pt x="1292" y="76716"/>
                  </a:moveTo>
                  <a:cubicBezTo>
                    <a:pt x="1362" y="76799"/>
                    <a:pt x="1445" y="76928"/>
                    <a:pt x="1445" y="77069"/>
                  </a:cubicBezTo>
                  <a:cubicBezTo>
                    <a:pt x="1445" y="77186"/>
                    <a:pt x="1386" y="77304"/>
                    <a:pt x="1280" y="77409"/>
                  </a:cubicBezTo>
                  <a:lnTo>
                    <a:pt x="1210" y="77480"/>
                  </a:lnTo>
                  <a:lnTo>
                    <a:pt x="458" y="78232"/>
                  </a:lnTo>
                  <a:cubicBezTo>
                    <a:pt x="388" y="78138"/>
                    <a:pt x="317" y="77997"/>
                    <a:pt x="317" y="77856"/>
                  </a:cubicBezTo>
                  <a:cubicBezTo>
                    <a:pt x="317" y="77738"/>
                    <a:pt x="364" y="77644"/>
                    <a:pt x="458" y="77550"/>
                  </a:cubicBezTo>
                  <a:lnTo>
                    <a:pt x="529" y="77480"/>
                  </a:lnTo>
                  <a:lnTo>
                    <a:pt x="1292" y="76716"/>
                  </a:lnTo>
                  <a:close/>
                  <a:moveTo>
                    <a:pt x="285280" y="76799"/>
                  </a:moveTo>
                  <a:cubicBezTo>
                    <a:pt x="285351" y="76893"/>
                    <a:pt x="285421" y="77022"/>
                    <a:pt x="285421" y="77174"/>
                  </a:cubicBezTo>
                  <a:cubicBezTo>
                    <a:pt x="285421" y="77280"/>
                    <a:pt x="285374" y="77386"/>
                    <a:pt x="285280" y="77468"/>
                  </a:cubicBezTo>
                  <a:lnTo>
                    <a:pt x="285210" y="77550"/>
                  </a:lnTo>
                  <a:lnTo>
                    <a:pt x="284446" y="78302"/>
                  </a:lnTo>
                  <a:cubicBezTo>
                    <a:pt x="284376" y="78220"/>
                    <a:pt x="284294" y="78091"/>
                    <a:pt x="284294" y="77950"/>
                  </a:cubicBezTo>
                  <a:cubicBezTo>
                    <a:pt x="284294" y="77832"/>
                    <a:pt x="284352" y="77726"/>
                    <a:pt x="284458" y="77621"/>
                  </a:cubicBezTo>
                  <a:lnTo>
                    <a:pt x="284529" y="77550"/>
                  </a:lnTo>
                  <a:lnTo>
                    <a:pt x="285280" y="76799"/>
                  </a:lnTo>
                  <a:close/>
                  <a:moveTo>
                    <a:pt x="1292" y="77844"/>
                  </a:moveTo>
                  <a:cubicBezTo>
                    <a:pt x="1362" y="77938"/>
                    <a:pt x="1445" y="78067"/>
                    <a:pt x="1445" y="78208"/>
                  </a:cubicBezTo>
                  <a:cubicBezTo>
                    <a:pt x="1445" y="78314"/>
                    <a:pt x="1386" y="78431"/>
                    <a:pt x="1280" y="78537"/>
                  </a:cubicBezTo>
                  <a:lnTo>
                    <a:pt x="1210" y="78607"/>
                  </a:lnTo>
                  <a:lnTo>
                    <a:pt x="458" y="79359"/>
                  </a:lnTo>
                  <a:cubicBezTo>
                    <a:pt x="388" y="79265"/>
                    <a:pt x="317" y="79124"/>
                    <a:pt x="317" y="78983"/>
                  </a:cubicBezTo>
                  <a:cubicBezTo>
                    <a:pt x="317" y="78877"/>
                    <a:pt x="364" y="78772"/>
                    <a:pt x="458" y="78678"/>
                  </a:cubicBezTo>
                  <a:lnTo>
                    <a:pt x="529" y="78607"/>
                  </a:lnTo>
                  <a:lnTo>
                    <a:pt x="1292" y="77844"/>
                  </a:lnTo>
                  <a:close/>
                  <a:moveTo>
                    <a:pt x="285280" y="77926"/>
                  </a:moveTo>
                  <a:cubicBezTo>
                    <a:pt x="285351" y="78020"/>
                    <a:pt x="285421" y="78161"/>
                    <a:pt x="285421" y="78302"/>
                  </a:cubicBezTo>
                  <a:cubicBezTo>
                    <a:pt x="285421" y="78408"/>
                    <a:pt x="285374" y="78513"/>
                    <a:pt x="285280" y="78607"/>
                  </a:cubicBezTo>
                  <a:lnTo>
                    <a:pt x="285210" y="78678"/>
                  </a:lnTo>
                  <a:lnTo>
                    <a:pt x="284446" y="79441"/>
                  </a:lnTo>
                  <a:cubicBezTo>
                    <a:pt x="284376" y="79347"/>
                    <a:pt x="284294" y="79218"/>
                    <a:pt x="284294" y="79077"/>
                  </a:cubicBezTo>
                  <a:cubicBezTo>
                    <a:pt x="284294" y="78960"/>
                    <a:pt x="284352" y="78854"/>
                    <a:pt x="284458" y="78748"/>
                  </a:cubicBezTo>
                  <a:lnTo>
                    <a:pt x="284529" y="78678"/>
                  </a:lnTo>
                  <a:lnTo>
                    <a:pt x="285280" y="77926"/>
                  </a:lnTo>
                  <a:close/>
                  <a:moveTo>
                    <a:pt x="1292" y="78983"/>
                  </a:moveTo>
                  <a:cubicBezTo>
                    <a:pt x="1362" y="79065"/>
                    <a:pt x="1445" y="79195"/>
                    <a:pt x="1445" y="79336"/>
                  </a:cubicBezTo>
                  <a:cubicBezTo>
                    <a:pt x="1445" y="79453"/>
                    <a:pt x="1386" y="79559"/>
                    <a:pt x="1280" y="79664"/>
                  </a:cubicBezTo>
                  <a:lnTo>
                    <a:pt x="1210" y="79735"/>
                  </a:lnTo>
                  <a:lnTo>
                    <a:pt x="458" y="80486"/>
                  </a:lnTo>
                  <a:cubicBezTo>
                    <a:pt x="388" y="80393"/>
                    <a:pt x="317" y="80263"/>
                    <a:pt x="317" y="80111"/>
                  </a:cubicBezTo>
                  <a:cubicBezTo>
                    <a:pt x="317" y="80005"/>
                    <a:pt x="364" y="79899"/>
                    <a:pt x="458" y="79805"/>
                  </a:cubicBezTo>
                  <a:lnTo>
                    <a:pt x="529" y="79735"/>
                  </a:lnTo>
                  <a:lnTo>
                    <a:pt x="1292" y="78983"/>
                  </a:lnTo>
                  <a:close/>
                  <a:moveTo>
                    <a:pt x="285280" y="79054"/>
                  </a:moveTo>
                  <a:cubicBezTo>
                    <a:pt x="285351" y="79148"/>
                    <a:pt x="285421" y="79289"/>
                    <a:pt x="285421" y="79429"/>
                  </a:cubicBezTo>
                  <a:cubicBezTo>
                    <a:pt x="285421" y="79547"/>
                    <a:pt x="285374" y="79641"/>
                    <a:pt x="285280" y="79735"/>
                  </a:cubicBezTo>
                  <a:lnTo>
                    <a:pt x="285210" y="79805"/>
                  </a:lnTo>
                  <a:lnTo>
                    <a:pt x="284446" y="80569"/>
                  </a:lnTo>
                  <a:cubicBezTo>
                    <a:pt x="284376" y="80486"/>
                    <a:pt x="284294" y="80357"/>
                    <a:pt x="284294" y="80216"/>
                  </a:cubicBezTo>
                  <a:cubicBezTo>
                    <a:pt x="284294" y="80099"/>
                    <a:pt x="284352" y="79981"/>
                    <a:pt x="284458" y="79876"/>
                  </a:cubicBezTo>
                  <a:lnTo>
                    <a:pt x="284529" y="79805"/>
                  </a:lnTo>
                  <a:lnTo>
                    <a:pt x="285280" y="79054"/>
                  </a:lnTo>
                  <a:close/>
                  <a:moveTo>
                    <a:pt x="1292" y="80111"/>
                  </a:moveTo>
                  <a:cubicBezTo>
                    <a:pt x="1362" y="80193"/>
                    <a:pt x="1445" y="80322"/>
                    <a:pt x="1445" y="80463"/>
                  </a:cubicBezTo>
                  <a:cubicBezTo>
                    <a:pt x="1445" y="80580"/>
                    <a:pt x="1386" y="80686"/>
                    <a:pt x="1280" y="80804"/>
                  </a:cubicBezTo>
                  <a:lnTo>
                    <a:pt x="1210" y="80862"/>
                  </a:lnTo>
                  <a:lnTo>
                    <a:pt x="458" y="81614"/>
                  </a:lnTo>
                  <a:cubicBezTo>
                    <a:pt x="388" y="81520"/>
                    <a:pt x="317" y="81391"/>
                    <a:pt x="317" y="81250"/>
                  </a:cubicBezTo>
                  <a:cubicBezTo>
                    <a:pt x="317" y="81132"/>
                    <a:pt x="364" y="81038"/>
                    <a:pt x="458" y="80945"/>
                  </a:cubicBezTo>
                  <a:lnTo>
                    <a:pt x="529" y="80862"/>
                  </a:lnTo>
                  <a:lnTo>
                    <a:pt x="1292" y="80111"/>
                  </a:lnTo>
                  <a:close/>
                  <a:moveTo>
                    <a:pt x="285280" y="80181"/>
                  </a:moveTo>
                  <a:cubicBezTo>
                    <a:pt x="285351" y="80275"/>
                    <a:pt x="285421" y="80416"/>
                    <a:pt x="285421" y="80557"/>
                  </a:cubicBezTo>
                  <a:cubicBezTo>
                    <a:pt x="285421" y="80674"/>
                    <a:pt x="285374" y="80768"/>
                    <a:pt x="285280" y="80862"/>
                  </a:cubicBezTo>
                  <a:lnTo>
                    <a:pt x="285210" y="80945"/>
                  </a:lnTo>
                  <a:lnTo>
                    <a:pt x="284446" y="81696"/>
                  </a:lnTo>
                  <a:cubicBezTo>
                    <a:pt x="284376" y="81614"/>
                    <a:pt x="284294" y="81485"/>
                    <a:pt x="284294" y="81344"/>
                  </a:cubicBezTo>
                  <a:cubicBezTo>
                    <a:pt x="284294" y="81226"/>
                    <a:pt x="284352" y="81121"/>
                    <a:pt x="284458" y="81003"/>
                  </a:cubicBezTo>
                  <a:lnTo>
                    <a:pt x="284529" y="80945"/>
                  </a:lnTo>
                  <a:lnTo>
                    <a:pt x="285280" y="80181"/>
                  </a:lnTo>
                  <a:close/>
                  <a:moveTo>
                    <a:pt x="1292" y="81238"/>
                  </a:moveTo>
                  <a:cubicBezTo>
                    <a:pt x="1362" y="81320"/>
                    <a:pt x="1445" y="81450"/>
                    <a:pt x="1445" y="81590"/>
                  </a:cubicBezTo>
                  <a:cubicBezTo>
                    <a:pt x="1445" y="81708"/>
                    <a:pt x="1386" y="81814"/>
                    <a:pt x="1280" y="81931"/>
                  </a:cubicBezTo>
                  <a:lnTo>
                    <a:pt x="1210" y="81990"/>
                  </a:lnTo>
                  <a:lnTo>
                    <a:pt x="458" y="82753"/>
                  </a:lnTo>
                  <a:cubicBezTo>
                    <a:pt x="388" y="82659"/>
                    <a:pt x="317" y="82518"/>
                    <a:pt x="317" y="82377"/>
                  </a:cubicBezTo>
                  <a:cubicBezTo>
                    <a:pt x="317" y="82260"/>
                    <a:pt x="364" y="82166"/>
                    <a:pt x="458" y="82072"/>
                  </a:cubicBezTo>
                  <a:lnTo>
                    <a:pt x="529" y="81990"/>
                  </a:lnTo>
                  <a:lnTo>
                    <a:pt x="1292" y="81238"/>
                  </a:lnTo>
                  <a:close/>
                  <a:moveTo>
                    <a:pt x="285280" y="81320"/>
                  </a:moveTo>
                  <a:cubicBezTo>
                    <a:pt x="285351" y="81414"/>
                    <a:pt x="285421" y="81544"/>
                    <a:pt x="285421" y="81684"/>
                  </a:cubicBezTo>
                  <a:cubicBezTo>
                    <a:pt x="285421" y="81802"/>
                    <a:pt x="285374" y="81896"/>
                    <a:pt x="285280" y="81990"/>
                  </a:cubicBezTo>
                  <a:lnTo>
                    <a:pt x="285210" y="82072"/>
                  </a:lnTo>
                  <a:lnTo>
                    <a:pt x="284446" y="82824"/>
                  </a:lnTo>
                  <a:cubicBezTo>
                    <a:pt x="284376" y="82741"/>
                    <a:pt x="284294" y="82612"/>
                    <a:pt x="284294" y="82471"/>
                  </a:cubicBezTo>
                  <a:cubicBezTo>
                    <a:pt x="284294" y="82354"/>
                    <a:pt x="284352" y="82248"/>
                    <a:pt x="284458" y="82131"/>
                  </a:cubicBezTo>
                  <a:lnTo>
                    <a:pt x="284529" y="82072"/>
                  </a:lnTo>
                  <a:lnTo>
                    <a:pt x="285280" y="81320"/>
                  </a:lnTo>
                  <a:close/>
                  <a:moveTo>
                    <a:pt x="1292" y="82366"/>
                  </a:moveTo>
                  <a:cubicBezTo>
                    <a:pt x="1362" y="82448"/>
                    <a:pt x="1445" y="82577"/>
                    <a:pt x="1445" y="82718"/>
                  </a:cubicBezTo>
                  <a:cubicBezTo>
                    <a:pt x="1445" y="82835"/>
                    <a:pt x="1386" y="82953"/>
                    <a:pt x="1280" y="83059"/>
                  </a:cubicBezTo>
                  <a:lnTo>
                    <a:pt x="1210" y="83129"/>
                  </a:lnTo>
                  <a:lnTo>
                    <a:pt x="458" y="83881"/>
                  </a:lnTo>
                  <a:cubicBezTo>
                    <a:pt x="388" y="83787"/>
                    <a:pt x="317" y="83646"/>
                    <a:pt x="317" y="83505"/>
                  </a:cubicBezTo>
                  <a:cubicBezTo>
                    <a:pt x="317" y="83387"/>
                    <a:pt x="364" y="83293"/>
                    <a:pt x="458" y="83200"/>
                  </a:cubicBezTo>
                  <a:lnTo>
                    <a:pt x="529" y="83129"/>
                  </a:lnTo>
                  <a:lnTo>
                    <a:pt x="1292" y="82366"/>
                  </a:lnTo>
                  <a:close/>
                  <a:moveTo>
                    <a:pt x="285280" y="82448"/>
                  </a:moveTo>
                  <a:cubicBezTo>
                    <a:pt x="285351" y="82542"/>
                    <a:pt x="285421" y="82683"/>
                    <a:pt x="285421" y="82824"/>
                  </a:cubicBezTo>
                  <a:cubicBezTo>
                    <a:pt x="285421" y="82929"/>
                    <a:pt x="285374" y="83035"/>
                    <a:pt x="285280" y="83129"/>
                  </a:cubicBezTo>
                  <a:lnTo>
                    <a:pt x="285210" y="83200"/>
                  </a:lnTo>
                  <a:lnTo>
                    <a:pt x="284446" y="83951"/>
                  </a:lnTo>
                  <a:cubicBezTo>
                    <a:pt x="284376" y="83869"/>
                    <a:pt x="284294" y="83740"/>
                    <a:pt x="284294" y="83599"/>
                  </a:cubicBezTo>
                  <a:cubicBezTo>
                    <a:pt x="284294" y="83481"/>
                    <a:pt x="284352" y="83376"/>
                    <a:pt x="284458" y="83270"/>
                  </a:cubicBezTo>
                  <a:lnTo>
                    <a:pt x="284529" y="83200"/>
                  </a:lnTo>
                  <a:lnTo>
                    <a:pt x="285280" y="82448"/>
                  </a:lnTo>
                  <a:close/>
                  <a:moveTo>
                    <a:pt x="1292" y="83493"/>
                  </a:moveTo>
                  <a:cubicBezTo>
                    <a:pt x="1362" y="83587"/>
                    <a:pt x="1445" y="83716"/>
                    <a:pt x="1445" y="83857"/>
                  </a:cubicBezTo>
                  <a:cubicBezTo>
                    <a:pt x="1445" y="83975"/>
                    <a:pt x="1386" y="84080"/>
                    <a:pt x="1280" y="84186"/>
                  </a:cubicBezTo>
                  <a:lnTo>
                    <a:pt x="1210" y="84257"/>
                  </a:lnTo>
                  <a:lnTo>
                    <a:pt x="458" y="85008"/>
                  </a:lnTo>
                  <a:cubicBezTo>
                    <a:pt x="388" y="84914"/>
                    <a:pt x="317" y="84773"/>
                    <a:pt x="317" y="84632"/>
                  </a:cubicBezTo>
                  <a:cubicBezTo>
                    <a:pt x="317" y="84527"/>
                    <a:pt x="364" y="84421"/>
                    <a:pt x="458" y="84327"/>
                  </a:cubicBezTo>
                  <a:lnTo>
                    <a:pt x="529" y="84257"/>
                  </a:lnTo>
                  <a:lnTo>
                    <a:pt x="1292" y="83493"/>
                  </a:lnTo>
                  <a:close/>
                  <a:moveTo>
                    <a:pt x="285280" y="83575"/>
                  </a:moveTo>
                  <a:cubicBezTo>
                    <a:pt x="285351" y="83669"/>
                    <a:pt x="285421" y="83810"/>
                    <a:pt x="285421" y="83951"/>
                  </a:cubicBezTo>
                  <a:cubicBezTo>
                    <a:pt x="285421" y="84057"/>
                    <a:pt x="285374" y="84163"/>
                    <a:pt x="285280" y="84257"/>
                  </a:cubicBezTo>
                  <a:lnTo>
                    <a:pt x="285210" y="84327"/>
                  </a:lnTo>
                  <a:lnTo>
                    <a:pt x="284446" y="85090"/>
                  </a:lnTo>
                  <a:cubicBezTo>
                    <a:pt x="284376" y="84996"/>
                    <a:pt x="284294" y="84867"/>
                    <a:pt x="284294" y="84726"/>
                  </a:cubicBezTo>
                  <a:cubicBezTo>
                    <a:pt x="284294" y="84621"/>
                    <a:pt x="284352" y="84503"/>
                    <a:pt x="284458" y="84397"/>
                  </a:cubicBezTo>
                  <a:lnTo>
                    <a:pt x="284529" y="84327"/>
                  </a:lnTo>
                  <a:lnTo>
                    <a:pt x="285280" y="83575"/>
                  </a:lnTo>
                  <a:close/>
                  <a:moveTo>
                    <a:pt x="1292" y="84632"/>
                  </a:moveTo>
                  <a:cubicBezTo>
                    <a:pt x="1362" y="84715"/>
                    <a:pt x="1445" y="84844"/>
                    <a:pt x="1445" y="84985"/>
                  </a:cubicBezTo>
                  <a:cubicBezTo>
                    <a:pt x="1445" y="85102"/>
                    <a:pt x="1386" y="85208"/>
                    <a:pt x="1280" y="85314"/>
                  </a:cubicBezTo>
                  <a:lnTo>
                    <a:pt x="1210" y="85384"/>
                  </a:lnTo>
                  <a:lnTo>
                    <a:pt x="458" y="86136"/>
                  </a:lnTo>
                  <a:cubicBezTo>
                    <a:pt x="388" y="86042"/>
                    <a:pt x="317" y="85913"/>
                    <a:pt x="317" y="85760"/>
                  </a:cubicBezTo>
                  <a:cubicBezTo>
                    <a:pt x="317" y="85654"/>
                    <a:pt x="364" y="85548"/>
                    <a:pt x="458" y="85466"/>
                  </a:cubicBezTo>
                  <a:lnTo>
                    <a:pt x="529" y="85384"/>
                  </a:lnTo>
                  <a:lnTo>
                    <a:pt x="1292" y="84632"/>
                  </a:lnTo>
                  <a:close/>
                  <a:moveTo>
                    <a:pt x="285280" y="84703"/>
                  </a:moveTo>
                  <a:cubicBezTo>
                    <a:pt x="285351" y="84797"/>
                    <a:pt x="285421" y="84938"/>
                    <a:pt x="285421" y="85079"/>
                  </a:cubicBezTo>
                  <a:cubicBezTo>
                    <a:pt x="285421" y="85196"/>
                    <a:pt x="285374" y="85290"/>
                    <a:pt x="285280" y="85384"/>
                  </a:cubicBezTo>
                  <a:lnTo>
                    <a:pt x="285210" y="85466"/>
                  </a:lnTo>
                  <a:lnTo>
                    <a:pt x="284446" y="86218"/>
                  </a:lnTo>
                  <a:cubicBezTo>
                    <a:pt x="284376" y="86136"/>
                    <a:pt x="284294" y="86006"/>
                    <a:pt x="284294" y="85866"/>
                  </a:cubicBezTo>
                  <a:cubicBezTo>
                    <a:pt x="284294" y="85748"/>
                    <a:pt x="284352" y="85631"/>
                    <a:pt x="284458" y="85525"/>
                  </a:cubicBezTo>
                  <a:lnTo>
                    <a:pt x="284529" y="85466"/>
                  </a:lnTo>
                  <a:lnTo>
                    <a:pt x="285280" y="84703"/>
                  </a:lnTo>
                  <a:close/>
                  <a:moveTo>
                    <a:pt x="1292" y="85760"/>
                  </a:moveTo>
                  <a:cubicBezTo>
                    <a:pt x="1362" y="85842"/>
                    <a:pt x="1445" y="85971"/>
                    <a:pt x="1445" y="86112"/>
                  </a:cubicBezTo>
                  <a:cubicBezTo>
                    <a:pt x="1445" y="86230"/>
                    <a:pt x="1386" y="86335"/>
                    <a:pt x="1280" y="86453"/>
                  </a:cubicBezTo>
                  <a:lnTo>
                    <a:pt x="1210" y="86512"/>
                  </a:lnTo>
                  <a:lnTo>
                    <a:pt x="458" y="87275"/>
                  </a:lnTo>
                  <a:cubicBezTo>
                    <a:pt x="388" y="87181"/>
                    <a:pt x="317" y="87040"/>
                    <a:pt x="317" y="86899"/>
                  </a:cubicBezTo>
                  <a:cubicBezTo>
                    <a:pt x="317" y="86782"/>
                    <a:pt x="364" y="86688"/>
                    <a:pt x="458" y="86594"/>
                  </a:cubicBezTo>
                  <a:lnTo>
                    <a:pt x="529" y="86512"/>
                  </a:lnTo>
                  <a:lnTo>
                    <a:pt x="1292" y="85760"/>
                  </a:lnTo>
                  <a:close/>
                  <a:moveTo>
                    <a:pt x="285280" y="85830"/>
                  </a:moveTo>
                  <a:cubicBezTo>
                    <a:pt x="285351" y="85924"/>
                    <a:pt x="285421" y="86065"/>
                    <a:pt x="285421" y="86206"/>
                  </a:cubicBezTo>
                  <a:cubicBezTo>
                    <a:pt x="285421" y="86324"/>
                    <a:pt x="285374" y="86418"/>
                    <a:pt x="285280" y="86512"/>
                  </a:cubicBezTo>
                  <a:lnTo>
                    <a:pt x="285210" y="86594"/>
                  </a:lnTo>
                  <a:lnTo>
                    <a:pt x="284446" y="87345"/>
                  </a:lnTo>
                  <a:cubicBezTo>
                    <a:pt x="284376" y="87263"/>
                    <a:pt x="284294" y="87134"/>
                    <a:pt x="284294" y="86993"/>
                  </a:cubicBezTo>
                  <a:cubicBezTo>
                    <a:pt x="284294" y="86876"/>
                    <a:pt x="284352" y="86770"/>
                    <a:pt x="284458" y="86652"/>
                  </a:cubicBezTo>
                  <a:lnTo>
                    <a:pt x="284529" y="86594"/>
                  </a:lnTo>
                  <a:lnTo>
                    <a:pt x="285280" y="85830"/>
                  </a:lnTo>
                  <a:close/>
                  <a:moveTo>
                    <a:pt x="1292" y="86887"/>
                  </a:moveTo>
                  <a:cubicBezTo>
                    <a:pt x="1362" y="86970"/>
                    <a:pt x="1445" y="87099"/>
                    <a:pt x="1445" y="87240"/>
                  </a:cubicBezTo>
                  <a:cubicBezTo>
                    <a:pt x="1445" y="87357"/>
                    <a:pt x="1386" y="87475"/>
                    <a:pt x="1280" y="87580"/>
                  </a:cubicBezTo>
                  <a:lnTo>
                    <a:pt x="1210" y="87639"/>
                  </a:lnTo>
                  <a:lnTo>
                    <a:pt x="458" y="88402"/>
                  </a:lnTo>
                  <a:cubicBezTo>
                    <a:pt x="388" y="88308"/>
                    <a:pt x="317" y="88168"/>
                    <a:pt x="317" y="88027"/>
                  </a:cubicBezTo>
                  <a:cubicBezTo>
                    <a:pt x="317" y="87909"/>
                    <a:pt x="364" y="87815"/>
                    <a:pt x="458" y="87721"/>
                  </a:cubicBezTo>
                  <a:lnTo>
                    <a:pt x="529" y="87639"/>
                  </a:lnTo>
                  <a:lnTo>
                    <a:pt x="1292" y="86887"/>
                  </a:lnTo>
                  <a:close/>
                  <a:moveTo>
                    <a:pt x="285280" y="86970"/>
                  </a:moveTo>
                  <a:cubicBezTo>
                    <a:pt x="285351" y="87064"/>
                    <a:pt x="285421" y="87193"/>
                    <a:pt x="285421" y="87345"/>
                  </a:cubicBezTo>
                  <a:cubicBezTo>
                    <a:pt x="285421" y="87451"/>
                    <a:pt x="285374" y="87557"/>
                    <a:pt x="285280" y="87639"/>
                  </a:cubicBezTo>
                  <a:lnTo>
                    <a:pt x="285210" y="87721"/>
                  </a:lnTo>
                  <a:lnTo>
                    <a:pt x="284446" y="88473"/>
                  </a:lnTo>
                  <a:cubicBezTo>
                    <a:pt x="284376" y="88391"/>
                    <a:pt x="284294" y="88261"/>
                    <a:pt x="284294" y="88121"/>
                  </a:cubicBezTo>
                  <a:cubicBezTo>
                    <a:pt x="284294" y="88003"/>
                    <a:pt x="284352" y="87897"/>
                    <a:pt x="284458" y="87792"/>
                  </a:cubicBezTo>
                  <a:lnTo>
                    <a:pt x="284529" y="87721"/>
                  </a:lnTo>
                  <a:lnTo>
                    <a:pt x="285280" y="86970"/>
                  </a:lnTo>
                  <a:close/>
                  <a:moveTo>
                    <a:pt x="1292" y="88015"/>
                  </a:moveTo>
                  <a:cubicBezTo>
                    <a:pt x="1362" y="88109"/>
                    <a:pt x="1445" y="88238"/>
                    <a:pt x="1445" y="88379"/>
                  </a:cubicBezTo>
                  <a:cubicBezTo>
                    <a:pt x="1445" y="88485"/>
                    <a:pt x="1386" y="88602"/>
                    <a:pt x="1280" y="88708"/>
                  </a:cubicBezTo>
                  <a:lnTo>
                    <a:pt x="1210" y="88778"/>
                  </a:lnTo>
                  <a:lnTo>
                    <a:pt x="458" y="89530"/>
                  </a:lnTo>
                  <a:cubicBezTo>
                    <a:pt x="388" y="89436"/>
                    <a:pt x="317" y="89295"/>
                    <a:pt x="317" y="89154"/>
                  </a:cubicBezTo>
                  <a:cubicBezTo>
                    <a:pt x="317" y="89048"/>
                    <a:pt x="364" y="88943"/>
                    <a:pt x="458" y="88849"/>
                  </a:cubicBezTo>
                  <a:lnTo>
                    <a:pt x="529" y="88778"/>
                  </a:lnTo>
                  <a:lnTo>
                    <a:pt x="1292" y="88015"/>
                  </a:lnTo>
                  <a:close/>
                  <a:moveTo>
                    <a:pt x="285280" y="88097"/>
                  </a:moveTo>
                  <a:cubicBezTo>
                    <a:pt x="285351" y="88191"/>
                    <a:pt x="285421" y="88332"/>
                    <a:pt x="285421" y="88473"/>
                  </a:cubicBezTo>
                  <a:cubicBezTo>
                    <a:pt x="285421" y="88579"/>
                    <a:pt x="285374" y="88684"/>
                    <a:pt x="285280" y="88778"/>
                  </a:cubicBezTo>
                  <a:lnTo>
                    <a:pt x="285210" y="88849"/>
                  </a:lnTo>
                  <a:lnTo>
                    <a:pt x="284446" y="89612"/>
                  </a:lnTo>
                  <a:cubicBezTo>
                    <a:pt x="284376" y="89518"/>
                    <a:pt x="284294" y="89389"/>
                    <a:pt x="284294" y="89248"/>
                  </a:cubicBezTo>
                  <a:cubicBezTo>
                    <a:pt x="284294" y="89131"/>
                    <a:pt x="284352" y="89025"/>
                    <a:pt x="284458" y="88919"/>
                  </a:cubicBezTo>
                  <a:lnTo>
                    <a:pt x="284529" y="88849"/>
                  </a:lnTo>
                  <a:lnTo>
                    <a:pt x="285280" y="88097"/>
                  </a:lnTo>
                  <a:close/>
                  <a:moveTo>
                    <a:pt x="1292" y="89154"/>
                  </a:moveTo>
                  <a:cubicBezTo>
                    <a:pt x="1362" y="89236"/>
                    <a:pt x="1445" y="89365"/>
                    <a:pt x="1445" y="89506"/>
                  </a:cubicBezTo>
                  <a:cubicBezTo>
                    <a:pt x="1445" y="89624"/>
                    <a:pt x="1386" y="89730"/>
                    <a:pt x="1280" y="89835"/>
                  </a:cubicBezTo>
                  <a:lnTo>
                    <a:pt x="1210" y="89906"/>
                  </a:lnTo>
                  <a:lnTo>
                    <a:pt x="458" y="90657"/>
                  </a:lnTo>
                  <a:cubicBezTo>
                    <a:pt x="388" y="90563"/>
                    <a:pt x="317" y="90423"/>
                    <a:pt x="317" y="90282"/>
                  </a:cubicBezTo>
                  <a:cubicBezTo>
                    <a:pt x="317" y="90176"/>
                    <a:pt x="364" y="90070"/>
                    <a:pt x="458" y="89976"/>
                  </a:cubicBezTo>
                  <a:lnTo>
                    <a:pt x="529" y="89906"/>
                  </a:lnTo>
                  <a:lnTo>
                    <a:pt x="1292" y="89154"/>
                  </a:lnTo>
                  <a:close/>
                  <a:moveTo>
                    <a:pt x="285280" y="89225"/>
                  </a:moveTo>
                  <a:cubicBezTo>
                    <a:pt x="285351" y="89319"/>
                    <a:pt x="285421" y="89459"/>
                    <a:pt x="285421" y="89600"/>
                  </a:cubicBezTo>
                  <a:cubicBezTo>
                    <a:pt x="285421" y="89718"/>
                    <a:pt x="285374" y="89812"/>
                    <a:pt x="285280" y="89906"/>
                  </a:cubicBezTo>
                  <a:lnTo>
                    <a:pt x="285210" y="89976"/>
                  </a:lnTo>
                  <a:lnTo>
                    <a:pt x="284446" y="90740"/>
                  </a:lnTo>
                  <a:cubicBezTo>
                    <a:pt x="284376" y="90657"/>
                    <a:pt x="284294" y="90528"/>
                    <a:pt x="284294" y="90387"/>
                  </a:cubicBezTo>
                  <a:cubicBezTo>
                    <a:pt x="284294" y="90270"/>
                    <a:pt x="284352" y="90152"/>
                    <a:pt x="284458" y="90047"/>
                  </a:cubicBezTo>
                  <a:lnTo>
                    <a:pt x="284529" y="89976"/>
                  </a:lnTo>
                  <a:lnTo>
                    <a:pt x="285280" y="89225"/>
                  </a:lnTo>
                  <a:close/>
                  <a:moveTo>
                    <a:pt x="1292" y="90282"/>
                  </a:moveTo>
                  <a:cubicBezTo>
                    <a:pt x="1362" y="90364"/>
                    <a:pt x="1445" y="90493"/>
                    <a:pt x="1445" y="90634"/>
                  </a:cubicBezTo>
                  <a:cubicBezTo>
                    <a:pt x="1445" y="90751"/>
                    <a:pt x="1386" y="90857"/>
                    <a:pt x="1280" y="90975"/>
                  </a:cubicBezTo>
                  <a:lnTo>
                    <a:pt x="1210" y="91033"/>
                  </a:lnTo>
                  <a:lnTo>
                    <a:pt x="458" y="91785"/>
                  </a:lnTo>
                  <a:cubicBezTo>
                    <a:pt x="388" y="91691"/>
                    <a:pt x="317" y="91562"/>
                    <a:pt x="317" y="91421"/>
                  </a:cubicBezTo>
                  <a:cubicBezTo>
                    <a:pt x="317" y="91303"/>
                    <a:pt x="364" y="91209"/>
                    <a:pt x="458" y="91115"/>
                  </a:cubicBezTo>
                  <a:lnTo>
                    <a:pt x="529" y="91033"/>
                  </a:lnTo>
                  <a:lnTo>
                    <a:pt x="1292" y="90282"/>
                  </a:lnTo>
                  <a:close/>
                  <a:moveTo>
                    <a:pt x="285280" y="90352"/>
                  </a:moveTo>
                  <a:cubicBezTo>
                    <a:pt x="285351" y="90446"/>
                    <a:pt x="285421" y="90587"/>
                    <a:pt x="285421" y="90728"/>
                  </a:cubicBezTo>
                  <a:cubicBezTo>
                    <a:pt x="285421" y="90845"/>
                    <a:pt x="285374" y="90939"/>
                    <a:pt x="285280" y="91033"/>
                  </a:cubicBezTo>
                  <a:lnTo>
                    <a:pt x="285210" y="91115"/>
                  </a:lnTo>
                  <a:lnTo>
                    <a:pt x="284446" y="91867"/>
                  </a:lnTo>
                  <a:cubicBezTo>
                    <a:pt x="284376" y="91785"/>
                    <a:pt x="284294" y="91656"/>
                    <a:pt x="284294" y="91515"/>
                  </a:cubicBezTo>
                  <a:cubicBezTo>
                    <a:pt x="284294" y="91397"/>
                    <a:pt x="284352" y="91292"/>
                    <a:pt x="284458" y="91174"/>
                  </a:cubicBezTo>
                  <a:lnTo>
                    <a:pt x="284529" y="91115"/>
                  </a:lnTo>
                  <a:lnTo>
                    <a:pt x="285280" y="90352"/>
                  </a:lnTo>
                  <a:close/>
                  <a:moveTo>
                    <a:pt x="1292" y="91409"/>
                  </a:moveTo>
                  <a:cubicBezTo>
                    <a:pt x="1362" y="91491"/>
                    <a:pt x="1445" y="91620"/>
                    <a:pt x="1445" y="91761"/>
                  </a:cubicBezTo>
                  <a:cubicBezTo>
                    <a:pt x="1445" y="91879"/>
                    <a:pt x="1386" y="91985"/>
                    <a:pt x="1280" y="92102"/>
                  </a:cubicBezTo>
                  <a:lnTo>
                    <a:pt x="1210" y="92161"/>
                  </a:lnTo>
                  <a:lnTo>
                    <a:pt x="458" y="92924"/>
                  </a:lnTo>
                  <a:cubicBezTo>
                    <a:pt x="388" y="92830"/>
                    <a:pt x="317" y="92689"/>
                    <a:pt x="317" y="92548"/>
                  </a:cubicBezTo>
                  <a:cubicBezTo>
                    <a:pt x="317" y="92431"/>
                    <a:pt x="364" y="92337"/>
                    <a:pt x="458" y="92243"/>
                  </a:cubicBezTo>
                  <a:lnTo>
                    <a:pt x="529" y="92161"/>
                  </a:lnTo>
                  <a:lnTo>
                    <a:pt x="1292" y="91409"/>
                  </a:lnTo>
                  <a:close/>
                  <a:moveTo>
                    <a:pt x="285280" y="91491"/>
                  </a:moveTo>
                  <a:cubicBezTo>
                    <a:pt x="285351" y="91585"/>
                    <a:pt x="285421" y="91714"/>
                    <a:pt x="285421" y="91855"/>
                  </a:cubicBezTo>
                  <a:cubicBezTo>
                    <a:pt x="285421" y="91973"/>
                    <a:pt x="285374" y="92067"/>
                    <a:pt x="285280" y="92161"/>
                  </a:cubicBezTo>
                  <a:lnTo>
                    <a:pt x="285210" y="92243"/>
                  </a:lnTo>
                  <a:lnTo>
                    <a:pt x="284446" y="92995"/>
                  </a:lnTo>
                  <a:cubicBezTo>
                    <a:pt x="284376" y="92912"/>
                    <a:pt x="284294" y="92783"/>
                    <a:pt x="284294" y="92642"/>
                  </a:cubicBezTo>
                  <a:cubicBezTo>
                    <a:pt x="284294" y="92525"/>
                    <a:pt x="284352" y="92419"/>
                    <a:pt x="284458" y="92302"/>
                  </a:cubicBezTo>
                  <a:lnTo>
                    <a:pt x="284529" y="92243"/>
                  </a:lnTo>
                  <a:lnTo>
                    <a:pt x="285280" y="91491"/>
                  </a:lnTo>
                  <a:close/>
                  <a:moveTo>
                    <a:pt x="1292" y="92537"/>
                  </a:moveTo>
                  <a:cubicBezTo>
                    <a:pt x="1362" y="92619"/>
                    <a:pt x="1445" y="92748"/>
                    <a:pt x="1445" y="92889"/>
                  </a:cubicBezTo>
                  <a:cubicBezTo>
                    <a:pt x="1445" y="93006"/>
                    <a:pt x="1386" y="93124"/>
                    <a:pt x="1280" y="93229"/>
                  </a:cubicBezTo>
                  <a:lnTo>
                    <a:pt x="1210" y="93300"/>
                  </a:lnTo>
                  <a:lnTo>
                    <a:pt x="458" y="94052"/>
                  </a:lnTo>
                  <a:cubicBezTo>
                    <a:pt x="388" y="93958"/>
                    <a:pt x="317" y="93817"/>
                    <a:pt x="317" y="93676"/>
                  </a:cubicBezTo>
                  <a:cubicBezTo>
                    <a:pt x="317" y="93558"/>
                    <a:pt x="364" y="93464"/>
                    <a:pt x="458" y="93370"/>
                  </a:cubicBezTo>
                  <a:lnTo>
                    <a:pt x="529" y="93300"/>
                  </a:lnTo>
                  <a:lnTo>
                    <a:pt x="1292" y="92537"/>
                  </a:lnTo>
                  <a:close/>
                  <a:moveTo>
                    <a:pt x="285280" y="92619"/>
                  </a:moveTo>
                  <a:cubicBezTo>
                    <a:pt x="285351" y="92713"/>
                    <a:pt x="285421" y="92842"/>
                    <a:pt x="285421" y="92995"/>
                  </a:cubicBezTo>
                  <a:cubicBezTo>
                    <a:pt x="285421" y="93100"/>
                    <a:pt x="285374" y="93206"/>
                    <a:pt x="285280" y="93300"/>
                  </a:cubicBezTo>
                  <a:lnTo>
                    <a:pt x="285210" y="93370"/>
                  </a:lnTo>
                  <a:lnTo>
                    <a:pt x="284446" y="94122"/>
                  </a:lnTo>
                  <a:cubicBezTo>
                    <a:pt x="284376" y="94040"/>
                    <a:pt x="284294" y="93911"/>
                    <a:pt x="284294" y="93770"/>
                  </a:cubicBezTo>
                  <a:cubicBezTo>
                    <a:pt x="284294" y="93652"/>
                    <a:pt x="284352" y="93547"/>
                    <a:pt x="284458" y="93441"/>
                  </a:cubicBezTo>
                  <a:lnTo>
                    <a:pt x="284529" y="93370"/>
                  </a:lnTo>
                  <a:lnTo>
                    <a:pt x="285280" y="92619"/>
                  </a:lnTo>
                  <a:close/>
                  <a:moveTo>
                    <a:pt x="1292" y="93664"/>
                  </a:moveTo>
                  <a:cubicBezTo>
                    <a:pt x="1362" y="93758"/>
                    <a:pt x="1445" y="93887"/>
                    <a:pt x="1445" y="94028"/>
                  </a:cubicBezTo>
                  <a:cubicBezTo>
                    <a:pt x="1445" y="94146"/>
                    <a:pt x="1386" y="94251"/>
                    <a:pt x="1280" y="94357"/>
                  </a:cubicBezTo>
                  <a:lnTo>
                    <a:pt x="1210" y="94427"/>
                  </a:lnTo>
                  <a:lnTo>
                    <a:pt x="458" y="95179"/>
                  </a:lnTo>
                  <a:cubicBezTo>
                    <a:pt x="388" y="95085"/>
                    <a:pt x="317" y="94944"/>
                    <a:pt x="317" y="94803"/>
                  </a:cubicBezTo>
                  <a:cubicBezTo>
                    <a:pt x="317" y="94698"/>
                    <a:pt x="364" y="94592"/>
                    <a:pt x="458" y="94498"/>
                  </a:cubicBezTo>
                  <a:lnTo>
                    <a:pt x="529" y="94427"/>
                  </a:lnTo>
                  <a:lnTo>
                    <a:pt x="1292" y="93664"/>
                  </a:lnTo>
                  <a:close/>
                  <a:moveTo>
                    <a:pt x="285280" y="93746"/>
                  </a:moveTo>
                  <a:cubicBezTo>
                    <a:pt x="285351" y="93840"/>
                    <a:pt x="285421" y="93981"/>
                    <a:pt x="285421" y="94122"/>
                  </a:cubicBezTo>
                  <a:cubicBezTo>
                    <a:pt x="285421" y="94228"/>
                    <a:pt x="285374" y="94333"/>
                    <a:pt x="285280" y="94427"/>
                  </a:cubicBezTo>
                  <a:lnTo>
                    <a:pt x="285210" y="94498"/>
                  </a:lnTo>
                  <a:lnTo>
                    <a:pt x="284446" y="95261"/>
                  </a:lnTo>
                  <a:cubicBezTo>
                    <a:pt x="284376" y="95167"/>
                    <a:pt x="284294" y="95038"/>
                    <a:pt x="284294" y="94897"/>
                  </a:cubicBezTo>
                  <a:cubicBezTo>
                    <a:pt x="284294" y="94792"/>
                    <a:pt x="284352" y="94674"/>
                    <a:pt x="284458" y="94568"/>
                  </a:cubicBezTo>
                  <a:lnTo>
                    <a:pt x="284529" y="94498"/>
                  </a:lnTo>
                  <a:lnTo>
                    <a:pt x="285280" y="93746"/>
                  </a:lnTo>
                  <a:close/>
                  <a:moveTo>
                    <a:pt x="1292" y="94803"/>
                  </a:moveTo>
                  <a:cubicBezTo>
                    <a:pt x="1362" y="94885"/>
                    <a:pt x="1445" y="95015"/>
                    <a:pt x="1445" y="95156"/>
                  </a:cubicBezTo>
                  <a:cubicBezTo>
                    <a:pt x="1445" y="95273"/>
                    <a:pt x="1386" y="95379"/>
                    <a:pt x="1280" y="95484"/>
                  </a:cubicBezTo>
                  <a:lnTo>
                    <a:pt x="1210" y="95555"/>
                  </a:lnTo>
                  <a:lnTo>
                    <a:pt x="458" y="96307"/>
                  </a:lnTo>
                  <a:cubicBezTo>
                    <a:pt x="388" y="96213"/>
                    <a:pt x="317" y="96083"/>
                    <a:pt x="317" y="95931"/>
                  </a:cubicBezTo>
                  <a:cubicBezTo>
                    <a:pt x="317" y="95825"/>
                    <a:pt x="364" y="95719"/>
                    <a:pt x="458" y="95637"/>
                  </a:cubicBezTo>
                  <a:lnTo>
                    <a:pt x="529" y="95555"/>
                  </a:lnTo>
                  <a:lnTo>
                    <a:pt x="1292" y="94803"/>
                  </a:lnTo>
                  <a:close/>
                  <a:moveTo>
                    <a:pt x="285280" y="94874"/>
                  </a:moveTo>
                  <a:cubicBezTo>
                    <a:pt x="285351" y="94968"/>
                    <a:pt x="285421" y="95109"/>
                    <a:pt x="285421" y="95250"/>
                  </a:cubicBezTo>
                  <a:cubicBezTo>
                    <a:pt x="285421" y="95367"/>
                    <a:pt x="285374" y="95461"/>
                    <a:pt x="285280" y="95555"/>
                  </a:cubicBezTo>
                  <a:lnTo>
                    <a:pt x="285210" y="95625"/>
                  </a:lnTo>
                  <a:lnTo>
                    <a:pt x="284446" y="96389"/>
                  </a:lnTo>
                  <a:cubicBezTo>
                    <a:pt x="284376" y="96307"/>
                    <a:pt x="284294" y="96177"/>
                    <a:pt x="284294" y="96036"/>
                  </a:cubicBezTo>
                  <a:cubicBezTo>
                    <a:pt x="284294" y="95919"/>
                    <a:pt x="284352" y="95802"/>
                    <a:pt x="284458" y="95696"/>
                  </a:cubicBezTo>
                  <a:lnTo>
                    <a:pt x="284529" y="95625"/>
                  </a:lnTo>
                  <a:lnTo>
                    <a:pt x="285280" y="94874"/>
                  </a:lnTo>
                  <a:close/>
                  <a:moveTo>
                    <a:pt x="1292" y="95931"/>
                  </a:moveTo>
                  <a:cubicBezTo>
                    <a:pt x="1362" y="96013"/>
                    <a:pt x="1445" y="96142"/>
                    <a:pt x="1445" y="96283"/>
                  </a:cubicBezTo>
                  <a:cubicBezTo>
                    <a:pt x="1445" y="96401"/>
                    <a:pt x="1386" y="96506"/>
                    <a:pt x="1280" y="96624"/>
                  </a:cubicBezTo>
                  <a:lnTo>
                    <a:pt x="1210" y="96682"/>
                  </a:lnTo>
                  <a:lnTo>
                    <a:pt x="458" y="97446"/>
                  </a:lnTo>
                  <a:cubicBezTo>
                    <a:pt x="388" y="97352"/>
                    <a:pt x="317" y="97211"/>
                    <a:pt x="317" y="97070"/>
                  </a:cubicBezTo>
                  <a:cubicBezTo>
                    <a:pt x="317" y="96953"/>
                    <a:pt x="364" y="96859"/>
                    <a:pt x="458" y="96765"/>
                  </a:cubicBezTo>
                  <a:lnTo>
                    <a:pt x="529" y="96682"/>
                  </a:lnTo>
                  <a:lnTo>
                    <a:pt x="1292" y="95931"/>
                  </a:lnTo>
                  <a:close/>
                  <a:moveTo>
                    <a:pt x="285280" y="96001"/>
                  </a:moveTo>
                  <a:cubicBezTo>
                    <a:pt x="285351" y="96095"/>
                    <a:pt x="285421" y="96236"/>
                    <a:pt x="285421" y="96377"/>
                  </a:cubicBezTo>
                  <a:cubicBezTo>
                    <a:pt x="285421" y="96495"/>
                    <a:pt x="285374" y="96588"/>
                    <a:pt x="285280" y="96682"/>
                  </a:cubicBezTo>
                  <a:lnTo>
                    <a:pt x="285210" y="96765"/>
                  </a:lnTo>
                  <a:lnTo>
                    <a:pt x="284446" y="97516"/>
                  </a:lnTo>
                  <a:cubicBezTo>
                    <a:pt x="284376" y="97434"/>
                    <a:pt x="284294" y="97305"/>
                    <a:pt x="284294" y="97164"/>
                  </a:cubicBezTo>
                  <a:cubicBezTo>
                    <a:pt x="284294" y="97047"/>
                    <a:pt x="284352" y="96941"/>
                    <a:pt x="284458" y="96823"/>
                  </a:cubicBezTo>
                  <a:lnTo>
                    <a:pt x="284529" y="96765"/>
                  </a:lnTo>
                  <a:lnTo>
                    <a:pt x="285280" y="96001"/>
                  </a:lnTo>
                  <a:close/>
                  <a:moveTo>
                    <a:pt x="1292" y="97058"/>
                  </a:moveTo>
                  <a:cubicBezTo>
                    <a:pt x="1362" y="97140"/>
                    <a:pt x="1445" y="97270"/>
                    <a:pt x="1445" y="97411"/>
                  </a:cubicBezTo>
                  <a:cubicBezTo>
                    <a:pt x="1445" y="97528"/>
                    <a:pt x="1386" y="97646"/>
                    <a:pt x="1280" y="97751"/>
                  </a:cubicBezTo>
                  <a:lnTo>
                    <a:pt x="1210" y="97810"/>
                  </a:lnTo>
                  <a:lnTo>
                    <a:pt x="458" y="98573"/>
                  </a:lnTo>
                  <a:cubicBezTo>
                    <a:pt x="388" y="98479"/>
                    <a:pt x="317" y="98338"/>
                    <a:pt x="317" y="98198"/>
                  </a:cubicBezTo>
                  <a:cubicBezTo>
                    <a:pt x="317" y="98080"/>
                    <a:pt x="364" y="97986"/>
                    <a:pt x="458" y="97892"/>
                  </a:cubicBezTo>
                  <a:lnTo>
                    <a:pt x="529" y="97810"/>
                  </a:lnTo>
                  <a:lnTo>
                    <a:pt x="1292" y="97058"/>
                  </a:lnTo>
                  <a:close/>
                  <a:moveTo>
                    <a:pt x="285280" y="97140"/>
                  </a:moveTo>
                  <a:cubicBezTo>
                    <a:pt x="285351" y="97234"/>
                    <a:pt x="285421" y="97364"/>
                    <a:pt x="285421" y="97516"/>
                  </a:cubicBezTo>
                  <a:cubicBezTo>
                    <a:pt x="285421" y="97622"/>
                    <a:pt x="285374" y="97728"/>
                    <a:pt x="285280" y="97810"/>
                  </a:cubicBezTo>
                  <a:lnTo>
                    <a:pt x="285210" y="97892"/>
                  </a:lnTo>
                  <a:lnTo>
                    <a:pt x="284446" y="98644"/>
                  </a:lnTo>
                  <a:cubicBezTo>
                    <a:pt x="284376" y="98562"/>
                    <a:pt x="284294" y="98432"/>
                    <a:pt x="284294" y="98291"/>
                  </a:cubicBezTo>
                  <a:cubicBezTo>
                    <a:pt x="284294" y="98174"/>
                    <a:pt x="284352" y="98068"/>
                    <a:pt x="284458" y="97963"/>
                  </a:cubicBezTo>
                  <a:lnTo>
                    <a:pt x="284529" y="97892"/>
                  </a:lnTo>
                  <a:lnTo>
                    <a:pt x="285280" y="97140"/>
                  </a:lnTo>
                  <a:close/>
                  <a:moveTo>
                    <a:pt x="1292" y="98186"/>
                  </a:moveTo>
                  <a:cubicBezTo>
                    <a:pt x="1362" y="98280"/>
                    <a:pt x="1445" y="98397"/>
                    <a:pt x="1445" y="98550"/>
                  </a:cubicBezTo>
                  <a:cubicBezTo>
                    <a:pt x="1445" y="98656"/>
                    <a:pt x="1386" y="98773"/>
                    <a:pt x="1280" y="98879"/>
                  </a:cubicBezTo>
                  <a:lnTo>
                    <a:pt x="1210" y="98949"/>
                  </a:lnTo>
                  <a:lnTo>
                    <a:pt x="458" y="99701"/>
                  </a:lnTo>
                  <a:cubicBezTo>
                    <a:pt x="388" y="99607"/>
                    <a:pt x="317" y="99466"/>
                    <a:pt x="317" y="99325"/>
                  </a:cubicBezTo>
                  <a:cubicBezTo>
                    <a:pt x="317" y="99219"/>
                    <a:pt x="364" y="99114"/>
                    <a:pt x="458" y="99020"/>
                  </a:cubicBezTo>
                  <a:lnTo>
                    <a:pt x="529" y="98949"/>
                  </a:lnTo>
                  <a:lnTo>
                    <a:pt x="1292" y="98186"/>
                  </a:lnTo>
                  <a:close/>
                  <a:moveTo>
                    <a:pt x="285280" y="98268"/>
                  </a:moveTo>
                  <a:cubicBezTo>
                    <a:pt x="285351" y="98362"/>
                    <a:pt x="285421" y="98503"/>
                    <a:pt x="285421" y="98644"/>
                  </a:cubicBezTo>
                  <a:cubicBezTo>
                    <a:pt x="285421" y="98750"/>
                    <a:pt x="285374" y="98855"/>
                    <a:pt x="285280" y="98949"/>
                  </a:cubicBezTo>
                  <a:lnTo>
                    <a:pt x="285210" y="99020"/>
                  </a:lnTo>
                  <a:lnTo>
                    <a:pt x="284446" y="99783"/>
                  </a:lnTo>
                  <a:cubicBezTo>
                    <a:pt x="284376" y="99689"/>
                    <a:pt x="284294" y="99560"/>
                    <a:pt x="284294" y="99419"/>
                  </a:cubicBezTo>
                  <a:cubicBezTo>
                    <a:pt x="284294" y="99302"/>
                    <a:pt x="284352" y="99196"/>
                    <a:pt x="284458" y="99090"/>
                  </a:cubicBezTo>
                  <a:lnTo>
                    <a:pt x="284529" y="99020"/>
                  </a:lnTo>
                  <a:lnTo>
                    <a:pt x="285280" y="98268"/>
                  </a:lnTo>
                  <a:close/>
                  <a:moveTo>
                    <a:pt x="1292" y="99325"/>
                  </a:moveTo>
                  <a:cubicBezTo>
                    <a:pt x="1362" y="99407"/>
                    <a:pt x="1445" y="99536"/>
                    <a:pt x="1445" y="99677"/>
                  </a:cubicBezTo>
                  <a:cubicBezTo>
                    <a:pt x="1445" y="99795"/>
                    <a:pt x="1386" y="99900"/>
                    <a:pt x="1280" y="100006"/>
                  </a:cubicBezTo>
                  <a:lnTo>
                    <a:pt x="1210" y="100077"/>
                  </a:lnTo>
                  <a:lnTo>
                    <a:pt x="458" y="100828"/>
                  </a:lnTo>
                  <a:cubicBezTo>
                    <a:pt x="388" y="100734"/>
                    <a:pt x="317" y="100593"/>
                    <a:pt x="317" y="100452"/>
                  </a:cubicBezTo>
                  <a:cubicBezTo>
                    <a:pt x="317" y="100347"/>
                    <a:pt x="364" y="100241"/>
                    <a:pt x="458" y="100147"/>
                  </a:cubicBezTo>
                  <a:lnTo>
                    <a:pt x="529" y="100077"/>
                  </a:lnTo>
                  <a:lnTo>
                    <a:pt x="1292" y="99325"/>
                  </a:lnTo>
                  <a:close/>
                  <a:moveTo>
                    <a:pt x="285280" y="99395"/>
                  </a:moveTo>
                  <a:cubicBezTo>
                    <a:pt x="285351" y="99489"/>
                    <a:pt x="285421" y="99630"/>
                    <a:pt x="285421" y="99771"/>
                  </a:cubicBezTo>
                  <a:cubicBezTo>
                    <a:pt x="285421" y="99889"/>
                    <a:pt x="285374" y="99983"/>
                    <a:pt x="285280" y="100077"/>
                  </a:cubicBezTo>
                  <a:lnTo>
                    <a:pt x="285210" y="100147"/>
                  </a:lnTo>
                  <a:lnTo>
                    <a:pt x="284446" y="100911"/>
                  </a:lnTo>
                  <a:cubicBezTo>
                    <a:pt x="284376" y="100817"/>
                    <a:pt x="284294" y="100699"/>
                    <a:pt x="284294" y="100546"/>
                  </a:cubicBezTo>
                  <a:cubicBezTo>
                    <a:pt x="284294" y="100441"/>
                    <a:pt x="284352" y="100323"/>
                    <a:pt x="284458" y="100218"/>
                  </a:cubicBezTo>
                  <a:lnTo>
                    <a:pt x="284529" y="100147"/>
                  </a:lnTo>
                  <a:lnTo>
                    <a:pt x="285280" y="99395"/>
                  </a:lnTo>
                  <a:close/>
                  <a:moveTo>
                    <a:pt x="1292" y="100452"/>
                  </a:moveTo>
                  <a:cubicBezTo>
                    <a:pt x="1362" y="100535"/>
                    <a:pt x="1445" y="100664"/>
                    <a:pt x="1445" y="100805"/>
                  </a:cubicBezTo>
                  <a:cubicBezTo>
                    <a:pt x="1445" y="100922"/>
                    <a:pt x="1386" y="101028"/>
                    <a:pt x="1280" y="101145"/>
                  </a:cubicBezTo>
                  <a:lnTo>
                    <a:pt x="1210" y="101204"/>
                  </a:lnTo>
                  <a:lnTo>
                    <a:pt x="458" y="101956"/>
                  </a:lnTo>
                  <a:cubicBezTo>
                    <a:pt x="388" y="101862"/>
                    <a:pt x="317" y="101733"/>
                    <a:pt x="317" y="101592"/>
                  </a:cubicBezTo>
                  <a:cubicBezTo>
                    <a:pt x="317" y="101474"/>
                    <a:pt x="364" y="101380"/>
                    <a:pt x="458" y="101286"/>
                  </a:cubicBezTo>
                  <a:lnTo>
                    <a:pt x="529" y="101204"/>
                  </a:lnTo>
                  <a:lnTo>
                    <a:pt x="1292" y="100452"/>
                  </a:lnTo>
                  <a:close/>
                  <a:moveTo>
                    <a:pt x="285280" y="100523"/>
                  </a:moveTo>
                  <a:cubicBezTo>
                    <a:pt x="285351" y="100617"/>
                    <a:pt x="285421" y="100758"/>
                    <a:pt x="285421" y="100899"/>
                  </a:cubicBezTo>
                  <a:cubicBezTo>
                    <a:pt x="285421" y="101016"/>
                    <a:pt x="285374" y="101110"/>
                    <a:pt x="285280" y="101204"/>
                  </a:cubicBezTo>
                  <a:lnTo>
                    <a:pt x="285210" y="101286"/>
                  </a:lnTo>
                  <a:lnTo>
                    <a:pt x="284446" y="102038"/>
                  </a:lnTo>
                  <a:cubicBezTo>
                    <a:pt x="284376" y="101956"/>
                    <a:pt x="284294" y="101827"/>
                    <a:pt x="284294" y="101686"/>
                  </a:cubicBezTo>
                  <a:cubicBezTo>
                    <a:pt x="284294" y="101568"/>
                    <a:pt x="284352" y="101451"/>
                    <a:pt x="284458" y="101345"/>
                  </a:cubicBezTo>
                  <a:lnTo>
                    <a:pt x="284529" y="101286"/>
                  </a:lnTo>
                  <a:lnTo>
                    <a:pt x="285280" y="100523"/>
                  </a:lnTo>
                  <a:close/>
                  <a:moveTo>
                    <a:pt x="1292" y="101580"/>
                  </a:moveTo>
                  <a:cubicBezTo>
                    <a:pt x="1362" y="101662"/>
                    <a:pt x="1445" y="101791"/>
                    <a:pt x="1445" y="101932"/>
                  </a:cubicBezTo>
                  <a:cubicBezTo>
                    <a:pt x="1445" y="102050"/>
                    <a:pt x="1386" y="102155"/>
                    <a:pt x="1280" y="102273"/>
                  </a:cubicBezTo>
                  <a:lnTo>
                    <a:pt x="1210" y="102332"/>
                  </a:lnTo>
                  <a:lnTo>
                    <a:pt x="458" y="103095"/>
                  </a:lnTo>
                  <a:cubicBezTo>
                    <a:pt x="388" y="103001"/>
                    <a:pt x="317" y="102860"/>
                    <a:pt x="317" y="102719"/>
                  </a:cubicBezTo>
                  <a:cubicBezTo>
                    <a:pt x="317" y="102602"/>
                    <a:pt x="364" y="102508"/>
                    <a:pt x="458" y="102414"/>
                  </a:cubicBezTo>
                  <a:lnTo>
                    <a:pt x="529" y="102332"/>
                  </a:lnTo>
                  <a:lnTo>
                    <a:pt x="1292" y="101580"/>
                  </a:lnTo>
                  <a:close/>
                  <a:moveTo>
                    <a:pt x="285280" y="101650"/>
                  </a:moveTo>
                  <a:cubicBezTo>
                    <a:pt x="285351" y="101756"/>
                    <a:pt x="285421" y="101885"/>
                    <a:pt x="285421" y="102026"/>
                  </a:cubicBezTo>
                  <a:cubicBezTo>
                    <a:pt x="285421" y="102144"/>
                    <a:pt x="285374" y="102238"/>
                    <a:pt x="285280" y="102332"/>
                  </a:cubicBezTo>
                  <a:lnTo>
                    <a:pt x="285210" y="102414"/>
                  </a:lnTo>
                  <a:lnTo>
                    <a:pt x="284446" y="103166"/>
                  </a:lnTo>
                  <a:cubicBezTo>
                    <a:pt x="284376" y="103083"/>
                    <a:pt x="284294" y="102954"/>
                    <a:pt x="284294" y="102813"/>
                  </a:cubicBezTo>
                  <a:cubicBezTo>
                    <a:pt x="284294" y="102696"/>
                    <a:pt x="284352" y="102590"/>
                    <a:pt x="284458" y="102473"/>
                  </a:cubicBezTo>
                  <a:lnTo>
                    <a:pt x="284529" y="102414"/>
                  </a:lnTo>
                  <a:lnTo>
                    <a:pt x="285280" y="101650"/>
                  </a:lnTo>
                  <a:close/>
                  <a:moveTo>
                    <a:pt x="1292" y="102707"/>
                  </a:moveTo>
                  <a:cubicBezTo>
                    <a:pt x="1362" y="102790"/>
                    <a:pt x="1445" y="102919"/>
                    <a:pt x="1445" y="103060"/>
                  </a:cubicBezTo>
                  <a:cubicBezTo>
                    <a:pt x="1445" y="103177"/>
                    <a:pt x="1386" y="103295"/>
                    <a:pt x="1280" y="103400"/>
                  </a:cubicBezTo>
                  <a:lnTo>
                    <a:pt x="1210" y="103471"/>
                  </a:lnTo>
                  <a:lnTo>
                    <a:pt x="458" y="104223"/>
                  </a:lnTo>
                  <a:cubicBezTo>
                    <a:pt x="388" y="104129"/>
                    <a:pt x="317" y="103988"/>
                    <a:pt x="317" y="103847"/>
                  </a:cubicBezTo>
                  <a:cubicBezTo>
                    <a:pt x="317" y="103729"/>
                    <a:pt x="364" y="103635"/>
                    <a:pt x="458" y="103541"/>
                  </a:cubicBezTo>
                  <a:lnTo>
                    <a:pt x="529" y="103471"/>
                  </a:lnTo>
                  <a:lnTo>
                    <a:pt x="1292" y="102707"/>
                  </a:lnTo>
                  <a:close/>
                  <a:moveTo>
                    <a:pt x="285280" y="102790"/>
                  </a:moveTo>
                  <a:cubicBezTo>
                    <a:pt x="285351" y="102884"/>
                    <a:pt x="285421" y="103013"/>
                    <a:pt x="285421" y="103166"/>
                  </a:cubicBezTo>
                  <a:cubicBezTo>
                    <a:pt x="285421" y="103271"/>
                    <a:pt x="285374" y="103377"/>
                    <a:pt x="285280" y="103459"/>
                  </a:cubicBezTo>
                  <a:lnTo>
                    <a:pt x="285210" y="103541"/>
                  </a:lnTo>
                  <a:lnTo>
                    <a:pt x="284446" y="104293"/>
                  </a:lnTo>
                  <a:cubicBezTo>
                    <a:pt x="284376" y="104211"/>
                    <a:pt x="284294" y="104082"/>
                    <a:pt x="284294" y="103941"/>
                  </a:cubicBezTo>
                  <a:cubicBezTo>
                    <a:pt x="284294" y="103823"/>
                    <a:pt x="284352" y="103718"/>
                    <a:pt x="284458" y="103612"/>
                  </a:cubicBezTo>
                  <a:lnTo>
                    <a:pt x="284529" y="103541"/>
                  </a:lnTo>
                  <a:lnTo>
                    <a:pt x="285280" y="102790"/>
                  </a:lnTo>
                  <a:close/>
                  <a:moveTo>
                    <a:pt x="1292" y="103835"/>
                  </a:moveTo>
                  <a:cubicBezTo>
                    <a:pt x="1362" y="103929"/>
                    <a:pt x="1445" y="104058"/>
                    <a:pt x="1445" y="104199"/>
                  </a:cubicBezTo>
                  <a:cubicBezTo>
                    <a:pt x="1445" y="104316"/>
                    <a:pt x="1386" y="104422"/>
                    <a:pt x="1280" y="104528"/>
                  </a:cubicBezTo>
                  <a:lnTo>
                    <a:pt x="1210" y="104598"/>
                  </a:lnTo>
                  <a:lnTo>
                    <a:pt x="458" y="105350"/>
                  </a:lnTo>
                  <a:cubicBezTo>
                    <a:pt x="388" y="105256"/>
                    <a:pt x="317" y="105115"/>
                    <a:pt x="317" y="104974"/>
                  </a:cubicBezTo>
                  <a:cubicBezTo>
                    <a:pt x="317" y="104869"/>
                    <a:pt x="364" y="104763"/>
                    <a:pt x="458" y="104669"/>
                  </a:cubicBezTo>
                  <a:lnTo>
                    <a:pt x="529" y="104598"/>
                  </a:lnTo>
                  <a:lnTo>
                    <a:pt x="1292" y="103835"/>
                  </a:lnTo>
                  <a:close/>
                  <a:moveTo>
                    <a:pt x="285280" y="103917"/>
                  </a:moveTo>
                  <a:cubicBezTo>
                    <a:pt x="285351" y="104011"/>
                    <a:pt x="285421" y="104152"/>
                    <a:pt x="285421" y="104293"/>
                  </a:cubicBezTo>
                  <a:cubicBezTo>
                    <a:pt x="285421" y="104399"/>
                    <a:pt x="285374" y="104504"/>
                    <a:pt x="285280" y="104598"/>
                  </a:cubicBezTo>
                  <a:lnTo>
                    <a:pt x="285210" y="104669"/>
                  </a:lnTo>
                  <a:lnTo>
                    <a:pt x="284446" y="105432"/>
                  </a:lnTo>
                  <a:cubicBezTo>
                    <a:pt x="284376" y="105338"/>
                    <a:pt x="284294" y="105209"/>
                    <a:pt x="284294" y="105068"/>
                  </a:cubicBezTo>
                  <a:cubicBezTo>
                    <a:pt x="284294" y="104962"/>
                    <a:pt x="284352" y="104845"/>
                    <a:pt x="284458" y="104739"/>
                  </a:cubicBezTo>
                  <a:lnTo>
                    <a:pt x="284529" y="104669"/>
                  </a:lnTo>
                  <a:lnTo>
                    <a:pt x="285280" y="103917"/>
                  </a:lnTo>
                  <a:close/>
                  <a:moveTo>
                    <a:pt x="1292" y="104974"/>
                  </a:moveTo>
                  <a:cubicBezTo>
                    <a:pt x="1362" y="105056"/>
                    <a:pt x="1445" y="105186"/>
                    <a:pt x="1445" y="105327"/>
                  </a:cubicBezTo>
                  <a:cubicBezTo>
                    <a:pt x="1445" y="105444"/>
                    <a:pt x="1386" y="105550"/>
                    <a:pt x="1280" y="105655"/>
                  </a:cubicBezTo>
                  <a:lnTo>
                    <a:pt x="1210" y="105726"/>
                  </a:lnTo>
                  <a:lnTo>
                    <a:pt x="458" y="106478"/>
                  </a:lnTo>
                  <a:cubicBezTo>
                    <a:pt x="388" y="106384"/>
                    <a:pt x="317" y="106254"/>
                    <a:pt x="317" y="106102"/>
                  </a:cubicBezTo>
                  <a:cubicBezTo>
                    <a:pt x="317" y="105996"/>
                    <a:pt x="364" y="105890"/>
                    <a:pt x="458" y="105808"/>
                  </a:cubicBezTo>
                  <a:lnTo>
                    <a:pt x="529" y="105726"/>
                  </a:lnTo>
                  <a:lnTo>
                    <a:pt x="1292" y="104974"/>
                  </a:lnTo>
                  <a:close/>
                  <a:moveTo>
                    <a:pt x="285280" y="105045"/>
                  </a:moveTo>
                  <a:cubicBezTo>
                    <a:pt x="285351" y="105139"/>
                    <a:pt x="285421" y="105280"/>
                    <a:pt x="285421" y="105421"/>
                  </a:cubicBezTo>
                  <a:cubicBezTo>
                    <a:pt x="285421" y="105538"/>
                    <a:pt x="285374" y="105632"/>
                    <a:pt x="285280" y="105726"/>
                  </a:cubicBezTo>
                  <a:lnTo>
                    <a:pt x="285210" y="105796"/>
                  </a:lnTo>
                  <a:lnTo>
                    <a:pt x="284446" y="106560"/>
                  </a:lnTo>
                  <a:cubicBezTo>
                    <a:pt x="284376" y="106478"/>
                    <a:pt x="284294" y="106348"/>
                    <a:pt x="284294" y="106207"/>
                  </a:cubicBezTo>
                  <a:cubicBezTo>
                    <a:pt x="284294" y="106090"/>
                    <a:pt x="284352" y="105973"/>
                    <a:pt x="284458" y="105867"/>
                  </a:cubicBezTo>
                  <a:lnTo>
                    <a:pt x="284529" y="105796"/>
                  </a:lnTo>
                  <a:lnTo>
                    <a:pt x="285280" y="105045"/>
                  </a:lnTo>
                  <a:close/>
                  <a:moveTo>
                    <a:pt x="1292" y="106102"/>
                  </a:moveTo>
                  <a:cubicBezTo>
                    <a:pt x="1362" y="106184"/>
                    <a:pt x="1445" y="106313"/>
                    <a:pt x="1445" y="106454"/>
                  </a:cubicBezTo>
                  <a:cubicBezTo>
                    <a:pt x="1445" y="106571"/>
                    <a:pt x="1386" y="106677"/>
                    <a:pt x="1280" y="106795"/>
                  </a:cubicBezTo>
                  <a:lnTo>
                    <a:pt x="1210" y="106853"/>
                  </a:lnTo>
                  <a:lnTo>
                    <a:pt x="458" y="107617"/>
                  </a:lnTo>
                  <a:cubicBezTo>
                    <a:pt x="388" y="107511"/>
                    <a:pt x="317" y="107382"/>
                    <a:pt x="317" y="107241"/>
                  </a:cubicBezTo>
                  <a:cubicBezTo>
                    <a:pt x="317" y="107123"/>
                    <a:pt x="364" y="107030"/>
                    <a:pt x="458" y="106936"/>
                  </a:cubicBezTo>
                  <a:lnTo>
                    <a:pt x="529" y="106853"/>
                  </a:lnTo>
                  <a:lnTo>
                    <a:pt x="1292" y="106102"/>
                  </a:lnTo>
                  <a:close/>
                  <a:moveTo>
                    <a:pt x="285280" y="106172"/>
                  </a:moveTo>
                  <a:cubicBezTo>
                    <a:pt x="285351" y="106266"/>
                    <a:pt x="285421" y="106407"/>
                    <a:pt x="285421" y="106548"/>
                  </a:cubicBezTo>
                  <a:cubicBezTo>
                    <a:pt x="285421" y="106665"/>
                    <a:pt x="285374" y="106759"/>
                    <a:pt x="285280" y="106853"/>
                  </a:cubicBezTo>
                  <a:lnTo>
                    <a:pt x="285210" y="106936"/>
                  </a:lnTo>
                  <a:lnTo>
                    <a:pt x="284446" y="107687"/>
                  </a:lnTo>
                  <a:cubicBezTo>
                    <a:pt x="284376" y="107605"/>
                    <a:pt x="284294" y="107476"/>
                    <a:pt x="284294" y="107335"/>
                  </a:cubicBezTo>
                  <a:cubicBezTo>
                    <a:pt x="284294" y="107217"/>
                    <a:pt x="284352" y="107112"/>
                    <a:pt x="284458" y="106994"/>
                  </a:cubicBezTo>
                  <a:lnTo>
                    <a:pt x="284529" y="106936"/>
                  </a:lnTo>
                  <a:lnTo>
                    <a:pt x="285280" y="106172"/>
                  </a:lnTo>
                  <a:close/>
                  <a:moveTo>
                    <a:pt x="1292" y="107229"/>
                  </a:moveTo>
                  <a:cubicBezTo>
                    <a:pt x="1362" y="107311"/>
                    <a:pt x="1445" y="107441"/>
                    <a:pt x="1445" y="107582"/>
                  </a:cubicBezTo>
                  <a:cubicBezTo>
                    <a:pt x="1445" y="107699"/>
                    <a:pt x="1386" y="107816"/>
                    <a:pt x="1280" y="107922"/>
                  </a:cubicBezTo>
                  <a:lnTo>
                    <a:pt x="1210" y="107981"/>
                  </a:lnTo>
                  <a:lnTo>
                    <a:pt x="458" y="108744"/>
                  </a:lnTo>
                  <a:cubicBezTo>
                    <a:pt x="388" y="108650"/>
                    <a:pt x="317" y="108509"/>
                    <a:pt x="317" y="108368"/>
                  </a:cubicBezTo>
                  <a:cubicBezTo>
                    <a:pt x="317" y="108251"/>
                    <a:pt x="364" y="108157"/>
                    <a:pt x="458" y="108063"/>
                  </a:cubicBezTo>
                  <a:lnTo>
                    <a:pt x="529" y="107981"/>
                  </a:lnTo>
                  <a:lnTo>
                    <a:pt x="1292" y="107229"/>
                  </a:lnTo>
                  <a:close/>
                  <a:moveTo>
                    <a:pt x="285280" y="107311"/>
                  </a:moveTo>
                  <a:cubicBezTo>
                    <a:pt x="285351" y="107405"/>
                    <a:pt x="285421" y="107535"/>
                    <a:pt x="285421" y="107675"/>
                  </a:cubicBezTo>
                  <a:cubicBezTo>
                    <a:pt x="285421" y="107793"/>
                    <a:pt x="285374" y="107899"/>
                    <a:pt x="285280" y="107981"/>
                  </a:cubicBezTo>
                  <a:lnTo>
                    <a:pt x="285210" y="108063"/>
                  </a:lnTo>
                  <a:lnTo>
                    <a:pt x="284446" y="108815"/>
                  </a:lnTo>
                  <a:cubicBezTo>
                    <a:pt x="284376" y="108733"/>
                    <a:pt x="284294" y="108603"/>
                    <a:pt x="284294" y="108462"/>
                  </a:cubicBezTo>
                  <a:cubicBezTo>
                    <a:pt x="284294" y="108345"/>
                    <a:pt x="284352" y="108239"/>
                    <a:pt x="284458" y="108122"/>
                  </a:cubicBezTo>
                  <a:lnTo>
                    <a:pt x="284529" y="108063"/>
                  </a:lnTo>
                  <a:lnTo>
                    <a:pt x="285280" y="107311"/>
                  </a:lnTo>
                  <a:close/>
                  <a:moveTo>
                    <a:pt x="1292" y="108357"/>
                  </a:moveTo>
                  <a:cubicBezTo>
                    <a:pt x="1362" y="108451"/>
                    <a:pt x="1445" y="108580"/>
                    <a:pt x="1445" y="108721"/>
                  </a:cubicBezTo>
                  <a:cubicBezTo>
                    <a:pt x="1445" y="108826"/>
                    <a:pt x="1386" y="108944"/>
                    <a:pt x="1280" y="109050"/>
                  </a:cubicBezTo>
                  <a:lnTo>
                    <a:pt x="1210" y="109120"/>
                  </a:lnTo>
                  <a:lnTo>
                    <a:pt x="458" y="109872"/>
                  </a:lnTo>
                  <a:cubicBezTo>
                    <a:pt x="388" y="109778"/>
                    <a:pt x="317" y="109637"/>
                    <a:pt x="317" y="109496"/>
                  </a:cubicBezTo>
                  <a:cubicBezTo>
                    <a:pt x="317" y="109390"/>
                    <a:pt x="364" y="109285"/>
                    <a:pt x="458" y="109191"/>
                  </a:cubicBezTo>
                  <a:lnTo>
                    <a:pt x="529" y="109120"/>
                  </a:lnTo>
                  <a:lnTo>
                    <a:pt x="1292" y="108357"/>
                  </a:lnTo>
                  <a:close/>
                  <a:moveTo>
                    <a:pt x="285280" y="108439"/>
                  </a:moveTo>
                  <a:cubicBezTo>
                    <a:pt x="285351" y="108533"/>
                    <a:pt x="285421" y="108674"/>
                    <a:pt x="285421" y="108815"/>
                  </a:cubicBezTo>
                  <a:cubicBezTo>
                    <a:pt x="285421" y="108920"/>
                    <a:pt x="285374" y="109026"/>
                    <a:pt x="285280" y="109120"/>
                  </a:cubicBezTo>
                  <a:lnTo>
                    <a:pt x="285210" y="109191"/>
                  </a:lnTo>
                  <a:lnTo>
                    <a:pt x="284446" y="109942"/>
                  </a:lnTo>
                  <a:cubicBezTo>
                    <a:pt x="284376" y="109860"/>
                    <a:pt x="284294" y="109731"/>
                    <a:pt x="284294" y="109590"/>
                  </a:cubicBezTo>
                  <a:cubicBezTo>
                    <a:pt x="284294" y="109472"/>
                    <a:pt x="284352" y="109367"/>
                    <a:pt x="284458" y="109261"/>
                  </a:cubicBezTo>
                  <a:lnTo>
                    <a:pt x="284529" y="109191"/>
                  </a:lnTo>
                  <a:lnTo>
                    <a:pt x="285280" y="108439"/>
                  </a:lnTo>
                  <a:close/>
                  <a:moveTo>
                    <a:pt x="1292" y="109496"/>
                  </a:moveTo>
                  <a:cubicBezTo>
                    <a:pt x="1362" y="109578"/>
                    <a:pt x="1445" y="109707"/>
                    <a:pt x="1445" y="109848"/>
                  </a:cubicBezTo>
                  <a:cubicBezTo>
                    <a:pt x="1445" y="109966"/>
                    <a:pt x="1386" y="110071"/>
                    <a:pt x="1280" y="110177"/>
                  </a:cubicBezTo>
                  <a:lnTo>
                    <a:pt x="1210" y="110248"/>
                  </a:lnTo>
                  <a:lnTo>
                    <a:pt x="458" y="110999"/>
                  </a:lnTo>
                  <a:cubicBezTo>
                    <a:pt x="388" y="110905"/>
                    <a:pt x="317" y="110764"/>
                    <a:pt x="317" y="110623"/>
                  </a:cubicBezTo>
                  <a:cubicBezTo>
                    <a:pt x="317" y="110518"/>
                    <a:pt x="364" y="110412"/>
                    <a:pt x="458" y="110318"/>
                  </a:cubicBezTo>
                  <a:lnTo>
                    <a:pt x="529" y="110248"/>
                  </a:lnTo>
                  <a:lnTo>
                    <a:pt x="1292" y="109496"/>
                  </a:lnTo>
                  <a:close/>
                  <a:moveTo>
                    <a:pt x="285280" y="109566"/>
                  </a:moveTo>
                  <a:cubicBezTo>
                    <a:pt x="285351" y="109660"/>
                    <a:pt x="285421" y="109801"/>
                    <a:pt x="285421" y="109942"/>
                  </a:cubicBezTo>
                  <a:cubicBezTo>
                    <a:pt x="285421" y="110048"/>
                    <a:pt x="285374" y="110154"/>
                    <a:pt x="285280" y="110248"/>
                  </a:cubicBezTo>
                  <a:lnTo>
                    <a:pt x="285210" y="110318"/>
                  </a:lnTo>
                  <a:lnTo>
                    <a:pt x="284446" y="111081"/>
                  </a:lnTo>
                  <a:cubicBezTo>
                    <a:pt x="284376" y="110987"/>
                    <a:pt x="284294" y="110870"/>
                    <a:pt x="284294" y="110717"/>
                  </a:cubicBezTo>
                  <a:cubicBezTo>
                    <a:pt x="284294" y="110612"/>
                    <a:pt x="284352" y="110494"/>
                    <a:pt x="284458" y="110389"/>
                  </a:cubicBezTo>
                  <a:lnTo>
                    <a:pt x="284529" y="110318"/>
                  </a:lnTo>
                  <a:lnTo>
                    <a:pt x="285280" y="109566"/>
                  </a:lnTo>
                  <a:close/>
                  <a:moveTo>
                    <a:pt x="1292" y="110623"/>
                  </a:moveTo>
                  <a:cubicBezTo>
                    <a:pt x="1362" y="110706"/>
                    <a:pt x="1445" y="110835"/>
                    <a:pt x="1445" y="110976"/>
                  </a:cubicBezTo>
                  <a:cubicBezTo>
                    <a:pt x="1445" y="111093"/>
                    <a:pt x="1386" y="111199"/>
                    <a:pt x="1280" y="111316"/>
                  </a:cubicBezTo>
                  <a:lnTo>
                    <a:pt x="1210" y="111375"/>
                  </a:lnTo>
                  <a:lnTo>
                    <a:pt x="458" y="112127"/>
                  </a:lnTo>
                  <a:cubicBezTo>
                    <a:pt x="388" y="112033"/>
                    <a:pt x="317" y="111904"/>
                    <a:pt x="317" y="111751"/>
                  </a:cubicBezTo>
                  <a:cubicBezTo>
                    <a:pt x="317" y="111645"/>
                    <a:pt x="364" y="111551"/>
                    <a:pt x="458" y="111457"/>
                  </a:cubicBezTo>
                  <a:lnTo>
                    <a:pt x="529" y="111375"/>
                  </a:lnTo>
                  <a:lnTo>
                    <a:pt x="1292" y="110623"/>
                  </a:lnTo>
                  <a:close/>
                  <a:moveTo>
                    <a:pt x="285280" y="110694"/>
                  </a:moveTo>
                  <a:cubicBezTo>
                    <a:pt x="285351" y="110788"/>
                    <a:pt x="285421" y="110929"/>
                    <a:pt x="285421" y="111070"/>
                  </a:cubicBezTo>
                  <a:cubicBezTo>
                    <a:pt x="285421" y="111187"/>
                    <a:pt x="285374" y="111281"/>
                    <a:pt x="285280" y="111375"/>
                  </a:cubicBezTo>
                  <a:lnTo>
                    <a:pt x="285210" y="111457"/>
                  </a:lnTo>
                  <a:lnTo>
                    <a:pt x="284446" y="112209"/>
                  </a:lnTo>
                  <a:cubicBezTo>
                    <a:pt x="284376" y="112127"/>
                    <a:pt x="284294" y="111998"/>
                    <a:pt x="284294" y="111857"/>
                  </a:cubicBezTo>
                  <a:cubicBezTo>
                    <a:pt x="284294" y="111739"/>
                    <a:pt x="284352" y="111622"/>
                    <a:pt x="284458" y="111516"/>
                  </a:cubicBezTo>
                  <a:lnTo>
                    <a:pt x="284529" y="111457"/>
                  </a:lnTo>
                  <a:lnTo>
                    <a:pt x="285280" y="110694"/>
                  </a:lnTo>
                  <a:close/>
                  <a:moveTo>
                    <a:pt x="1292" y="111751"/>
                  </a:moveTo>
                  <a:cubicBezTo>
                    <a:pt x="1362" y="111833"/>
                    <a:pt x="1445" y="111962"/>
                    <a:pt x="1445" y="112103"/>
                  </a:cubicBezTo>
                  <a:cubicBezTo>
                    <a:pt x="1445" y="112221"/>
                    <a:pt x="1386" y="112326"/>
                    <a:pt x="1280" y="112444"/>
                  </a:cubicBezTo>
                  <a:lnTo>
                    <a:pt x="1210" y="112503"/>
                  </a:lnTo>
                  <a:lnTo>
                    <a:pt x="458" y="113266"/>
                  </a:lnTo>
                  <a:cubicBezTo>
                    <a:pt x="388" y="113172"/>
                    <a:pt x="317" y="113031"/>
                    <a:pt x="317" y="112890"/>
                  </a:cubicBezTo>
                  <a:cubicBezTo>
                    <a:pt x="317" y="112773"/>
                    <a:pt x="364" y="112679"/>
                    <a:pt x="458" y="112585"/>
                  </a:cubicBezTo>
                  <a:lnTo>
                    <a:pt x="529" y="112503"/>
                  </a:lnTo>
                  <a:lnTo>
                    <a:pt x="1292" y="111751"/>
                  </a:lnTo>
                  <a:close/>
                  <a:moveTo>
                    <a:pt x="285280" y="111821"/>
                  </a:moveTo>
                  <a:cubicBezTo>
                    <a:pt x="285351" y="111927"/>
                    <a:pt x="285421" y="112056"/>
                    <a:pt x="285421" y="112197"/>
                  </a:cubicBezTo>
                  <a:cubicBezTo>
                    <a:pt x="285421" y="112315"/>
                    <a:pt x="285374" y="112409"/>
                    <a:pt x="285280" y="112503"/>
                  </a:cubicBezTo>
                  <a:lnTo>
                    <a:pt x="285210" y="112585"/>
                  </a:lnTo>
                  <a:lnTo>
                    <a:pt x="284446" y="113336"/>
                  </a:lnTo>
                  <a:cubicBezTo>
                    <a:pt x="284376" y="113254"/>
                    <a:pt x="284294" y="113125"/>
                    <a:pt x="284294" y="112984"/>
                  </a:cubicBezTo>
                  <a:cubicBezTo>
                    <a:pt x="284294" y="112867"/>
                    <a:pt x="284352" y="112761"/>
                    <a:pt x="284458" y="112644"/>
                  </a:cubicBezTo>
                  <a:lnTo>
                    <a:pt x="284529" y="112585"/>
                  </a:lnTo>
                  <a:lnTo>
                    <a:pt x="285280" y="111821"/>
                  </a:lnTo>
                  <a:close/>
                  <a:moveTo>
                    <a:pt x="1292" y="112878"/>
                  </a:moveTo>
                  <a:cubicBezTo>
                    <a:pt x="1362" y="112961"/>
                    <a:pt x="1445" y="113090"/>
                    <a:pt x="1445" y="113231"/>
                  </a:cubicBezTo>
                  <a:cubicBezTo>
                    <a:pt x="1445" y="113348"/>
                    <a:pt x="1386" y="113466"/>
                    <a:pt x="1280" y="113571"/>
                  </a:cubicBezTo>
                  <a:lnTo>
                    <a:pt x="1210" y="113642"/>
                  </a:lnTo>
                  <a:lnTo>
                    <a:pt x="458" y="114393"/>
                  </a:lnTo>
                  <a:cubicBezTo>
                    <a:pt x="388" y="114300"/>
                    <a:pt x="317" y="114159"/>
                    <a:pt x="317" y="114018"/>
                  </a:cubicBezTo>
                  <a:cubicBezTo>
                    <a:pt x="317" y="113900"/>
                    <a:pt x="364" y="113806"/>
                    <a:pt x="458" y="113712"/>
                  </a:cubicBezTo>
                  <a:lnTo>
                    <a:pt x="529" y="113642"/>
                  </a:lnTo>
                  <a:lnTo>
                    <a:pt x="1292" y="112878"/>
                  </a:lnTo>
                  <a:close/>
                  <a:moveTo>
                    <a:pt x="285280" y="112961"/>
                  </a:moveTo>
                  <a:cubicBezTo>
                    <a:pt x="285351" y="113055"/>
                    <a:pt x="285421" y="113184"/>
                    <a:pt x="285421" y="113336"/>
                  </a:cubicBezTo>
                  <a:cubicBezTo>
                    <a:pt x="285421" y="113442"/>
                    <a:pt x="285374" y="113548"/>
                    <a:pt x="285280" y="113630"/>
                  </a:cubicBezTo>
                  <a:lnTo>
                    <a:pt x="285210" y="113712"/>
                  </a:lnTo>
                  <a:lnTo>
                    <a:pt x="284446" y="114464"/>
                  </a:lnTo>
                  <a:cubicBezTo>
                    <a:pt x="284376" y="114382"/>
                    <a:pt x="284294" y="114253"/>
                    <a:pt x="284294" y="114112"/>
                  </a:cubicBezTo>
                  <a:cubicBezTo>
                    <a:pt x="284294" y="113994"/>
                    <a:pt x="284352" y="113888"/>
                    <a:pt x="284458" y="113783"/>
                  </a:cubicBezTo>
                  <a:lnTo>
                    <a:pt x="284529" y="113712"/>
                  </a:lnTo>
                  <a:lnTo>
                    <a:pt x="285280" y="112961"/>
                  </a:lnTo>
                  <a:close/>
                  <a:moveTo>
                    <a:pt x="1292" y="114006"/>
                  </a:moveTo>
                  <a:cubicBezTo>
                    <a:pt x="1362" y="114100"/>
                    <a:pt x="1445" y="114229"/>
                    <a:pt x="1445" y="114370"/>
                  </a:cubicBezTo>
                  <a:cubicBezTo>
                    <a:pt x="1445" y="114487"/>
                    <a:pt x="1386" y="114593"/>
                    <a:pt x="1280" y="114699"/>
                  </a:cubicBezTo>
                  <a:lnTo>
                    <a:pt x="1210" y="114769"/>
                  </a:lnTo>
                  <a:lnTo>
                    <a:pt x="458" y="115521"/>
                  </a:lnTo>
                  <a:cubicBezTo>
                    <a:pt x="388" y="115427"/>
                    <a:pt x="317" y="115286"/>
                    <a:pt x="317" y="115145"/>
                  </a:cubicBezTo>
                  <a:cubicBezTo>
                    <a:pt x="317" y="115039"/>
                    <a:pt x="364" y="114934"/>
                    <a:pt x="458" y="114840"/>
                  </a:cubicBezTo>
                  <a:lnTo>
                    <a:pt x="529" y="114769"/>
                  </a:lnTo>
                  <a:lnTo>
                    <a:pt x="1292" y="114006"/>
                  </a:lnTo>
                  <a:close/>
                  <a:moveTo>
                    <a:pt x="285280" y="114088"/>
                  </a:moveTo>
                  <a:cubicBezTo>
                    <a:pt x="285351" y="114182"/>
                    <a:pt x="285421" y="114323"/>
                    <a:pt x="285421" y="114464"/>
                  </a:cubicBezTo>
                  <a:cubicBezTo>
                    <a:pt x="285421" y="114570"/>
                    <a:pt x="285374" y="114675"/>
                    <a:pt x="285280" y="114769"/>
                  </a:cubicBezTo>
                  <a:lnTo>
                    <a:pt x="285210" y="114840"/>
                  </a:lnTo>
                  <a:lnTo>
                    <a:pt x="284446" y="115603"/>
                  </a:lnTo>
                  <a:cubicBezTo>
                    <a:pt x="284376" y="115509"/>
                    <a:pt x="284294" y="115380"/>
                    <a:pt x="284294" y="115239"/>
                  </a:cubicBezTo>
                  <a:cubicBezTo>
                    <a:pt x="284294" y="115122"/>
                    <a:pt x="284352" y="115016"/>
                    <a:pt x="284458" y="114910"/>
                  </a:cubicBezTo>
                  <a:lnTo>
                    <a:pt x="284529" y="114840"/>
                  </a:lnTo>
                  <a:lnTo>
                    <a:pt x="285280" y="114088"/>
                  </a:lnTo>
                  <a:close/>
                  <a:moveTo>
                    <a:pt x="1292" y="115145"/>
                  </a:moveTo>
                  <a:cubicBezTo>
                    <a:pt x="1362" y="115227"/>
                    <a:pt x="1445" y="115357"/>
                    <a:pt x="1445" y="115497"/>
                  </a:cubicBezTo>
                  <a:cubicBezTo>
                    <a:pt x="1445" y="115615"/>
                    <a:pt x="1386" y="115721"/>
                    <a:pt x="1280" y="115826"/>
                  </a:cubicBezTo>
                  <a:lnTo>
                    <a:pt x="1210" y="115897"/>
                  </a:lnTo>
                  <a:lnTo>
                    <a:pt x="458" y="116648"/>
                  </a:lnTo>
                  <a:cubicBezTo>
                    <a:pt x="388" y="116554"/>
                    <a:pt x="317" y="116425"/>
                    <a:pt x="317" y="116273"/>
                  </a:cubicBezTo>
                  <a:cubicBezTo>
                    <a:pt x="317" y="116167"/>
                    <a:pt x="364" y="116061"/>
                    <a:pt x="458" y="115967"/>
                  </a:cubicBezTo>
                  <a:lnTo>
                    <a:pt x="529" y="115897"/>
                  </a:lnTo>
                  <a:lnTo>
                    <a:pt x="1292" y="115145"/>
                  </a:lnTo>
                  <a:close/>
                  <a:moveTo>
                    <a:pt x="285280" y="115216"/>
                  </a:moveTo>
                  <a:cubicBezTo>
                    <a:pt x="285351" y="115310"/>
                    <a:pt x="285421" y="115450"/>
                    <a:pt x="285421" y="115591"/>
                  </a:cubicBezTo>
                  <a:cubicBezTo>
                    <a:pt x="285421" y="115709"/>
                    <a:pt x="285374" y="115803"/>
                    <a:pt x="285280" y="115897"/>
                  </a:cubicBezTo>
                  <a:lnTo>
                    <a:pt x="285210" y="115967"/>
                  </a:lnTo>
                  <a:lnTo>
                    <a:pt x="284446" y="116731"/>
                  </a:lnTo>
                  <a:cubicBezTo>
                    <a:pt x="284376" y="116648"/>
                    <a:pt x="284294" y="116519"/>
                    <a:pt x="284294" y="116378"/>
                  </a:cubicBezTo>
                  <a:cubicBezTo>
                    <a:pt x="284294" y="116261"/>
                    <a:pt x="284352" y="116143"/>
                    <a:pt x="284458" y="116038"/>
                  </a:cubicBezTo>
                  <a:lnTo>
                    <a:pt x="284529" y="115967"/>
                  </a:lnTo>
                  <a:lnTo>
                    <a:pt x="285280" y="115216"/>
                  </a:lnTo>
                  <a:close/>
                  <a:moveTo>
                    <a:pt x="1292" y="116273"/>
                  </a:moveTo>
                  <a:cubicBezTo>
                    <a:pt x="1362" y="116355"/>
                    <a:pt x="1445" y="116484"/>
                    <a:pt x="1445" y="116625"/>
                  </a:cubicBezTo>
                  <a:cubicBezTo>
                    <a:pt x="1445" y="116742"/>
                    <a:pt x="1386" y="116848"/>
                    <a:pt x="1280" y="116966"/>
                  </a:cubicBezTo>
                  <a:lnTo>
                    <a:pt x="1210" y="117024"/>
                  </a:lnTo>
                  <a:lnTo>
                    <a:pt x="458" y="117788"/>
                  </a:lnTo>
                  <a:cubicBezTo>
                    <a:pt x="388" y="117682"/>
                    <a:pt x="317" y="117553"/>
                    <a:pt x="317" y="117412"/>
                  </a:cubicBezTo>
                  <a:cubicBezTo>
                    <a:pt x="317" y="117294"/>
                    <a:pt x="364" y="117200"/>
                    <a:pt x="458" y="117106"/>
                  </a:cubicBezTo>
                  <a:lnTo>
                    <a:pt x="529" y="117024"/>
                  </a:lnTo>
                  <a:lnTo>
                    <a:pt x="1292" y="116273"/>
                  </a:lnTo>
                  <a:close/>
                  <a:moveTo>
                    <a:pt x="285280" y="116343"/>
                  </a:moveTo>
                  <a:cubicBezTo>
                    <a:pt x="285351" y="116437"/>
                    <a:pt x="285421" y="116578"/>
                    <a:pt x="285421" y="116719"/>
                  </a:cubicBezTo>
                  <a:cubicBezTo>
                    <a:pt x="285421" y="116836"/>
                    <a:pt x="285374" y="116930"/>
                    <a:pt x="285280" y="117024"/>
                  </a:cubicBezTo>
                  <a:lnTo>
                    <a:pt x="285210" y="117106"/>
                  </a:lnTo>
                  <a:lnTo>
                    <a:pt x="284446" y="117858"/>
                  </a:lnTo>
                  <a:cubicBezTo>
                    <a:pt x="284376" y="117776"/>
                    <a:pt x="284294" y="117647"/>
                    <a:pt x="284294" y="117506"/>
                  </a:cubicBezTo>
                  <a:cubicBezTo>
                    <a:pt x="284294" y="117388"/>
                    <a:pt x="284352" y="117283"/>
                    <a:pt x="284458" y="117165"/>
                  </a:cubicBezTo>
                  <a:lnTo>
                    <a:pt x="284529" y="117106"/>
                  </a:lnTo>
                  <a:lnTo>
                    <a:pt x="285280" y="116343"/>
                  </a:lnTo>
                  <a:close/>
                  <a:moveTo>
                    <a:pt x="1292" y="117400"/>
                  </a:moveTo>
                  <a:cubicBezTo>
                    <a:pt x="1362" y="117482"/>
                    <a:pt x="1445" y="117612"/>
                    <a:pt x="1445" y="117752"/>
                  </a:cubicBezTo>
                  <a:cubicBezTo>
                    <a:pt x="1445" y="117870"/>
                    <a:pt x="1386" y="117976"/>
                    <a:pt x="1280" y="118093"/>
                  </a:cubicBezTo>
                  <a:lnTo>
                    <a:pt x="1210" y="118152"/>
                  </a:lnTo>
                  <a:lnTo>
                    <a:pt x="458" y="118915"/>
                  </a:lnTo>
                  <a:cubicBezTo>
                    <a:pt x="388" y="118821"/>
                    <a:pt x="317" y="118680"/>
                    <a:pt x="317" y="118539"/>
                  </a:cubicBezTo>
                  <a:cubicBezTo>
                    <a:pt x="317" y="118422"/>
                    <a:pt x="364" y="118328"/>
                    <a:pt x="458" y="118234"/>
                  </a:cubicBezTo>
                  <a:lnTo>
                    <a:pt x="529" y="118152"/>
                  </a:lnTo>
                  <a:lnTo>
                    <a:pt x="1292" y="117400"/>
                  </a:lnTo>
                  <a:close/>
                  <a:moveTo>
                    <a:pt x="285280" y="117482"/>
                  </a:moveTo>
                  <a:cubicBezTo>
                    <a:pt x="285351" y="117576"/>
                    <a:pt x="285421" y="117705"/>
                    <a:pt x="285421" y="117846"/>
                  </a:cubicBezTo>
                  <a:cubicBezTo>
                    <a:pt x="285421" y="117964"/>
                    <a:pt x="285374" y="118058"/>
                    <a:pt x="285280" y="118152"/>
                  </a:cubicBezTo>
                  <a:lnTo>
                    <a:pt x="285210" y="118234"/>
                  </a:lnTo>
                  <a:lnTo>
                    <a:pt x="284446" y="118986"/>
                  </a:lnTo>
                  <a:cubicBezTo>
                    <a:pt x="284376" y="118903"/>
                    <a:pt x="284294" y="118774"/>
                    <a:pt x="284294" y="118633"/>
                  </a:cubicBezTo>
                  <a:cubicBezTo>
                    <a:pt x="284294" y="118516"/>
                    <a:pt x="284352" y="118410"/>
                    <a:pt x="284458" y="118293"/>
                  </a:cubicBezTo>
                  <a:lnTo>
                    <a:pt x="284529" y="118234"/>
                  </a:lnTo>
                  <a:lnTo>
                    <a:pt x="285280" y="117482"/>
                  </a:lnTo>
                  <a:close/>
                  <a:moveTo>
                    <a:pt x="1292" y="118528"/>
                  </a:moveTo>
                  <a:cubicBezTo>
                    <a:pt x="1362" y="118610"/>
                    <a:pt x="1445" y="118739"/>
                    <a:pt x="1445" y="118880"/>
                  </a:cubicBezTo>
                  <a:cubicBezTo>
                    <a:pt x="1445" y="118997"/>
                    <a:pt x="1386" y="119115"/>
                    <a:pt x="1280" y="119221"/>
                  </a:cubicBezTo>
                  <a:lnTo>
                    <a:pt x="1210" y="119291"/>
                  </a:lnTo>
                  <a:lnTo>
                    <a:pt x="458" y="120043"/>
                  </a:lnTo>
                  <a:cubicBezTo>
                    <a:pt x="388" y="119949"/>
                    <a:pt x="317" y="119808"/>
                    <a:pt x="317" y="119667"/>
                  </a:cubicBezTo>
                  <a:cubicBezTo>
                    <a:pt x="317" y="119549"/>
                    <a:pt x="364" y="119455"/>
                    <a:pt x="458" y="119361"/>
                  </a:cubicBezTo>
                  <a:lnTo>
                    <a:pt x="529" y="119291"/>
                  </a:lnTo>
                  <a:lnTo>
                    <a:pt x="1292" y="118528"/>
                  </a:lnTo>
                  <a:close/>
                  <a:moveTo>
                    <a:pt x="285280" y="118610"/>
                  </a:moveTo>
                  <a:cubicBezTo>
                    <a:pt x="285351" y="118704"/>
                    <a:pt x="285421" y="118845"/>
                    <a:pt x="285421" y="118986"/>
                  </a:cubicBezTo>
                  <a:cubicBezTo>
                    <a:pt x="285421" y="119091"/>
                    <a:pt x="285374" y="119197"/>
                    <a:pt x="285280" y="119291"/>
                  </a:cubicBezTo>
                  <a:lnTo>
                    <a:pt x="285210" y="119361"/>
                  </a:lnTo>
                  <a:lnTo>
                    <a:pt x="284446" y="120113"/>
                  </a:lnTo>
                  <a:cubicBezTo>
                    <a:pt x="284376" y="120031"/>
                    <a:pt x="284294" y="119902"/>
                    <a:pt x="284294" y="119761"/>
                  </a:cubicBezTo>
                  <a:cubicBezTo>
                    <a:pt x="284294" y="119643"/>
                    <a:pt x="284352" y="119538"/>
                    <a:pt x="284458" y="119432"/>
                  </a:cubicBezTo>
                  <a:lnTo>
                    <a:pt x="284529" y="119361"/>
                  </a:lnTo>
                  <a:lnTo>
                    <a:pt x="285280" y="118610"/>
                  </a:lnTo>
                  <a:close/>
                  <a:moveTo>
                    <a:pt x="1292" y="119655"/>
                  </a:moveTo>
                  <a:cubicBezTo>
                    <a:pt x="1362" y="119749"/>
                    <a:pt x="1445" y="119878"/>
                    <a:pt x="1445" y="120019"/>
                  </a:cubicBezTo>
                  <a:cubicBezTo>
                    <a:pt x="1445" y="120137"/>
                    <a:pt x="1386" y="120242"/>
                    <a:pt x="1280" y="120348"/>
                  </a:cubicBezTo>
                  <a:lnTo>
                    <a:pt x="1210" y="120418"/>
                  </a:lnTo>
                  <a:lnTo>
                    <a:pt x="458" y="121170"/>
                  </a:lnTo>
                  <a:cubicBezTo>
                    <a:pt x="388" y="121076"/>
                    <a:pt x="317" y="120935"/>
                    <a:pt x="317" y="120794"/>
                  </a:cubicBezTo>
                  <a:cubicBezTo>
                    <a:pt x="317" y="120689"/>
                    <a:pt x="364" y="120583"/>
                    <a:pt x="458" y="120489"/>
                  </a:cubicBezTo>
                  <a:lnTo>
                    <a:pt x="529" y="120418"/>
                  </a:lnTo>
                  <a:lnTo>
                    <a:pt x="1292" y="119655"/>
                  </a:lnTo>
                  <a:close/>
                  <a:moveTo>
                    <a:pt x="285280" y="119737"/>
                  </a:moveTo>
                  <a:cubicBezTo>
                    <a:pt x="285351" y="119831"/>
                    <a:pt x="285421" y="119972"/>
                    <a:pt x="285421" y="120113"/>
                  </a:cubicBezTo>
                  <a:cubicBezTo>
                    <a:pt x="285421" y="120219"/>
                    <a:pt x="285374" y="120325"/>
                    <a:pt x="285280" y="120418"/>
                  </a:cubicBezTo>
                  <a:lnTo>
                    <a:pt x="285210" y="120489"/>
                  </a:lnTo>
                  <a:lnTo>
                    <a:pt x="284446" y="121252"/>
                  </a:lnTo>
                  <a:cubicBezTo>
                    <a:pt x="284376" y="121158"/>
                    <a:pt x="284294" y="121041"/>
                    <a:pt x="284294" y="120888"/>
                  </a:cubicBezTo>
                  <a:cubicBezTo>
                    <a:pt x="284294" y="120783"/>
                    <a:pt x="284352" y="120665"/>
                    <a:pt x="284458" y="120559"/>
                  </a:cubicBezTo>
                  <a:lnTo>
                    <a:pt x="284529" y="120489"/>
                  </a:lnTo>
                  <a:lnTo>
                    <a:pt x="285280" y="119737"/>
                  </a:lnTo>
                  <a:close/>
                  <a:moveTo>
                    <a:pt x="1292" y="120794"/>
                  </a:moveTo>
                  <a:cubicBezTo>
                    <a:pt x="1362" y="120877"/>
                    <a:pt x="1445" y="121006"/>
                    <a:pt x="1445" y="121147"/>
                  </a:cubicBezTo>
                  <a:cubicBezTo>
                    <a:pt x="1445" y="121264"/>
                    <a:pt x="1386" y="121370"/>
                    <a:pt x="1280" y="121487"/>
                  </a:cubicBezTo>
                  <a:lnTo>
                    <a:pt x="1210" y="121546"/>
                  </a:lnTo>
                  <a:lnTo>
                    <a:pt x="458" y="122298"/>
                  </a:lnTo>
                  <a:cubicBezTo>
                    <a:pt x="388" y="122204"/>
                    <a:pt x="317" y="122075"/>
                    <a:pt x="317" y="121922"/>
                  </a:cubicBezTo>
                  <a:cubicBezTo>
                    <a:pt x="317" y="121816"/>
                    <a:pt x="364" y="121710"/>
                    <a:pt x="458" y="121628"/>
                  </a:cubicBezTo>
                  <a:lnTo>
                    <a:pt x="529" y="121546"/>
                  </a:lnTo>
                  <a:lnTo>
                    <a:pt x="1292" y="120794"/>
                  </a:lnTo>
                  <a:close/>
                  <a:moveTo>
                    <a:pt x="285280" y="120865"/>
                  </a:moveTo>
                  <a:cubicBezTo>
                    <a:pt x="285351" y="120959"/>
                    <a:pt x="285421" y="121100"/>
                    <a:pt x="285421" y="121241"/>
                  </a:cubicBezTo>
                  <a:cubicBezTo>
                    <a:pt x="285421" y="121358"/>
                    <a:pt x="285374" y="121452"/>
                    <a:pt x="285280" y="121546"/>
                  </a:cubicBezTo>
                  <a:lnTo>
                    <a:pt x="285210" y="121628"/>
                  </a:lnTo>
                  <a:lnTo>
                    <a:pt x="284446" y="122380"/>
                  </a:lnTo>
                  <a:cubicBezTo>
                    <a:pt x="284376" y="122298"/>
                    <a:pt x="284294" y="122168"/>
                    <a:pt x="284294" y="122028"/>
                  </a:cubicBezTo>
                  <a:cubicBezTo>
                    <a:pt x="284294" y="121910"/>
                    <a:pt x="284352" y="121793"/>
                    <a:pt x="284458" y="121687"/>
                  </a:cubicBezTo>
                  <a:lnTo>
                    <a:pt x="284529" y="121628"/>
                  </a:lnTo>
                  <a:lnTo>
                    <a:pt x="285280" y="120865"/>
                  </a:lnTo>
                  <a:close/>
                  <a:moveTo>
                    <a:pt x="1292" y="121922"/>
                  </a:moveTo>
                  <a:cubicBezTo>
                    <a:pt x="1362" y="122004"/>
                    <a:pt x="1445" y="122133"/>
                    <a:pt x="1445" y="122274"/>
                  </a:cubicBezTo>
                  <a:cubicBezTo>
                    <a:pt x="1445" y="122392"/>
                    <a:pt x="1386" y="122497"/>
                    <a:pt x="1280" y="122615"/>
                  </a:cubicBezTo>
                  <a:lnTo>
                    <a:pt x="1210" y="122673"/>
                  </a:lnTo>
                  <a:lnTo>
                    <a:pt x="458" y="123437"/>
                  </a:lnTo>
                  <a:cubicBezTo>
                    <a:pt x="388" y="123343"/>
                    <a:pt x="317" y="123202"/>
                    <a:pt x="317" y="123061"/>
                  </a:cubicBezTo>
                  <a:cubicBezTo>
                    <a:pt x="317" y="122944"/>
                    <a:pt x="364" y="122850"/>
                    <a:pt x="458" y="122756"/>
                  </a:cubicBezTo>
                  <a:lnTo>
                    <a:pt x="529" y="122673"/>
                  </a:lnTo>
                  <a:lnTo>
                    <a:pt x="1292" y="121922"/>
                  </a:lnTo>
                  <a:close/>
                  <a:moveTo>
                    <a:pt x="285280" y="121992"/>
                  </a:moveTo>
                  <a:cubicBezTo>
                    <a:pt x="285351" y="122086"/>
                    <a:pt x="285421" y="122227"/>
                    <a:pt x="285421" y="122368"/>
                  </a:cubicBezTo>
                  <a:cubicBezTo>
                    <a:pt x="285421" y="122486"/>
                    <a:pt x="285374" y="122580"/>
                    <a:pt x="285280" y="122673"/>
                  </a:cubicBezTo>
                  <a:lnTo>
                    <a:pt x="285210" y="122756"/>
                  </a:lnTo>
                  <a:lnTo>
                    <a:pt x="284446" y="123507"/>
                  </a:lnTo>
                  <a:cubicBezTo>
                    <a:pt x="284376" y="123425"/>
                    <a:pt x="284294" y="123296"/>
                    <a:pt x="284294" y="123155"/>
                  </a:cubicBezTo>
                  <a:cubicBezTo>
                    <a:pt x="284294" y="123038"/>
                    <a:pt x="284352" y="122932"/>
                    <a:pt x="284458" y="122814"/>
                  </a:cubicBezTo>
                  <a:lnTo>
                    <a:pt x="284529" y="122756"/>
                  </a:lnTo>
                  <a:lnTo>
                    <a:pt x="285280" y="121992"/>
                  </a:lnTo>
                  <a:close/>
                  <a:moveTo>
                    <a:pt x="1292" y="123049"/>
                  </a:moveTo>
                  <a:cubicBezTo>
                    <a:pt x="1362" y="123132"/>
                    <a:pt x="1445" y="123261"/>
                    <a:pt x="1445" y="123402"/>
                  </a:cubicBezTo>
                  <a:cubicBezTo>
                    <a:pt x="1445" y="123519"/>
                    <a:pt x="1386" y="123637"/>
                    <a:pt x="1280" y="123742"/>
                  </a:cubicBezTo>
                  <a:lnTo>
                    <a:pt x="1210" y="123801"/>
                  </a:lnTo>
                  <a:lnTo>
                    <a:pt x="458" y="124564"/>
                  </a:lnTo>
                  <a:cubicBezTo>
                    <a:pt x="388" y="124470"/>
                    <a:pt x="317" y="124329"/>
                    <a:pt x="317" y="124189"/>
                  </a:cubicBezTo>
                  <a:cubicBezTo>
                    <a:pt x="317" y="124071"/>
                    <a:pt x="364" y="123977"/>
                    <a:pt x="458" y="123883"/>
                  </a:cubicBezTo>
                  <a:lnTo>
                    <a:pt x="529" y="123801"/>
                  </a:lnTo>
                  <a:lnTo>
                    <a:pt x="1292" y="123049"/>
                  </a:lnTo>
                  <a:close/>
                  <a:moveTo>
                    <a:pt x="285280" y="123132"/>
                  </a:moveTo>
                  <a:cubicBezTo>
                    <a:pt x="285351" y="123225"/>
                    <a:pt x="285421" y="123355"/>
                    <a:pt x="285421" y="123507"/>
                  </a:cubicBezTo>
                  <a:cubicBezTo>
                    <a:pt x="285421" y="123613"/>
                    <a:pt x="285374" y="123719"/>
                    <a:pt x="285280" y="123801"/>
                  </a:cubicBezTo>
                  <a:lnTo>
                    <a:pt x="285210" y="123883"/>
                  </a:lnTo>
                  <a:lnTo>
                    <a:pt x="284446" y="124635"/>
                  </a:lnTo>
                  <a:cubicBezTo>
                    <a:pt x="284376" y="124553"/>
                    <a:pt x="284294" y="124423"/>
                    <a:pt x="284294" y="124283"/>
                  </a:cubicBezTo>
                  <a:cubicBezTo>
                    <a:pt x="284294" y="124165"/>
                    <a:pt x="284352" y="124059"/>
                    <a:pt x="284458" y="123954"/>
                  </a:cubicBezTo>
                  <a:lnTo>
                    <a:pt x="284529" y="123883"/>
                  </a:lnTo>
                  <a:lnTo>
                    <a:pt x="285280" y="123132"/>
                  </a:lnTo>
                  <a:close/>
                  <a:moveTo>
                    <a:pt x="1292" y="124177"/>
                  </a:moveTo>
                  <a:cubicBezTo>
                    <a:pt x="1362" y="124271"/>
                    <a:pt x="1445" y="124400"/>
                    <a:pt x="1445" y="124541"/>
                  </a:cubicBezTo>
                  <a:cubicBezTo>
                    <a:pt x="1445" y="124647"/>
                    <a:pt x="1386" y="124764"/>
                    <a:pt x="1280" y="124870"/>
                  </a:cubicBezTo>
                  <a:lnTo>
                    <a:pt x="1210" y="124940"/>
                  </a:lnTo>
                  <a:lnTo>
                    <a:pt x="458" y="125692"/>
                  </a:lnTo>
                  <a:cubicBezTo>
                    <a:pt x="388" y="125598"/>
                    <a:pt x="317" y="125457"/>
                    <a:pt x="317" y="125316"/>
                  </a:cubicBezTo>
                  <a:cubicBezTo>
                    <a:pt x="317" y="125210"/>
                    <a:pt x="364" y="125105"/>
                    <a:pt x="458" y="125011"/>
                  </a:cubicBezTo>
                  <a:lnTo>
                    <a:pt x="529" y="124940"/>
                  </a:lnTo>
                  <a:lnTo>
                    <a:pt x="1292" y="124177"/>
                  </a:lnTo>
                  <a:close/>
                  <a:moveTo>
                    <a:pt x="285280" y="124259"/>
                  </a:moveTo>
                  <a:cubicBezTo>
                    <a:pt x="285351" y="124353"/>
                    <a:pt x="285421" y="124494"/>
                    <a:pt x="285421" y="124635"/>
                  </a:cubicBezTo>
                  <a:cubicBezTo>
                    <a:pt x="285421" y="124741"/>
                    <a:pt x="285374" y="124846"/>
                    <a:pt x="285280" y="124940"/>
                  </a:cubicBezTo>
                  <a:lnTo>
                    <a:pt x="285210" y="125011"/>
                  </a:lnTo>
                  <a:lnTo>
                    <a:pt x="284446" y="125774"/>
                  </a:lnTo>
                  <a:cubicBezTo>
                    <a:pt x="284376" y="125680"/>
                    <a:pt x="284294" y="125551"/>
                    <a:pt x="284294" y="125410"/>
                  </a:cubicBezTo>
                  <a:cubicBezTo>
                    <a:pt x="284294" y="125293"/>
                    <a:pt x="284352" y="125187"/>
                    <a:pt x="284458" y="125081"/>
                  </a:cubicBezTo>
                  <a:lnTo>
                    <a:pt x="284529" y="125011"/>
                  </a:lnTo>
                  <a:lnTo>
                    <a:pt x="285280" y="124259"/>
                  </a:lnTo>
                  <a:close/>
                  <a:moveTo>
                    <a:pt x="1292" y="125316"/>
                  </a:moveTo>
                  <a:cubicBezTo>
                    <a:pt x="1362" y="125398"/>
                    <a:pt x="1445" y="125527"/>
                    <a:pt x="1445" y="125668"/>
                  </a:cubicBezTo>
                  <a:cubicBezTo>
                    <a:pt x="1445" y="125786"/>
                    <a:pt x="1386" y="125892"/>
                    <a:pt x="1280" y="125997"/>
                  </a:cubicBezTo>
                  <a:lnTo>
                    <a:pt x="1210" y="126068"/>
                  </a:lnTo>
                  <a:lnTo>
                    <a:pt x="458" y="126819"/>
                  </a:lnTo>
                  <a:cubicBezTo>
                    <a:pt x="388" y="126725"/>
                    <a:pt x="317" y="126596"/>
                    <a:pt x="317" y="126444"/>
                  </a:cubicBezTo>
                  <a:cubicBezTo>
                    <a:pt x="317" y="126338"/>
                    <a:pt x="364" y="126232"/>
                    <a:pt x="458" y="126138"/>
                  </a:cubicBezTo>
                  <a:lnTo>
                    <a:pt x="529" y="126068"/>
                  </a:lnTo>
                  <a:lnTo>
                    <a:pt x="1292" y="125316"/>
                  </a:lnTo>
                  <a:close/>
                  <a:moveTo>
                    <a:pt x="285280" y="125387"/>
                  </a:moveTo>
                  <a:cubicBezTo>
                    <a:pt x="285351" y="125480"/>
                    <a:pt x="285421" y="125621"/>
                    <a:pt x="285421" y="125762"/>
                  </a:cubicBezTo>
                  <a:cubicBezTo>
                    <a:pt x="285421" y="125880"/>
                    <a:pt x="285374" y="125974"/>
                    <a:pt x="285280" y="126068"/>
                  </a:cubicBezTo>
                  <a:lnTo>
                    <a:pt x="285210" y="126138"/>
                  </a:lnTo>
                  <a:lnTo>
                    <a:pt x="284446" y="126902"/>
                  </a:lnTo>
                  <a:cubicBezTo>
                    <a:pt x="284376" y="126819"/>
                    <a:pt x="284294" y="126690"/>
                    <a:pt x="284294" y="126549"/>
                  </a:cubicBezTo>
                  <a:cubicBezTo>
                    <a:pt x="284294" y="126432"/>
                    <a:pt x="284352" y="126314"/>
                    <a:pt x="284458" y="126209"/>
                  </a:cubicBezTo>
                  <a:lnTo>
                    <a:pt x="284529" y="126138"/>
                  </a:lnTo>
                  <a:lnTo>
                    <a:pt x="285280" y="125387"/>
                  </a:lnTo>
                  <a:close/>
                  <a:moveTo>
                    <a:pt x="1292" y="126444"/>
                  </a:moveTo>
                  <a:cubicBezTo>
                    <a:pt x="1362" y="126526"/>
                    <a:pt x="1445" y="126655"/>
                    <a:pt x="1445" y="126796"/>
                  </a:cubicBezTo>
                  <a:cubicBezTo>
                    <a:pt x="1445" y="126913"/>
                    <a:pt x="1386" y="127019"/>
                    <a:pt x="1280" y="127136"/>
                  </a:cubicBezTo>
                  <a:lnTo>
                    <a:pt x="1210" y="127195"/>
                  </a:lnTo>
                  <a:lnTo>
                    <a:pt x="458" y="127947"/>
                  </a:lnTo>
                  <a:cubicBezTo>
                    <a:pt x="388" y="127853"/>
                    <a:pt x="317" y="127724"/>
                    <a:pt x="317" y="127583"/>
                  </a:cubicBezTo>
                  <a:cubicBezTo>
                    <a:pt x="317" y="127465"/>
                    <a:pt x="364" y="127371"/>
                    <a:pt x="458" y="127277"/>
                  </a:cubicBezTo>
                  <a:lnTo>
                    <a:pt x="529" y="127195"/>
                  </a:lnTo>
                  <a:lnTo>
                    <a:pt x="1292" y="126444"/>
                  </a:lnTo>
                  <a:close/>
                  <a:moveTo>
                    <a:pt x="285280" y="126514"/>
                  </a:moveTo>
                  <a:cubicBezTo>
                    <a:pt x="285351" y="126608"/>
                    <a:pt x="285421" y="126749"/>
                    <a:pt x="285421" y="126890"/>
                  </a:cubicBezTo>
                  <a:cubicBezTo>
                    <a:pt x="285421" y="127007"/>
                    <a:pt x="285374" y="127101"/>
                    <a:pt x="285280" y="127195"/>
                  </a:cubicBezTo>
                  <a:lnTo>
                    <a:pt x="285210" y="127277"/>
                  </a:lnTo>
                  <a:lnTo>
                    <a:pt x="284446" y="128029"/>
                  </a:lnTo>
                  <a:cubicBezTo>
                    <a:pt x="284376" y="127947"/>
                    <a:pt x="284294" y="127818"/>
                    <a:pt x="284294" y="127677"/>
                  </a:cubicBezTo>
                  <a:cubicBezTo>
                    <a:pt x="284294" y="127559"/>
                    <a:pt x="284352" y="127454"/>
                    <a:pt x="284458" y="127336"/>
                  </a:cubicBezTo>
                  <a:lnTo>
                    <a:pt x="284529" y="127277"/>
                  </a:lnTo>
                  <a:lnTo>
                    <a:pt x="285280" y="126514"/>
                  </a:lnTo>
                  <a:close/>
                  <a:moveTo>
                    <a:pt x="1292" y="127571"/>
                  </a:moveTo>
                  <a:cubicBezTo>
                    <a:pt x="1362" y="127653"/>
                    <a:pt x="1445" y="127782"/>
                    <a:pt x="1445" y="127923"/>
                  </a:cubicBezTo>
                  <a:cubicBezTo>
                    <a:pt x="1445" y="128041"/>
                    <a:pt x="1386" y="128147"/>
                    <a:pt x="1280" y="128264"/>
                  </a:cubicBezTo>
                  <a:lnTo>
                    <a:pt x="1210" y="128323"/>
                  </a:lnTo>
                  <a:lnTo>
                    <a:pt x="458" y="129086"/>
                  </a:lnTo>
                  <a:cubicBezTo>
                    <a:pt x="388" y="128992"/>
                    <a:pt x="317" y="128851"/>
                    <a:pt x="317" y="128710"/>
                  </a:cubicBezTo>
                  <a:cubicBezTo>
                    <a:pt x="317" y="128593"/>
                    <a:pt x="364" y="128499"/>
                    <a:pt x="458" y="128405"/>
                  </a:cubicBezTo>
                  <a:lnTo>
                    <a:pt x="529" y="128323"/>
                  </a:lnTo>
                  <a:lnTo>
                    <a:pt x="1292" y="127571"/>
                  </a:lnTo>
                  <a:close/>
                  <a:moveTo>
                    <a:pt x="285280" y="127653"/>
                  </a:moveTo>
                  <a:cubicBezTo>
                    <a:pt x="285351" y="127747"/>
                    <a:pt x="285421" y="127876"/>
                    <a:pt x="285421" y="128017"/>
                  </a:cubicBezTo>
                  <a:cubicBezTo>
                    <a:pt x="285421" y="128135"/>
                    <a:pt x="285374" y="128229"/>
                    <a:pt x="285280" y="128323"/>
                  </a:cubicBezTo>
                  <a:lnTo>
                    <a:pt x="285210" y="128405"/>
                  </a:lnTo>
                  <a:lnTo>
                    <a:pt x="284446" y="129157"/>
                  </a:lnTo>
                  <a:cubicBezTo>
                    <a:pt x="284376" y="129074"/>
                    <a:pt x="284294" y="128945"/>
                    <a:pt x="284294" y="128804"/>
                  </a:cubicBezTo>
                  <a:cubicBezTo>
                    <a:pt x="284294" y="128687"/>
                    <a:pt x="284352" y="128581"/>
                    <a:pt x="284458" y="128464"/>
                  </a:cubicBezTo>
                  <a:lnTo>
                    <a:pt x="284529" y="128405"/>
                  </a:lnTo>
                  <a:lnTo>
                    <a:pt x="285280" y="127653"/>
                  </a:lnTo>
                  <a:close/>
                  <a:moveTo>
                    <a:pt x="1292" y="128699"/>
                  </a:moveTo>
                  <a:cubicBezTo>
                    <a:pt x="1362" y="128781"/>
                    <a:pt x="1445" y="128910"/>
                    <a:pt x="1445" y="129063"/>
                  </a:cubicBezTo>
                  <a:cubicBezTo>
                    <a:pt x="1445" y="129168"/>
                    <a:pt x="1386" y="129286"/>
                    <a:pt x="1280" y="129391"/>
                  </a:cubicBezTo>
                  <a:lnTo>
                    <a:pt x="1210" y="129462"/>
                  </a:lnTo>
                  <a:lnTo>
                    <a:pt x="458" y="130214"/>
                  </a:lnTo>
                  <a:cubicBezTo>
                    <a:pt x="388" y="130120"/>
                    <a:pt x="317" y="129979"/>
                    <a:pt x="317" y="129838"/>
                  </a:cubicBezTo>
                  <a:cubicBezTo>
                    <a:pt x="317" y="129720"/>
                    <a:pt x="364" y="129626"/>
                    <a:pt x="458" y="129532"/>
                  </a:cubicBezTo>
                  <a:lnTo>
                    <a:pt x="529" y="129462"/>
                  </a:lnTo>
                  <a:lnTo>
                    <a:pt x="1292" y="128699"/>
                  </a:lnTo>
                  <a:close/>
                  <a:moveTo>
                    <a:pt x="285280" y="128781"/>
                  </a:moveTo>
                  <a:cubicBezTo>
                    <a:pt x="285351" y="128875"/>
                    <a:pt x="285421" y="129016"/>
                    <a:pt x="285421" y="129157"/>
                  </a:cubicBezTo>
                  <a:cubicBezTo>
                    <a:pt x="285421" y="129262"/>
                    <a:pt x="285374" y="129368"/>
                    <a:pt x="285280" y="129462"/>
                  </a:cubicBezTo>
                  <a:lnTo>
                    <a:pt x="285210" y="129532"/>
                  </a:lnTo>
                  <a:lnTo>
                    <a:pt x="284446" y="130284"/>
                  </a:lnTo>
                  <a:cubicBezTo>
                    <a:pt x="284376" y="130202"/>
                    <a:pt x="284294" y="130073"/>
                    <a:pt x="284294" y="129932"/>
                  </a:cubicBezTo>
                  <a:cubicBezTo>
                    <a:pt x="284294" y="129814"/>
                    <a:pt x="284352" y="129709"/>
                    <a:pt x="284458" y="129603"/>
                  </a:cubicBezTo>
                  <a:lnTo>
                    <a:pt x="284529" y="129532"/>
                  </a:lnTo>
                  <a:lnTo>
                    <a:pt x="285280" y="128781"/>
                  </a:lnTo>
                  <a:close/>
                  <a:moveTo>
                    <a:pt x="1292" y="129826"/>
                  </a:moveTo>
                  <a:cubicBezTo>
                    <a:pt x="1362" y="129920"/>
                    <a:pt x="1445" y="130049"/>
                    <a:pt x="1445" y="130190"/>
                  </a:cubicBezTo>
                  <a:cubicBezTo>
                    <a:pt x="1445" y="130308"/>
                    <a:pt x="1386" y="130413"/>
                    <a:pt x="1280" y="130519"/>
                  </a:cubicBezTo>
                  <a:lnTo>
                    <a:pt x="1210" y="130589"/>
                  </a:lnTo>
                  <a:lnTo>
                    <a:pt x="458" y="131341"/>
                  </a:lnTo>
                  <a:cubicBezTo>
                    <a:pt x="388" y="131247"/>
                    <a:pt x="317" y="131106"/>
                    <a:pt x="317" y="130965"/>
                  </a:cubicBezTo>
                  <a:cubicBezTo>
                    <a:pt x="317" y="130860"/>
                    <a:pt x="364" y="130754"/>
                    <a:pt x="458" y="130660"/>
                  </a:cubicBezTo>
                  <a:lnTo>
                    <a:pt x="529" y="130589"/>
                  </a:lnTo>
                  <a:lnTo>
                    <a:pt x="1292" y="129826"/>
                  </a:lnTo>
                  <a:close/>
                  <a:moveTo>
                    <a:pt x="285280" y="129908"/>
                  </a:moveTo>
                  <a:cubicBezTo>
                    <a:pt x="285351" y="130002"/>
                    <a:pt x="285421" y="130143"/>
                    <a:pt x="285421" y="130284"/>
                  </a:cubicBezTo>
                  <a:cubicBezTo>
                    <a:pt x="285421" y="130390"/>
                    <a:pt x="285374" y="130495"/>
                    <a:pt x="285280" y="130589"/>
                  </a:cubicBezTo>
                  <a:lnTo>
                    <a:pt x="285210" y="130660"/>
                  </a:lnTo>
                  <a:lnTo>
                    <a:pt x="284446" y="131423"/>
                  </a:lnTo>
                  <a:cubicBezTo>
                    <a:pt x="284376" y="131329"/>
                    <a:pt x="284294" y="131200"/>
                    <a:pt x="284294" y="131059"/>
                  </a:cubicBezTo>
                  <a:cubicBezTo>
                    <a:pt x="284294" y="130954"/>
                    <a:pt x="284352" y="130836"/>
                    <a:pt x="284458" y="130730"/>
                  </a:cubicBezTo>
                  <a:lnTo>
                    <a:pt x="284529" y="130660"/>
                  </a:lnTo>
                  <a:lnTo>
                    <a:pt x="285280" y="129908"/>
                  </a:lnTo>
                  <a:close/>
                  <a:moveTo>
                    <a:pt x="1292" y="130965"/>
                  </a:moveTo>
                  <a:cubicBezTo>
                    <a:pt x="1362" y="131047"/>
                    <a:pt x="1445" y="131177"/>
                    <a:pt x="1445" y="131318"/>
                  </a:cubicBezTo>
                  <a:cubicBezTo>
                    <a:pt x="1445" y="131435"/>
                    <a:pt x="1386" y="131541"/>
                    <a:pt x="1280" y="131646"/>
                  </a:cubicBezTo>
                  <a:lnTo>
                    <a:pt x="1210" y="131717"/>
                  </a:lnTo>
                  <a:lnTo>
                    <a:pt x="458" y="132469"/>
                  </a:lnTo>
                  <a:cubicBezTo>
                    <a:pt x="388" y="132375"/>
                    <a:pt x="317" y="132245"/>
                    <a:pt x="317" y="132093"/>
                  </a:cubicBezTo>
                  <a:cubicBezTo>
                    <a:pt x="317" y="131987"/>
                    <a:pt x="364" y="131881"/>
                    <a:pt x="458" y="131799"/>
                  </a:cubicBezTo>
                  <a:lnTo>
                    <a:pt x="529" y="131717"/>
                  </a:lnTo>
                  <a:lnTo>
                    <a:pt x="1292" y="130965"/>
                  </a:lnTo>
                  <a:close/>
                  <a:moveTo>
                    <a:pt x="285280" y="131036"/>
                  </a:moveTo>
                  <a:cubicBezTo>
                    <a:pt x="285351" y="131130"/>
                    <a:pt x="285421" y="131271"/>
                    <a:pt x="285421" y="131412"/>
                  </a:cubicBezTo>
                  <a:cubicBezTo>
                    <a:pt x="285421" y="131529"/>
                    <a:pt x="285374" y="131623"/>
                    <a:pt x="285280" y="131717"/>
                  </a:cubicBezTo>
                  <a:lnTo>
                    <a:pt x="285210" y="131799"/>
                  </a:lnTo>
                  <a:lnTo>
                    <a:pt x="284446" y="132551"/>
                  </a:lnTo>
                  <a:cubicBezTo>
                    <a:pt x="284376" y="132469"/>
                    <a:pt x="284294" y="132339"/>
                    <a:pt x="284294" y="132198"/>
                  </a:cubicBezTo>
                  <a:cubicBezTo>
                    <a:pt x="284294" y="132081"/>
                    <a:pt x="284352" y="131964"/>
                    <a:pt x="284458" y="131858"/>
                  </a:cubicBezTo>
                  <a:lnTo>
                    <a:pt x="284529" y="131799"/>
                  </a:lnTo>
                  <a:lnTo>
                    <a:pt x="285280" y="131036"/>
                  </a:lnTo>
                  <a:close/>
                  <a:moveTo>
                    <a:pt x="1292" y="132093"/>
                  </a:moveTo>
                  <a:cubicBezTo>
                    <a:pt x="1362" y="132175"/>
                    <a:pt x="1445" y="132304"/>
                    <a:pt x="1445" y="132445"/>
                  </a:cubicBezTo>
                  <a:cubicBezTo>
                    <a:pt x="1445" y="132563"/>
                    <a:pt x="1386" y="132668"/>
                    <a:pt x="1280" y="132786"/>
                  </a:cubicBezTo>
                  <a:lnTo>
                    <a:pt x="1210" y="132844"/>
                  </a:lnTo>
                  <a:lnTo>
                    <a:pt x="458" y="133608"/>
                  </a:lnTo>
                  <a:cubicBezTo>
                    <a:pt x="388" y="133514"/>
                    <a:pt x="317" y="133373"/>
                    <a:pt x="317" y="133232"/>
                  </a:cubicBezTo>
                  <a:cubicBezTo>
                    <a:pt x="317" y="133115"/>
                    <a:pt x="364" y="133021"/>
                    <a:pt x="458" y="132927"/>
                  </a:cubicBezTo>
                  <a:lnTo>
                    <a:pt x="529" y="132844"/>
                  </a:lnTo>
                  <a:lnTo>
                    <a:pt x="1292" y="132093"/>
                  </a:lnTo>
                  <a:close/>
                  <a:moveTo>
                    <a:pt x="285280" y="132163"/>
                  </a:moveTo>
                  <a:cubicBezTo>
                    <a:pt x="285351" y="132257"/>
                    <a:pt x="285421" y="132398"/>
                    <a:pt x="285421" y="132539"/>
                  </a:cubicBezTo>
                  <a:cubicBezTo>
                    <a:pt x="285421" y="132656"/>
                    <a:pt x="285374" y="132750"/>
                    <a:pt x="285280" y="132844"/>
                  </a:cubicBezTo>
                  <a:lnTo>
                    <a:pt x="285210" y="132927"/>
                  </a:lnTo>
                  <a:lnTo>
                    <a:pt x="284446" y="133678"/>
                  </a:lnTo>
                  <a:cubicBezTo>
                    <a:pt x="284376" y="133596"/>
                    <a:pt x="284294" y="133467"/>
                    <a:pt x="284294" y="133326"/>
                  </a:cubicBezTo>
                  <a:cubicBezTo>
                    <a:pt x="284294" y="133208"/>
                    <a:pt x="284352" y="133103"/>
                    <a:pt x="284458" y="132985"/>
                  </a:cubicBezTo>
                  <a:lnTo>
                    <a:pt x="284529" y="132927"/>
                  </a:lnTo>
                  <a:lnTo>
                    <a:pt x="285280" y="132163"/>
                  </a:lnTo>
                  <a:close/>
                  <a:moveTo>
                    <a:pt x="1292" y="133220"/>
                  </a:moveTo>
                  <a:cubicBezTo>
                    <a:pt x="1362" y="133302"/>
                    <a:pt x="1445" y="133432"/>
                    <a:pt x="1445" y="133573"/>
                  </a:cubicBezTo>
                  <a:cubicBezTo>
                    <a:pt x="1445" y="133690"/>
                    <a:pt x="1386" y="133807"/>
                    <a:pt x="1280" y="133913"/>
                  </a:cubicBezTo>
                  <a:lnTo>
                    <a:pt x="1210" y="133972"/>
                  </a:lnTo>
                  <a:lnTo>
                    <a:pt x="458" y="134735"/>
                  </a:lnTo>
                  <a:cubicBezTo>
                    <a:pt x="388" y="134641"/>
                    <a:pt x="317" y="134500"/>
                    <a:pt x="317" y="134359"/>
                  </a:cubicBezTo>
                  <a:cubicBezTo>
                    <a:pt x="317" y="134242"/>
                    <a:pt x="364" y="134148"/>
                    <a:pt x="458" y="134054"/>
                  </a:cubicBezTo>
                  <a:lnTo>
                    <a:pt x="529" y="133972"/>
                  </a:lnTo>
                  <a:lnTo>
                    <a:pt x="1292" y="133220"/>
                  </a:lnTo>
                  <a:close/>
                  <a:moveTo>
                    <a:pt x="285280" y="133302"/>
                  </a:moveTo>
                  <a:cubicBezTo>
                    <a:pt x="285351" y="133396"/>
                    <a:pt x="285421" y="133526"/>
                    <a:pt x="285421" y="133678"/>
                  </a:cubicBezTo>
                  <a:cubicBezTo>
                    <a:pt x="285421" y="133784"/>
                    <a:pt x="285374" y="133890"/>
                    <a:pt x="285280" y="133972"/>
                  </a:cubicBezTo>
                  <a:lnTo>
                    <a:pt x="285210" y="134054"/>
                  </a:lnTo>
                  <a:lnTo>
                    <a:pt x="284446" y="134806"/>
                  </a:lnTo>
                  <a:cubicBezTo>
                    <a:pt x="284376" y="134724"/>
                    <a:pt x="284294" y="134594"/>
                    <a:pt x="284294" y="134453"/>
                  </a:cubicBezTo>
                  <a:cubicBezTo>
                    <a:pt x="284294" y="134336"/>
                    <a:pt x="284352" y="134230"/>
                    <a:pt x="284458" y="134113"/>
                  </a:cubicBezTo>
                  <a:lnTo>
                    <a:pt x="284529" y="134054"/>
                  </a:lnTo>
                  <a:lnTo>
                    <a:pt x="285280" y="133302"/>
                  </a:lnTo>
                  <a:close/>
                  <a:moveTo>
                    <a:pt x="1292" y="134348"/>
                  </a:moveTo>
                  <a:cubicBezTo>
                    <a:pt x="1362" y="134442"/>
                    <a:pt x="1445" y="134571"/>
                    <a:pt x="1445" y="134712"/>
                  </a:cubicBezTo>
                  <a:cubicBezTo>
                    <a:pt x="1445" y="134818"/>
                    <a:pt x="1386" y="134935"/>
                    <a:pt x="1280" y="135041"/>
                  </a:cubicBezTo>
                  <a:lnTo>
                    <a:pt x="1210" y="135111"/>
                  </a:lnTo>
                  <a:lnTo>
                    <a:pt x="458" y="135863"/>
                  </a:lnTo>
                  <a:cubicBezTo>
                    <a:pt x="388" y="135769"/>
                    <a:pt x="317" y="135628"/>
                    <a:pt x="317" y="135487"/>
                  </a:cubicBezTo>
                  <a:cubicBezTo>
                    <a:pt x="317" y="135381"/>
                    <a:pt x="364" y="135276"/>
                    <a:pt x="458" y="135182"/>
                  </a:cubicBezTo>
                  <a:lnTo>
                    <a:pt x="529" y="135111"/>
                  </a:lnTo>
                  <a:lnTo>
                    <a:pt x="1292" y="134348"/>
                  </a:lnTo>
                  <a:close/>
                  <a:moveTo>
                    <a:pt x="285280" y="134430"/>
                  </a:moveTo>
                  <a:cubicBezTo>
                    <a:pt x="285351" y="134524"/>
                    <a:pt x="285421" y="134665"/>
                    <a:pt x="285421" y="134806"/>
                  </a:cubicBezTo>
                  <a:cubicBezTo>
                    <a:pt x="285421" y="134911"/>
                    <a:pt x="285374" y="135017"/>
                    <a:pt x="285280" y="135111"/>
                  </a:cubicBezTo>
                  <a:lnTo>
                    <a:pt x="285210" y="135182"/>
                  </a:lnTo>
                  <a:lnTo>
                    <a:pt x="284446" y="135945"/>
                  </a:lnTo>
                  <a:cubicBezTo>
                    <a:pt x="284376" y="135851"/>
                    <a:pt x="284294" y="135722"/>
                    <a:pt x="284294" y="135581"/>
                  </a:cubicBezTo>
                  <a:cubicBezTo>
                    <a:pt x="284294" y="135463"/>
                    <a:pt x="284352" y="135358"/>
                    <a:pt x="284458" y="135252"/>
                  </a:cubicBezTo>
                  <a:lnTo>
                    <a:pt x="284529" y="135182"/>
                  </a:lnTo>
                  <a:lnTo>
                    <a:pt x="285280" y="134430"/>
                  </a:lnTo>
                  <a:close/>
                  <a:moveTo>
                    <a:pt x="1292" y="135487"/>
                  </a:moveTo>
                  <a:cubicBezTo>
                    <a:pt x="1362" y="135569"/>
                    <a:pt x="1445" y="135698"/>
                    <a:pt x="1445" y="135839"/>
                  </a:cubicBezTo>
                  <a:cubicBezTo>
                    <a:pt x="1445" y="135957"/>
                    <a:pt x="1386" y="136062"/>
                    <a:pt x="1280" y="136168"/>
                  </a:cubicBezTo>
                  <a:lnTo>
                    <a:pt x="1210" y="136239"/>
                  </a:lnTo>
                  <a:lnTo>
                    <a:pt x="458" y="136990"/>
                  </a:lnTo>
                  <a:cubicBezTo>
                    <a:pt x="388" y="136896"/>
                    <a:pt x="317" y="136755"/>
                    <a:pt x="317" y="136614"/>
                  </a:cubicBezTo>
                  <a:cubicBezTo>
                    <a:pt x="317" y="136509"/>
                    <a:pt x="364" y="136403"/>
                    <a:pt x="458" y="136309"/>
                  </a:cubicBezTo>
                  <a:lnTo>
                    <a:pt x="529" y="136239"/>
                  </a:lnTo>
                  <a:lnTo>
                    <a:pt x="1292" y="135487"/>
                  </a:lnTo>
                  <a:close/>
                  <a:moveTo>
                    <a:pt x="285280" y="135557"/>
                  </a:moveTo>
                  <a:cubicBezTo>
                    <a:pt x="285351" y="135651"/>
                    <a:pt x="285421" y="135792"/>
                    <a:pt x="285421" y="135933"/>
                  </a:cubicBezTo>
                  <a:cubicBezTo>
                    <a:pt x="285421" y="136051"/>
                    <a:pt x="285374" y="136145"/>
                    <a:pt x="285280" y="136239"/>
                  </a:cubicBezTo>
                  <a:lnTo>
                    <a:pt x="285210" y="136309"/>
                  </a:lnTo>
                  <a:lnTo>
                    <a:pt x="284446" y="137072"/>
                  </a:lnTo>
                  <a:cubicBezTo>
                    <a:pt x="284376" y="136979"/>
                    <a:pt x="284294" y="136861"/>
                    <a:pt x="284294" y="136720"/>
                  </a:cubicBezTo>
                  <a:cubicBezTo>
                    <a:pt x="284294" y="136603"/>
                    <a:pt x="284352" y="136485"/>
                    <a:pt x="284458" y="136380"/>
                  </a:cubicBezTo>
                  <a:lnTo>
                    <a:pt x="284529" y="136309"/>
                  </a:lnTo>
                  <a:lnTo>
                    <a:pt x="285280" y="135557"/>
                  </a:lnTo>
                  <a:close/>
                  <a:moveTo>
                    <a:pt x="1292" y="136614"/>
                  </a:moveTo>
                  <a:cubicBezTo>
                    <a:pt x="1362" y="136697"/>
                    <a:pt x="1445" y="136826"/>
                    <a:pt x="1445" y="136967"/>
                  </a:cubicBezTo>
                  <a:cubicBezTo>
                    <a:pt x="1445" y="137084"/>
                    <a:pt x="1386" y="137190"/>
                    <a:pt x="1280" y="137307"/>
                  </a:cubicBezTo>
                  <a:lnTo>
                    <a:pt x="1210" y="137366"/>
                  </a:lnTo>
                  <a:lnTo>
                    <a:pt x="458" y="138118"/>
                  </a:lnTo>
                  <a:cubicBezTo>
                    <a:pt x="388" y="138024"/>
                    <a:pt x="317" y="137895"/>
                    <a:pt x="317" y="137754"/>
                  </a:cubicBezTo>
                  <a:cubicBezTo>
                    <a:pt x="317" y="137636"/>
                    <a:pt x="364" y="137542"/>
                    <a:pt x="458" y="137448"/>
                  </a:cubicBezTo>
                  <a:lnTo>
                    <a:pt x="529" y="137366"/>
                  </a:lnTo>
                  <a:lnTo>
                    <a:pt x="1292" y="136614"/>
                  </a:lnTo>
                  <a:close/>
                  <a:moveTo>
                    <a:pt x="285280" y="136685"/>
                  </a:moveTo>
                  <a:cubicBezTo>
                    <a:pt x="285351" y="136779"/>
                    <a:pt x="285421" y="136920"/>
                    <a:pt x="285421" y="137061"/>
                  </a:cubicBezTo>
                  <a:cubicBezTo>
                    <a:pt x="285421" y="137178"/>
                    <a:pt x="285374" y="137272"/>
                    <a:pt x="285280" y="137366"/>
                  </a:cubicBezTo>
                  <a:lnTo>
                    <a:pt x="285210" y="137448"/>
                  </a:lnTo>
                  <a:lnTo>
                    <a:pt x="284446" y="138200"/>
                  </a:lnTo>
                  <a:cubicBezTo>
                    <a:pt x="284376" y="138118"/>
                    <a:pt x="284294" y="137989"/>
                    <a:pt x="284294" y="137848"/>
                  </a:cubicBezTo>
                  <a:cubicBezTo>
                    <a:pt x="284294" y="137730"/>
                    <a:pt x="284352" y="137624"/>
                    <a:pt x="284458" y="137507"/>
                  </a:cubicBezTo>
                  <a:lnTo>
                    <a:pt x="284529" y="137448"/>
                  </a:lnTo>
                  <a:lnTo>
                    <a:pt x="285280" y="136685"/>
                  </a:lnTo>
                  <a:close/>
                  <a:moveTo>
                    <a:pt x="1292" y="137742"/>
                  </a:moveTo>
                  <a:cubicBezTo>
                    <a:pt x="1362" y="137824"/>
                    <a:pt x="1445" y="137953"/>
                    <a:pt x="1445" y="138094"/>
                  </a:cubicBezTo>
                  <a:cubicBezTo>
                    <a:pt x="1445" y="138212"/>
                    <a:pt x="1386" y="138317"/>
                    <a:pt x="1280" y="138435"/>
                  </a:cubicBezTo>
                  <a:lnTo>
                    <a:pt x="1210" y="138494"/>
                  </a:lnTo>
                  <a:lnTo>
                    <a:pt x="458" y="139257"/>
                  </a:lnTo>
                  <a:cubicBezTo>
                    <a:pt x="388" y="139163"/>
                    <a:pt x="317" y="139022"/>
                    <a:pt x="317" y="138881"/>
                  </a:cubicBezTo>
                  <a:cubicBezTo>
                    <a:pt x="317" y="138764"/>
                    <a:pt x="364" y="138670"/>
                    <a:pt x="458" y="138576"/>
                  </a:cubicBezTo>
                  <a:lnTo>
                    <a:pt x="529" y="138494"/>
                  </a:lnTo>
                  <a:lnTo>
                    <a:pt x="1292" y="137742"/>
                  </a:lnTo>
                  <a:close/>
                  <a:moveTo>
                    <a:pt x="285280" y="137812"/>
                  </a:moveTo>
                  <a:cubicBezTo>
                    <a:pt x="285351" y="137918"/>
                    <a:pt x="285421" y="138047"/>
                    <a:pt x="285421" y="138188"/>
                  </a:cubicBezTo>
                  <a:cubicBezTo>
                    <a:pt x="285421" y="138306"/>
                    <a:pt x="285374" y="138400"/>
                    <a:pt x="285280" y="138494"/>
                  </a:cubicBezTo>
                  <a:lnTo>
                    <a:pt x="285210" y="138576"/>
                  </a:lnTo>
                  <a:lnTo>
                    <a:pt x="284446" y="139327"/>
                  </a:lnTo>
                  <a:cubicBezTo>
                    <a:pt x="284376" y="139245"/>
                    <a:pt x="284294" y="139116"/>
                    <a:pt x="284294" y="138975"/>
                  </a:cubicBezTo>
                  <a:cubicBezTo>
                    <a:pt x="284294" y="138858"/>
                    <a:pt x="284352" y="138752"/>
                    <a:pt x="284458" y="138635"/>
                  </a:cubicBezTo>
                  <a:lnTo>
                    <a:pt x="284529" y="138576"/>
                  </a:lnTo>
                  <a:lnTo>
                    <a:pt x="285280" y="137812"/>
                  </a:lnTo>
                  <a:close/>
                  <a:moveTo>
                    <a:pt x="1292" y="138869"/>
                  </a:moveTo>
                  <a:cubicBezTo>
                    <a:pt x="1362" y="138952"/>
                    <a:pt x="1445" y="139081"/>
                    <a:pt x="1445" y="139222"/>
                  </a:cubicBezTo>
                  <a:cubicBezTo>
                    <a:pt x="1445" y="139339"/>
                    <a:pt x="1386" y="139457"/>
                    <a:pt x="1280" y="139562"/>
                  </a:cubicBezTo>
                  <a:lnTo>
                    <a:pt x="1210" y="139633"/>
                  </a:lnTo>
                  <a:lnTo>
                    <a:pt x="458" y="140385"/>
                  </a:lnTo>
                  <a:cubicBezTo>
                    <a:pt x="388" y="140291"/>
                    <a:pt x="317" y="140150"/>
                    <a:pt x="317" y="140009"/>
                  </a:cubicBezTo>
                  <a:cubicBezTo>
                    <a:pt x="317" y="139891"/>
                    <a:pt x="364" y="139797"/>
                    <a:pt x="458" y="139703"/>
                  </a:cubicBezTo>
                  <a:lnTo>
                    <a:pt x="529" y="139633"/>
                  </a:lnTo>
                  <a:lnTo>
                    <a:pt x="1292" y="138869"/>
                  </a:lnTo>
                  <a:close/>
                  <a:moveTo>
                    <a:pt x="285280" y="138952"/>
                  </a:moveTo>
                  <a:cubicBezTo>
                    <a:pt x="285351" y="139046"/>
                    <a:pt x="285421" y="139175"/>
                    <a:pt x="285421" y="139327"/>
                  </a:cubicBezTo>
                  <a:cubicBezTo>
                    <a:pt x="285421" y="139433"/>
                    <a:pt x="285374" y="139539"/>
                    <a:pt x="285280" y="139633"/>
                  </a:cubicBezTo>
                  <a:lnTo>
                    <a:pt x="285210" y="139703"/>
                  </a:lnTo>
                  <a:lnTo>
                    <a:pt x="284446" y="140455"/>
                  </a:lnTo>
                  <a:cubicBezTo>
                    <a:pt x="284376" y="140373"/>
                    <a:pt x="284294" y="140244"/>
                    <a:pt x="284294" y="140103"/>
                  </a:cubicBezTo>
                  <a:cubicBezTo>
                    <a:pt x="284294" y="139985"/>
                    <a:pt x="284352" y="139879"/>
                    <a:pt x="284458" y="139774"/>
                  </a:cubicBezTo>
                  <a:lnTo>
                    <a:pt x="284529" y="139703"/>
                  </a:lnTo>
                  <a:lnTo>
                    <a:pt x="285280" y="138952"/>
                  </a:lnTo>
                  <a:close/>
                  <a:moveTo>
                    <a:pt x="1292" y="139997"/>
                  </a:moveTo>
                  <a:cubicBezTo>
                    <a:pt x="1362" y="140091"/>
                    <a:pt x="1445" y="140220"/>
                    <a:pt x="1445" y="140361"/>
                  </a:cubicBezTo>
                  <a:cubicBezTo>
                    <a:pt x="1445" y="140478"/>
                    <a:pt x="1386" y="140584"/>
                    <a:pt x="1280" y="140690"/>
                  </a:cubicBezTo>
                  <a:lnTo>
                    <a:pt x="1210" y="140760"/>
                  </a:lnTo>
                  <a:lnTo>
                    <a:pt x="458" y="141512"/>
                  </a:lnTo>
                  <a:cubicBezTo>
                    <a:pt x="388" y="141418"/>
                    <a:pt x="317" y="141277"/>
                    <a:pt x="317" y="141136"/>
                  </a:cubicBezTo>
                  <a:cubicBezTo>
                    <a:pt x="317" y="141030"/>
                    <a:pt x="364" y="140925"/>
                    <a:pt x="458" y="140831"/>
                  </a:cubicBezTo>
                  <a:lnTo>
                    <a:pt x="529" y="140760"/>
                  </a:lnTo>
                  <a:lnTo>
                    <a:pt x="1292" y="139997"/>
                  </a:lnTo>
                  <a:close/>
                  <a:moveTo>
                    <a:pt x="285280" y="140079"/>
                  </a:moveTo>
                  <a:cubicBezTo>
                    <a:pt x="285351" y="140173"/>
                    <a:pt x="285421" y="140314"/>
                    <a:pt x="285421" y="140455"/>
                  </a:cubicBezTo>
                  <a:cubicBezTo>
                    <a:pt x="285421" y="140561"/>
                    <a:pt x="285374" y="140666"/>
                    <a:pt x="285280" y="140760"/>
                  </a:cubicBezTo>
                  <a:lnTo>
                    <a:pt x="285210" y="140831"/>
                  </a:lnTo>
                  <a:lnTo>
                    <a:pt x="284446" y="141594"/>
                  </a:lnTo>
                  <a:cubicBezTo>
                    <a:pt x="284376" y="141500"/>
                    <a:pt x="284294" y="141371"/>
                    <a:pt x="284294" y="141230"/>
                  </a:cubicBezTo>
                  <a:cubicBezTo>
                    <a:pt x="284294" y="141113"/>
                    <a:pt x="284352" y="141007"/>
                    <a:pt x="284458" y="140901"/>
                  </a:cubicBezTo>
                  <a:lnTo>
                    <a:pt x="284529" y="140831"/>
                  </a:lnTo>
                  <a:lnTo>
                    <a:pt x="285280" y="140079"/>
                  </a:lnTo>
                  <a:close/>
                  <a:moveTo>
                    <a:pt x="1292" y="141136"/>
                  </a:moveTo>
                  <a:cubicBezTo>
                    <a:pt x="1362" y="141218"/>
                    <a:pt x="1445" y="141348"/>
                    <a:pt x="1445" y="141489"/>
                  </a:cubicBezTo>
                  <a:cubicBezTo>
                    <a:pt x="1445" y="141606"/>
                    <a:pt x="1386" y="141712"/>
                    <a:pt x="1280" y="141817"/>
                  </a:cubicBezTo>
                  <a:lnTo>
                    <a:pt x="1210" y="141888"/>
                  </a:lnTo>
                  <a:lnTo>
                    <a:pt x="458" y="142639"/>
                  </a:lnTo>
                  <a:cubicBezTo>
                    <a:pt x="388" y="142546"/>
                    <a:pt x="317" y="142416"/>
                    <a:pt x="317" y="142264"/>
                  </a:cubicBezTo>
                  <a:cubicBezTo>
                    <a:pt x="317" y="142158"/>
                    <a:pt x="364" y="142052"/>
                    <a:pt x="458" y="141970"/>
                  </a:cubicBezTo>
                  <a:lnTo>
                    <a:pt x="529" y="141888"/>
                  </a:lnTo>
                  <a:lnTo>
                    <a:pt x="1292" y="141136"/>
                  </a:lnTo>
                  <a:close/>
                  <a:moveTo>
                    <a:pt x="285280" y="141207"/>
                  </a:moveTo>
                  <a:cubicBezTo>
                    <a:pt x="285351" y="141301"/>
                    <a:pt x="285421" y="141442"/>
                    <a:pt x="285421" y="141582"/>
                  </a:cubicBezTo>
                  <a:cubicBezTo>
                    <a:pt x="285421" y="141700"/>
                    <a:pt x="285374" y="141794"/>
                    <a:pt x="285280" y="141888"/>
                  </a:cubicBezTo>
                  <a:lnTo>
                    <a:pt x="285210" y="141970"/>
                  </a:lnTo>
                  <a:lnTo>
                    <a:pt x="284446" y="142722"/>
                  </a:lnTo>
                  <a:cubicBezTo>
                    <a:pt x="284376" y="142639"/>
                    <a:pt x="284294" y="142510"/>
                    <a:pt x="284294" y="142369"/>
                  </a:cubicBezTo>
                  <a:cubicBezTo>
                    <a:pt x="284294" y="142252"/>
                    <a:pt x="284352" y="142134"/>
                    <a:pt x="284458" y="142029"/>
                  </a:cubicBezTo>
                  <a:lnTo>
                    <a:pt x="284529" y="141970"/>
                  </a:lnTo>
                  <a:lnTo>
                    <a:pt x="285280" y="141207"/>
                  </a:lnTo>
                  <a:close/>
                  <a:moveTo>
                    <a:pt x="1292" y="142264"/>
                  </a:moveTo>
                  <a:cubicBezTo>
                    <a:pt x="1362" y="142346"/>
                    <a:pt x="1445" y="142475"/>
                    <a:pt x="1445" y="142616"/>
                  </a:cubicBezTo>
                  <a:cubicBezTo>
                    <a:pt x="1445" y="142733"/>
                    <a:pt x="1386" y="142839"/>
                    <a:pt x="1280" y="142957"/>
                  </a:cubicBezTo>
                  <a:lnTo>
                    <a:pt x="1210" y="143015"/>
                  </a:lnTo>
                  <a:lnTo>
                    <a:pt x="458" y="143779"/>
                  </a:lnTo>
                  <a:cubicBezTo>
                    <a:pt x="388" y="143673"/>
                    <a:pt x="317" y="143544"/>
                    <a:pt x="317" y="143403"/>
                  </a:cubicBezTo>
                  <a:cubicBezTo>
                    <a:pt x="317" y="143285"/>
                    <a:pt x="364" y="143191"/>
                    <a:pt x="458" y="143098"/>
                  </a:cubicBezTo>
                  <a:lnTo>
                    <a:pt x="529" y="143015"/>
                  </a:lnTo>
                  <a:lnTo>
                    <a:pt x="1292" y="142264"/>
                  </a:lnTo>
                  <a:close/>
                  <a:moveTo>
                    <a:pt x="285280" y="142334"/>
                  </a:moveTo>
                  <a:cubicBezTo>
                    <a:pt x="285351" y="142428"/>
                    <a:pt x="285421" y="142569"/>
                    <a:pt x="285421" y="142710"/>
                  </a:cubicBezTo>
                  <a:cubicBezTo>
                    <a:pt x="285421" y="142827"/>
                    <a:pt x="285374" y="142921"/>
                    <a:pt x="285280" y="143015"/>
                  </a:cubicBezTo>
                  <a:lnTo>
                    <a:pt x="285210" y="143098"/>
                  </a:lnTo>
                  <a:lnTo>
                    <a:pt x="284446" y="143849"/>
                  </a:lnTo>
                  <a:cubicBezTo>
                    <a:pt x="284376" y="143767"/>
                    <a:pt x="284294" y="143638"/>
                    <a:pt x="284294" y="143497"/>
                  </a:cubicBezTo>
                  <a:cubicBezTo>
                    <a:pt x="284294" y="143379"/>
                    <a:pt x="284352" y="143274"/>
                    <a:pt x="284458" y="143156"/>
                  </a:cubicBezTo>
                  <a:lnTo>
                    <a:pt x="284529" y="143098"/>
                  </a:lnTo>
                  <a:lnTo>
                    <a:pt x="285280" y="142334"/>
                  </a:lnTo>
                  <a:close/>
                  <a:moveTo>
                    <a:pt x="1292" y="143391"/>
                  </a:moveTo>
                  <a:cubicBezTo>
                    <a:pt x="1362" y="143473"/>
                    <a:pt x="1445" y="143603"/>
                    <a:pt x="1445" y="143743"/>
                  </a:cubicBezTo>
                  <a:cubicBezTo>
                    <a:pt x="1445" y="143861"/>
                    <a:pt x="1386" y="143978"/>
                    <a:pt x="1280" y="144084"/>
                  </a:cubicBezTo>
                  <a:lnTo>
                    <a:pt x="1210" y="144143"/>
                  </a:lnTo>
                  <a:lnTo>
                    <a:pt x="458" y="144906"/>
                  </a:lnTo>
                  <a:cubicBezTo>
                    <a:pt x="388" y="144812"/>
                    <a:pt x="317" y="144671"/>
                    <a:pt x="317" y="144530"/>
                  </a:cubicBezTo>
                  <a:cubicBezTo>
                    <a:pt x="317" y="144413"/>
                    <a:pt x="364" y="144319"/>
                    <a:pt x="458" y="144225"/>
                  </a:cubicBezTo>
                  <a:lnTo>
                    <a:pt x="529" y="144143"/>
                  </a:lnTo>
                  <a:lnTo>
                    <a:pt x="1292" y="143391"/>
                  </a:lnTo>
                  <a:close/>
                  <a:moveTo>
                    <a:pt x="285280" y="143473"/>
                  </a:moveTo>
                  <a:cubicBezTo>
                    <a:pt x="285351" y="143567"/>
                    <a:pt x="285421" y="143697"/>
                    <a:pt x="285421" y="143849"/>
                  </a:cubicBezTo>
                  <a:cubicBezTo>
                    <a:pt x="285421" y="143955"/>
                    <a:pt x="285374" y="144049"/>
                    <a:pt x="285280" y="144143"/>
                  </a:cubicBezTo>
                  <a:lnTo>
                    <a:pt x="285210" y="144225"/>
                  </a:lnTo>
                  <a:lnTo>
                    <a:pt x="284446" y="144977"/>
                  </a:lnTo>
                  <a:cubicBezTo>
                    <a:pt x="284376" y="144894"/>
                    <a:pt x="284294" y="144765"/>
                    <a:pt x="284294" y="144624"/>
                  </a:cubicBezTo>
                  <a:cubicBezTo>
                    <a:pt x="284294" y="144507"/>
                    <a:pt x="284352" y="144401"/>
                    <a:pt x="284458" y="144284"/>
                  </a:cubicBezTo>
                  <a:lnTo>
                    <a:pt x="284529" y="144225"/>
                  </a:lnTo>
                  <a:lnTo>
                    <a:pt x="285280" y="143473"/>
                  </a:lnTo>
                  <a:close/>
                  <a:moveTo>
                    <a:pt x="1292" y="144519"/>
                  </a:moveTo>
                  <a:cubicBezTo>
                    <a:pt x="1362" y="144613"/>
                    <a:pt x="1445" y="144730"/>
                    <a:pt x="1445" y="144883"/>
                  </a:cubicBezTo>
                  <a:cubicBezTo>
                    <a:pt x="1445" y="144988"/>
                    <a:pt x="1386" y="145106"/>
                    <a:pt x="1280" y="145212"/>
                  </a:cubicBezTo>
                  <a:lnTo>
                    <a:pt x="1210" y="145282"/>
                  </a:lnTo>
                  <a:lnTo>
                    <a:pt x="458" y="146034"/>
                  </a:lnTo>
                  <a:cubicBezTo>
                    <a:pt x="388" y="145940"/>
                    <a:pt x="317" y="145799"/>
                    <a:pt x="317" y="145658"/>
                  </a:cubicBezTo>
                  <a:cubicBezTo>
                    <a:pt x="317" y="145552"/>
                    <a:pt x="364" y="145446"/>
                    <a:pt x="458" y="145353"/>
                  </a:cubicBezTo>
                  <a:lnTo>
                    <a:pt x="529" y="145282"/>
                  </a:lnTo>
                  <a:lnTo>
                    <a:pt x="1292" y="144519"/>
                  </a:lnTo>
                  <a:close/>
                  <a:moveTo>
                    <a:pt x="285280" y="144601"/>
                  </a:moveTo>
                  <a:cubicBezTo>
                    <a:pt x="285351" y="144695"/>
                    <a:pt x="285421" y="144836"/>
                    <a:pt x="285421" y="144977"/>
                  </a:cubicBezTo>
                  <a:cubicBezTo>
                    <a:pt x="285421" y="145082"/>
                    <a:pt x="285374" y="145188"/>
                    <a:pt x="285280" y="145282"/>
                  </a:cubicBezTo>
                  <a:lnTo>
                    <a:pt x="285210" y="145353"/>
                  </a:lnTo>
                  <a:lnTo>
                    <a:pt x="284446" y="146116"/>
                  </a:lnTo>
                  <a:cubicBezTo>
                    <a:pt x="284376" y="146022"/>
                    <a:pt x="284294" y="145893"/>
                    <a:pt x="284294" y="145752"/>
                  </a:cubicBezTo>
                  <a:cubicBezTo>
                    <a:pt x="284294" y="145634"/>
                    <a:pt x="284352" y="145529"/>
                    <a:pt x="284458" y="145423"/>
                  </a:cubicBezTo>
                  <a:lnTo>
                    <a:pt x="284529" y="145353"/>
                  </a:lnTo>
                  <a:lnTo>
                    <a:pt x="285280" y="144601"/>
                  </a:lnTo>
                  <a:close/>
                  <a:moveTo>
                    <a:pt x="1292" y="145658"/>
                  </a:moveTo>
                  <a:cubicBezTo>
                    <a:pt x="1362" y="145740"/>
                    <a:pt x="1445" y="145869"/>
                    <a:pt x="1445" y="146010"/>
                  </a:cubicBezTo>
                  <a:cubicBezTo>
                    <a:pt x="1445" y="146128"/>
                    <a:pt x="1386" y="146233"/>
                    <a:pt x="1280" y="146339"/>
                  </a:cubicBezTo>
                  <a:lnTo>
                    <a:pt x="1210" y="146410"/>
                  </a:lnTo>
                  <a:lnTo>
                    <a:pt x="458" y="147161"/>
                  </a:lnTo>
                  <a:cubicBezTo>
                    <a:pt x="388" y="147067"/>
                    <a:pt x="317" y="146926"/>
                    <a:pt x="317" y="146785"/>
                  </a:cubicBezTo>
                  <a:cubicBezTo>
                    <a:pt x="317" y="146680"/>
                    <a:pt x="364" y="146574"/>
                    <a:pt x="458" y="146480"/>
                  </a:cubicBezTo>
                  <a:lnTo>
                    <a:pt x="529" y="146410"/>
                  </a:lnTo>
                  <a:lnTo>
                    <a:pt x="1292" y="145658"/>
                  </a:lnTo>
                  <a:close/>
                  <a:moveTo>
                    <a:pt x="285280" y="145728"/>
                  </a:moveTo>
                  <a:cubicBezTo>
                    <a:pt x="285351" y="145822"/>
                    <a:pt x="285421" y="145963"/>
                    <a:pt x="285421" y="146104"/>
                  </a:cubicBezTo>
                  <a:cubicBezTo>
                    <a:pt x="285421" y="146210"/>
                    <a:pt x="285374" y="146316"/>
                    <a:pt x="285280" y="146410"/>
                  </a:cubicBezTo>
                  <a:lnTo>
                    <a:pt x="285210" y="146480"/>
                  </a:lnTo>
                  <a:lnTo>
                    <a:pt x="284446" y="147243"/>
                  </a:lnTo>
                  <a:cubicBezTo>
                    <a:pt x="284376" y="147149"/>
                    <a:pt x="284294" y="147020"/>
                    <a:pt x="284294" y="146879"/>
                  </a:cubicBezTo>
                  <a:cubicBezTo>
                    <a:pt x="284294" y="146774"/>
                    <a:pt x="284352" y="146656"/>
                    <a:pt x="284458" y="146550"/>
                  </a:cubicBezTo>
                  <a:lnTo>
                    <a:pt x="284529" y="146480"/>
                  </a:lnTo>
                  <a:lnTo>
                    <a:pt x="285280" y="145728"/>
                  </a:lnTo>
                  <a:close/>
                  <a:moveTo>
                    <a:pt x="1292" y="146785"/>
                  </a:moveTo>
                  <a:cubicBezTo>
                    <a:pt x="1362" y="146868"/>
                    <a:pt x="1445" y="146997"/>
                    <a:pt x="1445" y="147138"/>
                  </a:cubicBezTo>
                  <a:cubicBezTo>
                    <a:pt x="1445" y="147255"/>
                    <a:pt x="1386" y="147361"/>
                    <a:pt x="1280" y="147478"/>
                  </a:cubicBezTo>
                  <a:lnTo>
                    <a:pt x="1210" y="147537"/>
                  </a:lnTo>
                  <a:lnTo>
                    <a:pt x="458" y="148289"/>
                  </a:lnTo>
                  <a:cubicBezTo>
                    <a:pt x="388" y="148195"/>
                    <a:pt x="317" y="148066"/>
                    <a:pt x="317" y="147913"/>
                  </a:cubicBezTo>
                  <a:cubicBezTo>
                    <a:pt x="317" y="147807"/>
                    <a:pt x="364" y="147713"/>
                    <a:pt x="458" y="147619"/>
                  </a:cubicBezTo>
                  <a:lnTo>
                    <a:pt x="529" y="147537"/>
                  </a:lnTo>
                  <a:lnTo>
                    <a:pt x="1292" y="146785"/>
                  </a:lnTo>
                  <a:close/>
                  <a:moveTo>
                    <a:pt x="285280" y="146856"/>
                  </a:moveTo>
                  <a:cubicBezTo>
                    <a:pt x="285351" y="146950"/>
                    <a:pt x="285421" y="147091"/>
                    <a:pt x="285421" y="147232"/>
                  </a:cubicBezTo>
                  <a:cubicBezTo>
                    <a:pt x="285421" y="147349"/>
                    <a:pt x="285374" y="147443"/>
                    <a:pt x="285280" y="147537"/>
                  </a:cubicBezTo>
                  <a:lnTo>
                    <a:pt x="285210" y="147619"/>
                  </a:lnTo>
                  <a:lnTo>
                    <a:pt x="284446" y="148371"/>
                  </a:lnTo>
                  <a:cubicBezTo>
                    <a:pt x="284376" y="148289"/>
                    <a:pt x="284294" y="148159"/>
                    <a:pt x="284294" y="148019"/>
                  </a:cubicBezTo>
                  <a:cubicBezTo>
                    <a:pt x="284294" y="147901"/>
                    <a:pt x="284352" y="147784"/>
                    <a:pt x="284458" y="147678"/>
                  </a:cubicBezTo>
                  <a:lnTo>
                    <a:pt x="284529" y="147619"/>
                  </a:lnTo>
                  <a:lnTo>
                    <a:pt x="285280" y="146856"/>
                  </a:lnTo>
                  <a:close/>
                  <a:moveTo>
                    <a:pt x="1292" y="147913"/>
                  </a:moveTo>
                  <a:cubicBezTo>
                    <a:pt x="1362" y="147995"/>
                    <a:pt x="1445" y="148124"/>
                    <a:pt x="1445" y="148265"/>
                  </a:cubicBezTo>
                  <a:cubicBezTo>
                    <a:pt x="1445" y="148383"/>
                    <a:pt x="1386" y="148488"/>
                    <a:pt x="1280" y="148606"/>
                  </a:cubicBezTo>
                  <a:lnTo>
                    <a:pt x="1210" y="148665"/>
                  </a:lnTo>
                  <a:lnTo>
                    <a:pt x="458" y="149428"/>
                  </a:lnTo>
                  <a:cubicBezTo>
                    <a:pt x="388" y="149334"/>
                    <a:pt x="317" y="149193"/>
                    <a:pt x="317" y="149052"/>
                  </a:cubicBezTo>
                  <a:cubicBezTo>
                    <a:pt x="317" y="148935"/>
                    <a:pt x="364" y="148841"/>
                    <a:pt x="458" y="148747"/>
                  </a:cubicBezTo>
                  <a:lnTo>
                    <a:pt x="529" y="148665"/>
                  </a:lnTo>
                  <a:lnTo>
                    <a:pt x="1292" y="147913"/>
                  </a:lnTo>
                  <a:close/>
                  <a:moveTo>
                    <a:pt x="285280" y="147983"/>
                  </a:moveTo>
                  <a:cubicBezTo>
                    <a:pt x="285351" y="148089"/>
                    <a:pt x="285421" y="148218"/>
                    <a:pt x="285421" y="148359"/>
                  </a:cubicBezTo>
                  <a:cubicBezTo>
                    <a:pt x="285421" y="148477"/>
                    <a:pt x="285374" y="148571"/>
                    <a:pt x="285280" y="148665"/>
                  </a:cubicBezTo>
                  <a:lnTo>
                    <a:pt x="285210" y="148747"/>
                  </a:lnTo>
                  <a:lnTo>
                    <a:pt x="284446" y="149498"/>
                  </a:lnTo>
                  <a:cubicBezTo>
                    <a:pt x="284376" y="149416"/>
                    <a:pt x="284294" y="149287"/>
                    <a:pt x="284294" y="149146"/>
                  </a:cubicBezTo>
                  <a:cubicBezTo>
                    <a:pt x="284294" y="149029"/>
                    <a:pt x="284352" y="148923"/>
                    <a:pt x="284458" y="148805"/>
                  </a:cubicBezTo>
                  <a:lnTo>
                    <a:pt x="284529" y="148747"/>
                  </a:lnTo>
                  <a:lnTo>
                    <a:pt x="285280" y="147983"/>
                  </a:lnTo>
                  <a:close/>
                  <a:moveTo>
                    <a:pt x="1292" y="149040"/>
                  </a:moveTo>
                  <a:cubicBezTo>
                    <a:pt x="1362" y="149123"/>
                    <a:pt x="1445" y="149252"/>
                    <a:pt x="1445" y="149393"/>
                  </a:cubicBezTo>
                  <a:cubicBezTo>
                    <a:pt x="1445" y="149510"/>
                    <a:pt x="1386" y="149628"/>
                    <a:pt x="1280" y="149733"/>
                  </a:cubicBezTo>
                  <a:lnTo>
                    <a:pt x="1210" y="149804"/>
                  </a:lnTo>
                  <a:lnTo>
                    <a:pt x="458" y="150555"/>
                  </a:lnTo>
                  <a:cubicBezTo>
                    <a:pt x="388" y="150461"/>
                    <a:pt x="317" y="150321"/>
                    <a:pt x="317" y="150180"/>
                  </a:cubicBezTo>
                  <a:cubicBezTo>
                    <a:pt x="317" y="150062"/>
                    <a:pt x="364" y="149968"/>
                    <a:pt x="458" y="149874"/>
                  </a:cubicBezTo>
                  <a:lnTo>
                    <a:pt x="529" y="149804"/>
                  </a:lnTo>
                  <a:lnTo>
                    <a:pt x="1292" y="149040"/>
                  </a:lnTo>
                  <a:close/>
                  <a:moveTo>
                    <a:pt x="285280" y="149123"/>
                  </a:moveTo>
                  <a:cubicBezTo>
                    <a:pt x="285351" y="149217"/>
                    <a:pt x="285421" y="149346"/>
                    <a:pt x="285421" y="149498"/>
                  </a:cubicBezTo>
                  <a:cubicBezTo>
                    <a:pt x="285421" y="149604"/>
                    <a:pt x="285374" y="149710"/>
                    <a:pt x="285280" y="149792"/>
                  </a:cubicBezTo>
                  <a:lnTo>
                    <a:pt x="285210" y="149874"/>
                  </a:lnTo>
                  <a:lnTo>
                    <a:pt x="284446" y="150626"/>
                  </a:lnTo>
                  <a:cubicBezTo>
                    <a:pt x="284376" y="150544"/>
                    <a:pt x="284294" y="150414"/>
                    <a:pt x="284294" y="150274"/>
                  </a:cubicBezTo>
                  <a:cubicBezTo>
                    <a:pt x="284294" y="150156"/>
                    <a:pt x="284352" y="150050"/>
                    <a:pt x="284458" y="149945"/>
                  </a:cubicBezTo>
                  <a:lnTo>
                    <a:pt x="284529" y="149874"/>
                  </a:lnTo>
                  <a:lnTo>
                    <a:pt x="285280" y="149123"/>
                  </a:lnTo>
                  <a:close/>
                  <a:moveTo>
                    <a:pt x="1292" y="150168"/>
                  </a:moveTo>
                  <a:cubicBezTo>
                    <a:pt x="1362" y="150262"/>
                    <a:pt x="1445" y="150391"/>
                    <a:pt x="1445" y="150532"/>
                  </a:cubicBezTo>
                  <a:cubicBezTo>
                    <a:pt x="1445" y="150649"/>
                    <a:pt x="1386" y="150755"/>
                    <a:pt x="1280" y="150861"/>
                  </a:cubicBezTo>
                  <a:lnTo>
                    <a:pt x="1210" y="150931"/>
                  </a:lnTo>
                  <a:lnTo>
                    <a:pt x="458" y="151683"/>
                  </a:lnTo>
                  <a:cubicBezTo>
                    <a:pt x="388" y="151589"/>
                    <a:pt x="317" y="151448"/>
                    <a:pt x="317" y="151307"/>
                  </a:cubicBezTo>
                  <a:cubicBezTo>
                    <a:pt x="317" y="151201"/>
                    <a:pt x="364" y="151096"/>
                    <a:pt x="458" y="151002"/>
                  </a:cubicBezTo>
                  <a:lnTo>
                    <a:pt x="529" y="150931"/>
                  </a:lnTo>
                  <a:lnTo>
                    <a:pt x="1292" y="150168"/>
                  </a:lnTo>
                  <a:close/>
                  <a:moveTo>
                    <a:pt x="285280" y="150250"/>
                  </a:moveTo>
                  <a:cubicBezTo>
                    <a:pt x="285351" y="150344"/>
                    <a:pt x="285421" y="150485"/>
                    <a:pt x="285421" y="150626"/>
                  </a:cubicBezTo>
                  <a:cubicBezTo>
                    <a:pt x="285421" y="150732"/>
                    <a:pt x="285374" y="150837"/>
                    <a:pt x="285280" y="150931"/>
                  </a:cubicBezTo>
                  <a:lnTo>
                    <a:pt x="285210" y="151002"/>
                  </a:lnTo>
                  <a:lnTo>
                    <a:pt x="284446" y="151765"/>
                  </a:lnTo>
                  <a:cubicBezTo>
                    <a:pt x="284376" y="151671"/>
                    <a:pt x="284294" y="151542"/>
                    <a:pt x="284294" y="151401"/>
                  </a:cubicBezTo>
                  <a:cubicBezTo>
                    <a:pt x="284294" y="151295"/>
                    <a:pt x="284352" y="151178"/>
                    <a:pt x="284458" y="151072"/>
                  </a:cubicBezTo>
                  <a:lnTo>
                    <a:pt x="284529" y="151002"/>
                  </a:lnTo>
                  <a:lnTo>
                    <a:pt x="285280" y="150250"/>
                  </a:lnTo>
                  <a:close/>
                  <a:moveTo>
                    <a:pt x="1292" y="151307"/>
                  </a:moveTo>
                  <a:cubicBezTo>
                    <a:pt x="1362" y="151389"/>
                    <a:pt x="1445" y="151518"/>
                    <a:pt x="1445" y="151659"/>
                  </a:cubicBezTo>
                  <a:cubicBezTo>
                    <a:pt x="1445" y="151777"/>
                    <a:pt x="1386" y="151883"/>
                    <a:pt x="1280" y="151988"/>
                  </a:cubicBezTo>
                  <a:lnTo>
                    <a:pt x="1210" y="152059"/>
                  </a:lnTo>
                  <a:lnTo>
                    <a:pt x="458" y="152810"/>
                  </a:lnTo>
                  <a:cubicBezTo>
                    <a:pt x="388" y="152716"/>
                    <a:pt x="317" y="152587"/>
                    <a:pt x="317" y="152435"/>
                  </a:cubicBezTo>
                  <a:cubicBezTo>
                    <a:pt x="317" y="152329"/>
                    <a:pt x="364" y="152223"/>
                    <a:pt x="458" y="152141"/>
                  </a:cubicBezTo>
                  <a:lnTo>
                    <a:pt x="529" y="152059"/>
                  </a:lnTo>
                  <a:lnTo>
                    <a:pt x="1292" y="151307"/>
                  </a:lnTo>
                  <a:close/>
                  <a:moveTo>
                    <a:pt x="285280" y="151378"/>
                  </a:moveTo>
                  <a:cubicBezTo>
                    <a:pt x="285351" y="151472"/>
                    <a:pt x="285421" y="151612"/>
                    <a:pt x="285421" y="151753"/>
                  </a:cubicBezTo>
                  <a:cubicBezTo>
                    <a:pt x="285421" y="151871"/>
                    <a:pt x="285374" y="151965"/>
                    <a:pt x="285280" y="152059"/>
                  </a:cubicBezTo>
                  <a:lnTo>
                    <a:pt x="285210" y="152129"/>
                  </a:lnTo>
                  <a:lnTo>
                    <a:pt x="284446" y="152893"/>
                  </a:lnTo>
                  <a:cubicBezTo>
                    <a:pt x="284376" y="152810"/>
                    <a:pt x="284294" y="152681"/>
                    <a:pt x="284294" y="152540"/>
                  </a:cubicBezTo>
                  <a:cubicBezTo>
                    <a:pt x="284294" y="152423"/>
                    <a:pt x="284352" y="152305"/>
                    <a:pt x="284458" y="152200"/>
                  </a:cubicBezTo>
                  <a:lnTo>
                    <a:pt x="284529" y="152129"/>
                  </a:lnTo>
                  <a:lnTo>
                    <a:pt x="285280" y="151378"/>
                  </a:lnTo>
                  <a:close/>
                  <a:moveTo>
                    <a:pt x="1292" y="152435"/>
                  </a:moveTo>
                  <a:cubicBezTo>
                    <a:pt x="1362" y="152517"/>
                    <a:pt x="1445" y="152646"/>
                    <a:pt x="1445" y="152787"/>
                  </a:cubicBezTo>
                  <a:cubicBezTo>
                    <a:pt x="1445" y="152904"/>
                    <a:pt x="1386" y="153010"/>
                    <a:pt x="1280" y="153128"/>
                  </a:cubicBezTo>
                  <a:lnTo>
                    <a:pt x="1210" y="153186"/>
                  </a:lnTo>
                  <a:lnTo>
                    <a:pt x="458" y="153950"/>
                  </a:lnTo>
                  <a:cubicBezTo>
                    <a:pt x="388" y="153844"/>
                    <a:pt x="317" y="153715"/>
                    <a:pt x="317" y="153574"/>
                  </a:cubicBezTo>
                  <a:cubicBezTo>
                    <a:pt x="317" y="153456"/>
                    <a:pt x="364" y="153362"/>
                    <a:pt x="458" y="153268"/>
                  </a:cubicBezTo>
                  <a:lnTo>
                    <a:pt x="529" y="153186"/>
                  </a:lnTo>
                  <a:lnTo>
                    <a:pt x="1292" y="152435"/>
                  </a:lnTo>
                  <a:close/>
                  <a:moveTo>
                    <a:pt x="285280" y="152505"/>
                  </a:moveTo>
                  <a:cubicBezTo>
                    <a:pt x="285351" y="152599"/>
                    <a:pt x="285421" y="152740"/>
                    <a:pt x="285421" y="152881"/>
                  </a:cubicBezTo>
                  <a:cubicBezTo>
                    <a:pt x="285421" y="152998"/>
                    <a:pt x="285374" y="153092"/>
                    <a:pt x="285280" y="153186"/>
                  </a:cubicBezTo>
                  <a:lnTo>
                    <a:pt x="285210" y="153268"/>
                  </a:lnTo>
                  <a:lnTo>
                    <a:pt x="284446" y="154020"/>
                  </a:lnTo>
                  <a:cubicBezTo>
                    <a:pt x="284376" y="153938"/>
                    <a:pt x="284294" y="153809"/>
                    <a:pt x="284294" y="153668"/>
                  </a:cubicBezTo>
                  <a:cubicBezTo>
                    <a:pt x="284294" y="153550"/>
                    <a:pt x="284352" y="153445"/>
                    <a:pt x="284458" y="153327"/>
                  </a:cubicBezTo>
                  <a:lnTo>
                    <a:pt x="284529" y="153268"/>
                  </a:lnTo>
                  <a:lnTo>
                    <a:pt x="285280" y="152505"/>
                  </a:lnTo>
                  <a:close/>
                  <a:moveTo>
                    <a:pt x="1292" y="153562"/>
                  </a:moveTo>
                  <a:cubicBezTo>
                    <a:pt x="1362" y="153644"/>
                    <a:pt x="1445" y="153773"/>
                    <a:pt x="1445" y="153914"/>
                  </a:cubicBezTo>
                  <a:cubicBezTo>
                    <a:pt x="1445" y="154032"/>
                    <a:pt x="1386" y="154149"/>
                    <a:pt x="1280" y="154255"/>
                  </a:cubicBezTo>
                  <a:lnTo>
                    <a:pt x="1210" y="154314"/>
                  </a:lnTo>
                  <a:lnTo>
                    <a:pt x="458" y="155077"/>
                  </a:lnTo>
                  <a:cubicBezTo>
                    <a:pt x="388" y="154983"/>
                    <a:pt x="317" y="154842"/>
                    <a:pt x="317" y="154701"/>
                  </a:cubicBezTo>
                  <a:cubicBezTo>
                    <a:pt x="317" y="154584"/>
                    <a:pt x="364" y="154490"/>
                    <a:pt x="458" y="154396"/>
                  </a:cubicBezTo>
                  <a:lnTo>
                    <a:pt x="529" y="154314"/>
                  </a:lnTo>
                  <a:lnTo>
                    <a:pt x="1292" y="153562"/>
                  </a:lnTo>
                  <a:close/>
                  <a:moveTo>
                    <a:pt x="285280" y="153644"/>
                  </a:moveTo>
                  <a:cubicBezTo>
                    <a:pt x="285351" y="153738"/>
                    <a:pt x="285421" y="153867"/>
                    <a:pt x="285421" y="154008"/>
                  </a:cubicBezTo>
                  <a:cubicBezTo>
                    <a:pt x="285421" y="154126"/>
                    <a:pt x="285374" y="154232"/>
                    <a:pt x="285280" y="154314"/>
                  </a:cubicBezTo>
                  <a:lnTo>
                    <a:pt x="285210" y="154396"/>
                  </a:lnTo>
                  <a:lnTo>
                    <a:pt x="284446" y="155148"/>
                  </a:lnTo>
                  <a:cubicBezTo>
                    <a:pt x="284376" y="155065"/>
                    <a:pt x="284294" y="154936"/>
                    <a:pt x="284294" y="154795"/>
                  </a:cubicBezTo>
                  <a:cubicBezTo>
                    <a:pt x="284294" y="154678"/>
                    <a:pt x="284352" y="154572"/>
                    <a:pt x="284458" y="154455"/>
                  </a:cubicBezTo>
                  <a:lnTo>
                    <a:pt x="284529" y="154396"/>
                  </a:lnTo>
                  <a:lnTo>
                    <a:pt x="285280" y="153644"/>
                  </a:lnTo>
                  <a:close/>
                  <a:moveTo>
                    <a:pt x="1292" y="154690"/>
                  </a:moveTo>
                  <a:cubicBezTo>
                    <a:pt x="1362" y="154772"/>
                    <a:pt x="1445" y="154901"/>
                    <a:pt x="1445" y="155042"/>
                  </a:cubicBezTo>
                  <a:cubicBezTo>
                    <a:pt x="1445" y="155159"/>
                    <a:pt x="1386" y="155277"/>
                    <a:pt x="1280" y="155382"/>
                  </a:cubicBezTo>
                  <a:lnTo>
                    <a:pt x="1210" y="155453"/>
                  </a:lnTo>
                  <a:lnTo>
                    <a:pt x="458" y="156205"/>
                  </a:lnTo>
                  <a:cubicBezTo>
                    <a:pt x="388" y="156111"/>
                    <a:pt x="317" y="155970"/>
                    <a:pt x="317" y="155829"/>
                  </a:cubicBezTo>
                  <a:cubicBezTo>
                    <a:pt x="317" y="155711"/>
                    <a:pt x="364" y="155617"/>
                    <a:pt x="458" y="155523"/>
                  </a:cubicBezTo>
                  <a:lnTo>
                    <a:pt x="529" y="155453"/>
                  </a:lnTo>
                  <a:lnTo>
                    <a:pt x="1292" y="154690"/>
                  </a:lnTo>
                  <a:close/>
                  <a:moveTo>
                    <a:pt x="285280" y="154772"/>
                  </a:moveTo>
                  <a:cubicBezTo>
                    <a:pt x="285351" y="154866"/>
                    <a:pt x="285421" y="155007"/>
                    <a:pt x="285421" y="155148"/>
                  </a:cubicBezTo>
                  <a:cubicBezTo>
                    <a:pt x="285421" y="155253"/>
                    <a:pt x="285374" y="155359"/>
                    <a:pt x="285280" y="155453"/>
                  </a:cubicBezTo>
                  <a:lnTo>
                    <a:pt x="285210" y="155523"/>
                  </a:lnTo>
                  <a:lnTo>
                    <a:pt x="284446" y="156275"/>
                  </a:lnTo>
                  <a:cubicBezTo>
                    <a:pt x="284376" y="156193"/>
                    <a:pt x="284294" y="156064"/>
                    <a:pt x="284294" y="155923"/>
                  </a:cubicBezTo>
                  <a:cubicBezTo>
                    <a:pt x="284294" y="155805"/>
                    <a:pt x="284352" y="155700"/>
                    <a:pt x="284458" y="155594"/>
                  </a:cubicBezTo>
                  <a:lnTo>
                    <a:pt x="284529" y="155523"/>
                  </a:lnTo>
                  <a:lnTo>
                    <a:pt x="285280" y="154772"/>
                  </a:lnTo>
                  <a:close/>
                  <a:moveTo>
                    <a:pt x="1292" y="155817"/>
                  </a:moveTo>
                  <a:cubicBezTo>
                    <a:pt x="1362" y="155911"/>
                    <a:pt x="1445" y="156040"/>
                    <a:pt x="1445" y="156181"/>
                  </a:cubicBezTo>
                  <a:cubicBezTo>
                    <a:pt x="1445" y="156299"/>
                    <a:pt x="1386" y="156404"/>
                    <a:pt x="1280" y="156510"/>
                  </a:cubicBezTo>
                  <a:lnTo>
                    <a:pt x="1210" y="156580"/>
                  </a:lnTo>
                  <a:lnTo>
                    <a:pt x="458" y="157332"/>
                  </a:lnTo>
                  <a:cubicBezTo>
                    <a:pt x="388" y="157238"/>
                    <a:pt x="317" y="157097"/>
                    <a:pt x="317" y="156956"/>
                  </a:cubicBezTo>
                  <a:cubicBezTo>
                    <a:pt x="317" y="156851"/>
                    <a:pt x="364" y="156745"/>
                    <a:pt x="458" y="156651"/>
                  </a:cubicBezTo>
                  <a:lnTo>
                    <a:pt x="529" y="156580"/>
                  </a:lnTo>
                  <a:lnTo>
                    <a:pt x="1292" y="155817"/>
                  </a:lnTo>
                  <a:close/>
                  <a:moveTo>
                    <a:pt x="285280" y="155899"/>
                  </a:moveTo>
                  <a:cubicBezTo>
                    <a:pt x="285351" y="155993"/>
                    <a:pt x="285421" y="156134"/>
                    <a:pt x="285421" y="156275"/>
                  </a:cubicBezTo>
                  <a:cubicBezTo>
                    <a:pt x="285421" y="156381"/>
                    <a:pt x="285374" y="156486"/>
                    <a:pt x="285280" y="156580"/>
                  </a:cubicBezTo>
                  <a:lnTo>
                    <a:pt x="285210" y="156651"/>
                  </a:lnTo>
                  <a:lnTo>
                    <a:pt x="284446" y="157414"/>
                  </a:lnTo>
                  <a:cubicBezTo>
                    <a:pt x="284376" y="157332"/>
                    <a:pt x="284294" y="157203"/>
                    <a:pt x="284294" y="157050"/>
                  </a:cubicBezTo>
                  <a:cubicBezTo>
                    <a:pt x="284294" y="156945"/>
                    <a:pt x="284352" y="156827"/>
                    <a:pt x="284458" y="156721"/>
                  </a:cubicBezTo>
                  <a:lnTo>
                    <a:pt x="284529" y="156651"/>
                  </a:lnTo>
                  <a:lnTo>
                    <a:pt x="285280" y="155899"/>
                  </a:lnTo>
                  <a:close/>
                  <a:moveTo>
                    <a:pt x="1292" y="156956"/>
                  </a:moveTo>
                  <a:cubicBezTo>
                    <a:pt x="1362" y="157038"/>
                    <a:pt x="1445" y="157168"/>
                    <a:pt x="1445" y="157309"/>
                  </a:cubicBezTo>
                  <a:cubicBezTo>
                    <a:pt x="1445" y="157426"/>
                    <a:pt x="1386" y="157532"/>
                    <a:pt x="1280" y="157649"/>
                  </a:cubicBezTo>
                  <a:lnTo>
                    <a:pt x="1210" y="157708"/>
                  </a:lnTo>
                  <a:lnTo>
                    <a:pt x="458" y="158460"/>
                  </a:lnTo>
                  <a:cubicBezTo>
                    <a:pt x="388" y="158366"/>
                    <a:pt x="317" y="158236"/>
                    <a:pt x="317" y="158084"/>
                  </a:cubicBezTo>
                  <a:cubicBezTo>
                    <a:pt x="317" y="157978"/>
                    <a:pt x="364" y="157872"/>
                    <a:pt x="458" y="157790"/>
                  </a:cubicBezTo>
                  <a:lnTo>
                    <a:pt x="529" y="157708"/>
                  </a:lnTo>
                  <a:lnTo>
                    <a:pt x="1292" y="156956"/>
                  </a:lnTo>
                  <a:close/>
                  <a:moveTo>
                    <a:pt x="285280" y="157027"/>
                  </a:moveTo>
                  <a:cubicBezTo>
                    <a:pt x="285351" y="157121"/>
                    <a:pt x="285421" y="157262"/>
                    <a:pt x="285421" y="157403"/>
                  </a:cubicBezTo>
                  <a:cubicBezTo>
                    <a:pt x="285421" y="157520"/>
                    <a:pt x="285374" y="157614"/>
                    <a:pt x="285280" y="157708"/>
                  </a:cubicBezTo>
                  <a:lnTo>
                    <a:pt x="285210" y="157790"/>
                  </a:lnTo>
                  <a:lnTo>
                    <a:pt x="284446" y="158542"/>
                  </a:lnTo>
                  <a:cubicBezTo>
                    <a:pt x="284376" y="158460"/>
                    <a:pt x="284294" y="158330"/>
                    <a:pt x="284294" y="158189"/>
                  </a:cubicBezTo>
                  <a:cubicBezTo>
                    <a:pt x="284294" y="158072"/>
                    <a:pt x="284352" y="157955"/>
                    <a:pt x="284458" y="157849"/>
                  </a:cubicBezTo>
                  <a:lnTo>
                    <a:pt x="284529" y="157790"/>
                  </a:lnTo>
                  <a:lnTo>
                    <a:pt x="285280" y="157027"/>
                  </a:lnTo>
                  <a:close/>
                  <a:moveTo>
                    <a:pt x="1292" y="158084"/>
                  </a:moveTo>
                  <a:cubicBezTo>
                    <a:pt x="1362" y="158166"/>
                    <a:pt x="1445" y="158295"/>
                    <a:pt x="1445" y="158436"/>
                  </a:cubicBezTo>
                  <a:cubicBezTo>
                    <a:pt x="1445" y="158554"/>
                    <a:pt x="1386" y="158659"/>
                    <a:pt x="1280" y="158777"/>
                  </a:cubicBezTo>
                  <a:lnTo>
                    <a:pt x="1210" y="158835"/>
                  </a:lnTo>
                  <a:lnTo>
                    <a:pt x="458" y="159599"/>
                  </a:lnTo>
                  <a:cubicBezTo>
                    <a:pt x="388" y="159505"/>
                    <a:pt x="317" y="159364"/>
                    <a:pt x="317" y="159223"/>
                  </a:cubicBezTo>
                  <a:cubicBezTo>
                    <a:pt x="317" y="159106"/>
                    <a:pt x="364" y="159012"/>
                    <a:pt x="458" y="158918"/>
                  </a:cubicBezTo>
                  <a:lnTo>
                    <a:pt x="529" y="158835"/>
                  </a:lnTo>
                  <a:lnTo>
                    <a:pt x="1292" y="158084"/>
                  </a:lnTo>
                  <a:close/>
                  <a:moveTo>
                    <a:pt x="285280" y="158154"/>
                  </a:moveTo>
                  <a:cubicBezTo>
                    <a:pt x="285351" y="158248"/>
                    <a:pt x="285421" y="158389"/>
                    <a:pt x="285421" y="158530"/>
                  </a:cubicBezTo>
                  <a:cubicBezTo>
                    <a:pt x="285421" y="158648"/>
                    <a:pt x="285374" y="158741"/>
                    <a:pt x="285280" y="158835"/>
                  </a:cubicBezTo>
                  <a:lnTo>
                    <a:pt x="285210" y="158918"/>
                  </a:lnTo>
                  <a:lnTo>
                    <a:pt x="284446" y="159669"/>
                  </a:lnTo>
                  <a:cubicBezTo>
                    <a:pt x="284376" y="159587"/>
                    <a:pt x="284294" y="159458"/>
                    <a:pt x="284294" y="159317"/>
                  </a:cubicBezTo>
                  <a:cubicBezTo>
                    <a:pt x="284294" y="159200"/>
                    <a:pt x="284352" y="159094"/>
                    <a:pt x="284458" y="158976"/>
                  </a:cubicBezTo>
                  <a:lnTo>
                    <a:pt x="284529" y="158918"/>
                  </a:lnTo>
                  <a:lnTo>
                    <a:pt x="285280" y="158154"/>
                  </a:lnTo>
                  <a:close/>
                  <a:moveTo>
                    <a:pt x="1292" y="159211"/>
                  </a:moveTo>
                  <a:cubicBezTo>
                    <a:pt x="1362" y="159293"/>
                    <a:pt x="1445" y="159423"/>
                    <a:pt x="1445" y="159564"/>
                  </a:cubicBezTo>
                  <a:cubicBezTo>
                    <a:pt x="1445" y="159681"/>
                    <a:pt x="1386" y="159799"/>
                    <a:pt x="1280" y="159904"/>
                  </a:cubicBezTo>
                  <a:lnTo>
                    <a:pt x="1210" y="159975"/>
                  </a:lnTo>
                  <a:lnTo>
                    <a:pt x="458" y="160726"/>
                  </a:lnTo>
                  <a:cubicBezTo>
                    <a:pt x="388" y="160632"/>
                    <a:pt x="317" y="160491"/>
                    <a:pt x="317" y="160351"/>
                  </a:cubicBezTo>
                  <a:cubicBezTo>
                    <a:pt x="317" y="160233"/>
                    <a:pt x="364" y="160139"/>
                    <a:pt x="458" y="160045"/>
                  </a:cubicBezTo>
                  <a:lnTo>
                    <a:pt x="529" y="159975"/>
                  </a:lnTo>
                  <a:lnTo>
                    <a:pt x="1292" y="159211"/>
                  </a:lnTo>
                  <a:close/>
                  <a:moveTo>
                    <a:pt x="285280" y="159293"/>
                  </a:moveTo>
                  <a:cubicBezTo>
                    <a:pt x="285351" y="159387"/>
                    <a:pt x="285421" y="159517"/>
                    <a:pt x="285421" y="159669"/>
                  </a:cubicBezTo>
                  <a:cubicBezTo>
                    <a:pt x="285421" y="159775"/>
                    <a:pt x="285374" y="159881"/>
                    <a:pt x="285280" y="159975"/>
                  </a:cubicBezTo>
                  <a:lnTo>
                    <a:pt x="285210" y="160045"/>
                  </a:lnTo>
                  <a:lnTo>
                    <a:pt x="284446" y="160797"/>
                  </a:lnTo>
                  <a:cubicBezTo>
                    <a:pt x="284376" y="160715"/>
                    <a:pt x="284294" y="160585"/>
                    <a:pt x="284294" y="160444"/>
                  </a:cubicBezTo>
                  <a:cubicBezTo>
                    <a:pt x="284294" y="160327"/>
                    <a:pt x="284352" y="160221"/>
                    <a:pt x="284458" y="160116"/>
                  </a:cubicBezTo>
                  <a:lnTo>
                    <a:pt x="284529" y="160045"/>
                  </a:lnTo>
                  <a:lnTo>
                    <a:pt x="285280" y="159293"/>
                  </a:lnTo>
                  <a:close/>
                  <a:moveTo>
                    <a:pt x="1292" y="160339"/>
                  </a:moveTo>
                  <a:cubicBezTo>
                    <a:pt x="1362" y="160433"/>
                    <a:pt x="1445" y="160562"/>
                    <a:pt x="1445" y="160703"/>
                  </a:cubicBezTo>
                  <a:cubicBezTo>
                    <a:pt x="1445" y="160809"/>
                    <a:pt x="1386" y="160926"/>
                    <a:pt x="1280" y="161032"/>
                  </a:cubicBezTo>
                  <a:lnTo>
                    <a:pt x="1210" y="161102"/>
                  </a:lnTo>
                  <a:lnTo>
                    <a:pt x="458" y="161854"/>
                  </a:lnTo>
                  <a:cubicBezTo>
                    <a:pt x="388" y="161760"/>
                    <a:pt x="317" y="161619"/>
                    <a:pt x="317" y="161478"/>
                  </a:cubicBezTo>
                  <a:cubicBezTo>
                    <a:pt x="317" y="161372"/>
                    <a:pt x="364" y="161267"/>
                    <a:pt x="458" y="161173"/>
                  </a:cubicBezTo>
                  <a:lnTo>
                    <a:pt x="529" y="161102"/>
                  </a:lnTo>
                  <a:lnTo>
                    <a:pt x="1292" y="160339"/>
                  </a:lnTo>
                  <a:close/>
                  <a:moveTo>
                    <a:pt x="285280" y="160421"/>
                  </a:moveTo>
                  <a:cubicBezTo>
                    <a:pt x="285351" y="160515"/>
                    <a:pt x="285421" y="160656"/>
                    <a:pt x="285421" y="160797"/>
                  </a:cubicBezTo>
                  <a:cubicBezTo>
                    <a:pt x="285421" y="160903"/>
                    <a:pt x="285374" y="161008"/>
                    <a:pt x="285280" y="161102"/>
                  </a:cubicBezTo>
                  <a:lnTo>
                    <a:pt x="285210" y="161173"/>
                  </a:lnTo>
                  <a:lnTo>
                    <a:pt x="284446" y="161936"/>
                  </a:lnTo>
                  <a:cubicBezTo>
                    <a:pt x="284376" y="161842"/>
                    <a:pt x="284294" y="161713"/>
                    <a:pt x="284294" y="161572"/>
                  </a:cubicBezTo>
                  <a:cubicBezTo>
                    <a:pt x="284294" y="161455"/>
                    <a:pt x="284352" y="161349"/>
                    <a:pt x="284458" y="161243"/>
                  </a:cubicBezTo>
                  <a:lnTo>
                    <a:pt x="284529" y="161173"/>
                  </a:lnTo>
                  <a:lnTo>
                    <a:pt x="285280" y="160421"/>
                  </a:lnTo>
                  <a:close/>
                  <a:moveTo>
                    <a:pt x="1292" y="161478"/>
                  </a:moveTo>
                  <a:cubicBezTo>
                    <a:pt x="1362" y="161560"/>
                    <a:pt x="1445" y="161689"/>
                    <a:pt x="1445" y="161830"/>
                  </a:cubicBezTo>
                  <a:cubicBezTo>
                    <a:pt x="1445" y="161948"/>
                    <a:pt x="1386" y="162053"/>
                    <a:pt x="1280" y="162159"/>
                  </a:cubicBezTo>
                  <a:lnTo>
                    <a:pt x="1210" y="162230"/>
                  </a:lnTo>
                  <a:lnTo>
                    <a:pt x="458" y="162981"/>
                  </a:lnTo>
                  <a:cubicBezTo>
                    <a:pt x="388" y="162887"/>
                    <a:pt x="317" y="162758"/>
                    <a:pt x="317" y="162605"/>
                  </a:cubicBezTo>
                  <a:cubicBezTo>
                    <a:pt x="317" y="162500"/>
                    <a:pt x="364" y="162394"/>
                    <a:pt x="458" y="162300"/>
                  </a:cubicBezTo>
                  <a:lnTo>
                    <a:pt x="529" y="162230"/>
                  </a:lnTo>
                  <a:lnTo>
                    <a:pt x="1292" y="161478"/>
                  </a:lnTo>
                  <a:close/>
                  <a:moveTo>
                    <a:pt x="285280" y="161548"/>
                  </a:moveTo>
                  <a:cubicBezTo>
                    <a:pt x="285351" y="161642"/>
                    <a:pt x="285421" y="161783"/>
                    <a:pt x="285421" y="161924"/>
                  </a:cubicBezTo>
                  <a:cubicBezTo>
                    <a:pt x="285421" y="162042"/>
                    <a:pt x="285374" y="162136"/>
                    <a:pt x="285280" y="162230"/>
                  </a:cubicBezTo>
                  <a:lnTo>
                    <a:pt x="285210" y="162300"/>
                  </a:lnTo>
                  <a:lnTo>
                    <a:pt x="284446" y="163064"/>
                  </a:lnTo>
                  <a:cubicBezTo>
                    <a:pt x="284376" y="162981"/>
                    <a:pt x="284294" y="162852"/>
                    <a:pt x="284294" y="162711"/>
                  </a:cubicBezTo>
                  <a:cubicBezTo>
                    <a:pt x="284294" y="162594"/>
                    <a:pt x="284352" y="162476"/>
                    <a:pt x="284458" y="162371"/>
                  </a:cubicBezTo>
                  <a:lnTo>
                    <a:pt x="284529" y="162300"/>
                  </a:lnTo>
                  <a:lnTo>
                    <a:pt x="285280" y="161548"/>
                  </a:lnTo>
                  <a:close/>
                  <a:moveTo>
                    <a:pt x="1292" y="162605"/>
                  </a:moveTo>
                  <a:cubicBezTo>
                    <a:pt x="1362" y="162688"/>
                    <a:pt x="1445" y="162817"/>
                    <a:pt x="1445" y="162958"/>
                  </a:cubicBezTo>
                  <a:cubicBezTo>
                    <a:pt x="1445" y="163075"/>
                    <a:pt x="1386" y="163181"/>
                    <a:pt x="1280" y="163298"/>
                  </a:cubicBezTo>
                  <a:lnTo>
                    <a:pt x="1210" y="163357"/>
                  </a:lnTo>
                  <a:lnTo>
                    <a:pt x="458" y="164121"/>
                  </a:lnTo>
                  <a:cubicBezTo>
                    <a:pt x="388" y="164015"/>
                    <a:pt x="317" y="163886"/>
                    <a:pt x="317" y="163745"/>
                  </a:cubicBezTo>
                  <a:cubicBezTo>
                    <a:pt x="317" y="163627"/>
                    <a:pt x="364" y="163533"/>
                    <a:pt x="458" y="163439"/>
                  </a:cubicBezTo>
                  <a:lnTo>
                    <a:pt x="529" y="163357"/>
                  </a:lnTo>
                  <a:lnTo>
                    <a:pt x="1292" y="162605"/>
                  </a:lnTo>
                  <a:close/>
                  <a:moveTo>
                    <a:pt x="285280" y="162676"/>
                  </a:moveTo>
                  <a:cubicBezTo>
                    <a:pt x="285351" y="162770"/>
                    <a:pt x="285421" y="162911"/>
                    <a:pt x="285421" y="163052"/>
                  </a:cubicBezTo>
                  <a:cubicBezTo>
                    <a:pt x="285421" y="163169"/>
                    <a:pt x="285374" y="163263"/>
                    <a:pt x="285280" y="163357"/>
                  </a:cubicBezTo>
                  <a:lnTo>
                    <a:pt x="285210" y="163439"/>
                  </a:lnTo>
                  <a:lnTo>
                    <a:pt x="284446" y="164191"/>
                  </a:lnTo>
                  <a:cubicBezTo>
                    <a:pt x="284376" y="164109"/>
                    <a:pt x="284294" y="163980"/>
                    <a:pt x="284294" y="163839"/>
                  </a:cubicBezTo>
                  <a:cubicBezTo>
                    <a:pt x="284294" y="163721"/>
                    <a:pt x="284352" y="163616"/>
                    <a:pt x="284458" y="163498"/>
                  </a:cubicBezTo>
                  <a:lnTo>
                    <a:pt x="284529" y="163439"/>
                  </a:lnTo>
                  <a:lnTo>
                    <a:pt x="285280" y="162676"/>
                  </a:lnTo>
                  <a:close/>
                  <a:moveTo>
                    <a:pt x="1292" y="163733"/>
                  </a:moveTo>
                  <a:cubicBezTo>
                    <a:pt x="1362" y="163815"/>
                    <a:pt x="1445" y="163944"/>
                    <a:pt x="1445" y="164085"/>
                  </a:cubicBezTo>
                  <a:cubicBezTo>
                    <a:pt x="1445" y="164203"/>
                    <a:pt x="1386" y="164308"/>
                    <a:pt x="1280" y="164426"/>
                  </a:cubicBezTo>
                  <a:lnTo>
                    <a:pt x="1210" y="164485"/>
                  </a:lnTo>
                  <a:lnTo>
                    <a:pt x="458" y="165248"/>
                  </a:lnTo>
                  <a:cubicBezTo>
                    <a:pt x="388" y="165154"/>
                    <a:pt x="317" y="165013"/>
                    <a:pt x="317" y="164872"/>
                  </a:cubicBezTo>
                  <a:cubicBezTo>
                    <a:pt x="317" y="164755"/>
                    <a:pt x="364" y="164661"/>
                    <a:pt x="458" y="164567"/>
                  </a:cubicBezTo>
                  <a:lnTo>
                    <a:pt x="529" y="164485"/>
                  </a:lnTo>
                  <a:lnTo>
                    <a:pt x="1292" y="163733"/>
                  </a:lnTo>
                  <a:close/>
                  <a:moveTo>
                    <a:pt x="285280" y="163815"/>
                  </a:moveTo>
                  <a:cubicBezTo>
                    <a:pt x="285351" y="163909"/>
                    <a:pt x="285421" y="164038"/>
                    <a:pt x="285421" y="164179"/>
                  </a:cubicBezTo>
                  <a:cubicBezTo>
                    <a:pt x="285421" y="164297"/>
                    <a:pt x="285374" y="164391"/>
                    <a:pt x="285280" y="164485"/>
                  </a:cubicBezTo>
                  <a:lnTo>
                    <a:pt x="285210" y="164567"/>
                  </a:lnTo>
                  <a:lnTo>
                    <a:pt x="284446" y="165319"/>
                  </a:lnTo>
                  <a:cubicBezTo>
                    <a:pt x="284376" y="165236"/>
                    <a:pt x="284294" y="165107"/>
                    <a:pt x="284294" y="164966"/>
                  </a:cubicBezTo>
                  <a:cubicBezTo>
                    <a:pt x="284294" y="164849"/>
                    <a:pt x="284352" y="164743"/>
                    <a:pt x="284458" y="164626"/>
                  </a:cubicBezTo>
                  <a:lnTo>
                    <a:pt x="284529" y="164567"/>
                  </a:lnTo>
                  <a:lnTo>
                    <a:pt x="285280" y="163815"/>
                  </a:lnTo>
                  <a:close/>
                  <a:moveTo>
                    <a:pt x="1292" y="164860"/>
                  </a:moveTo>
                  <a:cubicBezTo>
                    <a:pt x="1362" y="164954"/>
                    <a:pt x="1445" y="165072"/>
                    <a:pt x="1445" y="165225"/>
                  </a:cubicBezTo>
                  <a:cubicBezTo>
                    <a:pt x="1445" y="165330"/>
                    <a:pt x="1386" y="165448"/>
                    <a:pt x="1280" y="165553"/>
                  </a:cubicBezTo>
                  <a:lnTo>
                    <a:pt x="1210" y="165624"/>
                  </a:lnTo>
                  <a:lnTo>
                    <a:pt x="458" y="166376"/>
                  </a:lnTo>
                  <a:cubicBezTo>
                    <a:pt x="388" y="166282"/>
                    <a:pt x="317" y="166141"/>
                    <a:pt x="317" y="166000"/>
                  </a:cubicBezTo>
                  <a:cubicBezTo>
                    <a:pt x="317" y="165894"/>
                    <a:pt x="364" y="165788"/>
                    <a:pt x="458" y="165694"/>
                  </a:cubicBezTo>
                  <a:lnTo>
                    <a:pt x="529" y="165624"/>
                  </a:lnTo>
                  <a:lnTo>
                    <a:pt x="1292" y="164860"/>
                  </a:lnTo>
                  <a:close/>
                  <a:moveTo>
                    <a:pt x="285280" y="164943"/>
                  </a:moveTo>
                  <a:cubicBezTo>
                    <a:pt x="285351" y="165037"/>
                    <a:pt x="285421" y="165178"/>
                    <a:pt x="285421" y="165319"/>
                  </a:cubicBezTo>
                  <a:cubicBezTo>
                    <a:pt x="285421" y="165424"/>
                    <a:pt x="285374" y="165530"/>
                    <a:pt x="285280" y="165624"/>
                  </a:cubicBezTo>
                  <a:lnTo>
                    <a:pt x="285210" y="165694"/>
                  </a:lnTo>
                  <a:lnTo>
                    <a:pt x="284446" y="166446"/>
                  </a:lnTo>
                  <a:cubicBezTo>
                    <a:pt x="284376" y="166364"/>
                    <a:pt x="284294" y="166235"/>
                    <a:pt x="284294" y="166094"/>
                  </a:cubicBezTo>
                  <a:cubicBezTo>
                    <a:pt x="284294" y="165976"/>
                    <a:pt x="284352" y="165871"/>
                    <a:pt x="284458" y="165765"/>
                  </a:cubicBezTo>
                  <a:lnTo>
                    <a:pt x="284529" y="165694"/>
                  </a:lnTo>
                  <a:lnTo>
                    <a:pt x="285280" y="164943"/>
                  </a:lnTo>
                  <a:close/>
                  <a:moveTo>
                    <a:pt x="1292" y="165988"/>
                  </a:moveTo>
                  <a:cubicBezTo>
                    <a:pt x="1362" y="166082"/>
                    <a:pt x="1445" y="166211"/>
                    <a:pt x="1445" y="166352"/>
                  </a:cubicBezTo>
                  <a:cubicBezTo>
                    <a:pt x="1445" y="166469"/>
                    <a:pt x="1386" y="166575"/>
                    <a:pt x="1280" y="166681"/>
                  </a:cubicBezTo>
                  <a:lnTo>
                    <a:pt x="1210" y="166751"/>
                  </a:lnTo>
                  <a:lnTo>
                    <a:pt x="458" y="167503"/>
                  </a:lnTo>
                  <a:cubicBezTo>
                    <a:pt x="388" y="167409"/>
                    <a:pt x="317" y="167268"/>
                    <a:pt x="317" y="167127"/>
                  </a:cubicBezTo>
                  <a:cubicBezTo>
                    <a:pt x="317" y="167021"/>
                    <a:pt x="364" y="166916"/>
                    <a:pt x="458" y="166822"/>
                  </a:cubicBezTo>
                  <a:lnTo>
                    <a:pt x="529" y="166751"/>
                  </a:lnTo>
                  <a:lnTo>
                    <a:pt x="1292" y="165988"/>
                  </a:lnTo>
                  <a:close/>
                  <a:moveTo>
                    <a:pt x="285280" y="166070"/>
                  </a:moveTo>
                  <a:cubicBezTo>
                    <a:pt x="285351" y="166164"/>
                    <a:pt x="285421" y="166305"/>
                    <a:pt x="285421" y="166446"/>
                  </a:cubicBezTo>
                  <a:cubicBezTo>
                    <a:pt x="285421" y="166552"/>
                    <a:pt x="285374" y="166657"/>
                    <a:pt x="285280" y="166751"/>
                  </a:cubicBezTo>
                  <a:lnTo>
                    <a:pt x="285210" y="166822"/>
                  </a:lnTo>
                  <a:lnTo>
                    <a:pt x="284446" y="167585"/>
                  </a:lnTo>
                  <a:cubicBezTo>
                    <a:pt x="284376" y="167491"/>
                    <a:pt x="284294" y="167374"/>
                    <a:pt x="284294" y="167221"/>
                  </a:cubicBezTo>
                  <a:cubicBezTo>
                    <a:pt x="284294" y="167115"/>
                    <a:pt x="284352" y="166998"/>
                    <a:pt x="284458" y="166892"/>
                  </a:cubicBezTo>
                  <a:lnTo>
                    <a:pt x="284529" y="166822"/>
                  </a:lnTo>
                  <a:lnTo>
                    <a:pt x="285280" y="166070"/>
                  </a:lnTo>
                  <a:close/>
                  <a:moveTo>
                    <a:pt x="1292" y="167127"/>
                  </a:moveTo>
                  <a:cubicBezTo>
                    <a:pt x="1362" y="167209"/>
                    <a:pt x="1445" y="167339"/>
                    <a:pt x="1445" y="167480"/>
                  </a:cubicBezTo>
                  <a:cubicBezTo>
                    <a:pt x="1445" y="167597"/>
                    <a:pt x="1386" y="167703"/>
                    <a:pt x="1280" y="167820"/>
                  </a:cubicBezTo>
                  <a:lnTo>
                    <a:pt x="1210" y="167879"/>
                  </a:lnTo>
                  <a:lnTo>
                    <a:pt x="458" y="168631"/>
                  </a:lnTo>
                  <a:cubicBezTo>
                    <a:pt x="388" y="168537"/>
                    <a:pt x="317" y="168407"/>
                    <a:pt x="317" y="168255"/>
                  </a:cubicBezTo>
                  <a:cubicBezTo>
                    <a:pt x="317" y="168149"/>
                    <a:pt x="364" y="168043"/>
                    <a:pt x="458" y="167961"/>
                  </a:cubicBezTo>
                  <a:lnTo>
                    <a:pt x="529" y="167879"/>
                  </a:lnTo>
                  <a:lnTo>
                    <a:pt x="1292" y="167127"/>
                  </a:lnTo>
                  <a:close/>
                  <a:moveTo>
                    <a:pt x="285280" y="167198"/>
                  </a:moveTo>
                  <a:cubicBezTo>
                    <a:pt x="285351" y="167292"/>
                    <a:pt x="285421" y="167433"/>
                    <a:pt x="285421" y="167574"/>
                  </a:cubicBezTo>
                  <a:cubicBezTo>
                    <a:pt x="285421" y="167691"/>
                    <a:pt x="285374" y="167785"/>
                    <a:pt x="285280" y="167879"/>
                  </a:cubicBezTo>
                  <a:lnTo>
                    <a:pt x="285210" y="167961"/>
                  </a:lnTo>
                  <a:lnTo>
                    <a:pt x="284446" y="168713"/>
                  </a:lnTo>
                  <a:cubicBezTo>
                    <a:pt x="284376" y="168631"/>
                    <a:pt x="284294" y="168501"/>
                    <a:pt x="284294" y="168360"/>
                  </a:cubicBezTo>
                  <a:cubicBezTo>
                    <a:pt x="284294" y="168243"/>
                    <a:pt x="284352" y="168126"/>
                    <a:pt x="284458" y="168020"/>
                  </a:cubicBezTo>
                  <a:lnTo>
                    <a:pt x="284529" y="167961"/>
                  </a:lnTo>
                  <a:lnTo>
                    <a:pt x="285280" y="167198"/>
                  </a:lnTo>
                  <a:close/>
                  <a:moveTo>
                    <a:pt x="1292" y="168255"/>
                  </a:moveTo>
                  <a:cubicBezTo>
                    <a:pt x="1362" y="168337"/>
                    <a:pt x="1445" y="168466"/>
                    <a:pt x="1445" y="168607"/>
                  </a:cubicBezTo>
                  <a:cubicBezTo>
                    <a:pt x="1445" y="168724"/>
                    <a:pt x="1386" y="168830"/>
                    <a:pt x="1280" y="168948"/>
                  </a:cubicBezTo>
                  <a:lnTo>
                    <a:pt x="1210" y="169006"/>
                  </a:lnTo>
                  <a:lnTo>
                    <a:pt x="458" y="169770"/>
                  </a:lnTo>
                  <a:cubicBezTo>
                    <a:pt x="388" y="169676"/>
                    <a:pt x="317" y="169535"/>
                    <a:pt x="317" y="169394"/>
                  </a:cubicBezTo>
                  <a:cubicBezTo>
                    <a:pt x="317" y="169276"/>
                    <a:pt x="364" y="169183"/>
                    <a:pt x="458" y="169089"/>
                  </a:cubicBezTo>
                  <a:lnTo>
                    <a:pt x="529" y="169006"/>
                  </a:lnTo>
                  <a:lnTo>
                    <a:pt x="1292" y="168255"/>
                  </a:lnTo>
                  <a:close/>
                  <a:moveTo>
                    <a:pt x="285280" y="168325"/>
                  </a:moveTo>
                  <a:cubicBezTo>
                    <a:pt x="285351" y="168431"/>
                    <a:pt x="285421" y="168560"/>
                    <a:pt x="285421" y="168701"/>
                  </a:cubicBezTo>
                  <a:cubicBezTo>
                    <a:pt x="285421" y="168818"/>
                    <a:pt x="285374" y="168912"/>
                    <a:pt x="285280" y="169006"/>
                  </a:cubicBezTo>
                  <a:lnTo>
                    <a:pt x="285210" y="169089"/>
                  </a:lnTo>
                  <a:lnTo>
                    <a:pt x="284446" y="169840"/>
                  </a:lnTo>
                  <a:cubicBezTo>
                    <a:pt x="284376" y="169758"/>
                    <a:pt x="284294" y="169629"/>
                    <a:pt x="284294" y="169488"/>
                  </a:cubicBezTo>
                  <a:cubicBezTo>
                    <a:pt x="284294" y="169370"/>
                    <a:pt x="284352" y="169265"/>
                    <a:pt x="284458" y="169147"/>
                  </a:cubicBezTo>
                  <a:lnTo>
                    <a:pt x="284529" y="169089"/>
                  </a:lnTo>
                  <a:lnTo>
                    <a:pt x="285280" y="168325"/>
                  </a:lnTo>
                  <a:close/>
                  <a:moveTo>
                    <a:pt x="1292" y="169382"/>
                  </a:moveTo>
                  <a:cubicBezTo>
                    <a:pt x="1362" y="169464"/>
                    <a:pt x="1445" y="169594"/>
                    <a:pt x="1445" y="169735"/>
                  </a:cubicBezTo>
                  <a:cubicBezTo>
                    <a:pt x="1445" y="169852"/>
                    <a:pt x="1386" y="169969"/>
                    <a:pt x="1280" y="170075"/>
                  </a:cubicBezTo>
                  <a:lnTo>
                    <a:pt x="1210" y="170134"/>
                  </a:lnTo>
                  <a:lnTo>
                    <a:pt x="458" y="170897"/>
                  </a:lnTo>
                  <a:cubicBezTo>
                    <a:pt x="388" y="170803"/>
                    <a:pt x="317" y="170662"/>
                    <a:pt x="317" y="170521"/>
                  </a:cubicBezTo>
                  <a:cubicBezTo>
                    <a:pt x="317" y="170404"/>
                    <a:pt x="364" y="170310"/>
                    <a:pt x="458" y="170216"/>
                  </a:cubicBezTo>
                  <a:lnTo>
                    <a:pt x="529" y="170134"/>
                  </a:lnTo>
                  <a:lnTo>
                    <a:pt x="1292" y="169382"/>
                  </a:lnTo>
                  <a:close/>
                  <a:moveTo>
                    <a:pt x="285280" y="169464"/>
                  </a:moveTo>
                  <a:cubicBezTo>
                    <a:pt x="285351" y="169558"/>
                    <a:pt x="285421" y="169688"/>
                    <a:pt x="285421" y="169840"/>
                  </a:cubicBezTo>
                  <a:cubicBezTo>
                    <a:pt x="285421" y="169946"/>
                    <a:pt x="285374" y="170052"/>
                    <a:pt x="285280" y="170134"/>
                  </a:cubicBezTo>
                  <a:lnTo>
                    <a:pt x="285210" y="170216"/>
                  </a:lnTo>
                  <a:lnTo>
                    <a:pt x="284446" y="170968"/>
                  </a:lnTo>
                  <a:cubicBezTo>
                    <a:pt x="284376" y="170886"/>
                    <a:pt x="284294" y="170756"/>
                    <a:pt x="284294" y="170615"/>
                  </a:cubicBezTo>
                  <a:cubicBezTo>
                    <a:pt x="284294" y="170498"/>
                    <a:pt x="284352" y="170392"/>
                    <a:pt x="284458" y="170287"/>
                  </a:cubicBezTo>
                  <a:lnTo>
                    <a:pt x="284529" y="170216"/>
                  </a:lnTo>
                  <a:lnTo>
                    <a:pt x="285280" y="169464"/>
                  </a:lnTo>
                  <a:close/>
                  <a:moveTo>
                    <a:pt x="1292" y="170510"/>
                  </a:moveTo>
                  <a:cubicBezTo>
                    <a:pt x="1362" y="170604"/>
                    <a:pt x="1445" y="170733"/>
                    <a:pt x="1445" y="170874"/>
                  </a:cubicBezTo>
                  <a:cubicBezTo>
                    <a:pt x="1445" y="170979"/>
                    <a:pt x="1386" y="171097"/>
                    <a:pt x="1280" y="171203"/>
                  </a:cubicBezTo>
                  <a:lnTo>
                    <a:pt x="1210" y="171273"/>
                  </a:lnTo>
                  <a:lnTo>
                    <a:pt x="458" y="172025"/>
                  </a:lnTo>
                  <a:cubicBezTo>
                    <a:pt x="388" y="171931"/>
                    <a:pt x="317" y="171790"/>
                    <a:pt x="317" y="171649"/>
                  </a:cubicBezTo>
                  <a:cubicBezTo>
                    <a:pt x="317" y="171543"/>
                    <a:pt x="364" y="171438"/>
                    <a:pt x="458" y="171344"/>
                  </a:cubicBezTo>
                  <a:lnTo>
                    <a:pt x="529" y="171273"/>
                  </a:lnTo>
                  <a:lnTo>
                    <a:pt x="1292" y="170510"/>
                  </a:lnTo>
                  <a:close/>
                  <a:moveTo>
                    <a:pt x="285280" y="170592"/>
                  </a:moveTo>
                  <a:cubicBezTo>
                    <a:pt x="285351" y="170686"/>
                    <a:pt x="285421" y="170827"/>
                    <a:pt x="285421" y="170968"/>
                  </a:cubicBezTo>
                  <a:cubicBezTo>
                    <a:pt x="285421" y="171073"/>
                    <a:pt x="285374" y="171179"/>
                    <a:pt x="285280" y="171273"/>
                  </a:cubicBezTo>
                  <a:lnTo>
                    <a:pt x="285210" y="171344"/>
                  </a:lnTo>
                  <a:lnTo>
                    <a:pt x="284446" y="172107"/>
                  </a:lnTo>
                  <a:cubicBezTo>
                    <a:pt x="284376" y="172013"/>
                    <a:pt x="284294" y="171884"/>
                    <a:pt x="284294" y="171743"/>
                  </a:cubicBezTo>
                  <a:cubicBezTo>
                    <a:pt x="284294" y="171625"/>
                    <a:pt x="284352" y="171520"/>
                    <a:pt x="284458" y="171414"/>
                  </a:cubicBezTo>
                  <a:lnTo>
                    <a:pt x="284529" y="171344"/>
                  </a:lnTo>
                  <a:lnTo>
                    <a:pt x="285280" y="170592"/>
                  </a:lnTo>
                  <a:close/>
                  <a:moveTo>
                    <a:pt x="1292" y="171649"/>
                  </a:moveTo>
                  <a:cubicBezTo>
                    <a:pt x="1362" y="171731"/>
                    <a:pt x="1445" y="171860"/>
                    <a:pt x="1445" y="172001"/>
                  </a:cubicBezTo>
                  <a:cubicBezTo>
                    <a:pt x="1445" y="172119"/>
                    <a:pt x="1386" y="172224"/>
                    <a:pt x="1280" y="172330"/>
                  </a:cubicBezTo>
                  <a:lnTo>
                    <a:pt x="1210" y="172401"/>
                  </a:lnTo>
                  <a:lnTo>
                    <a:pt x="458" y="173152"/>
                  </a:lnTo>
                  <a:cubicBezTo>
                    <a:pt x="388" y="173058"/>
                    <a:pt x="317" y="172929"/>
                    <a:pt x="317" y="172776"/>
                  </a:cubicBezTo>
                  <a:cubicBezTo>
                    <a:pt x="317" y="172671"/>
                    <a:pt x="364" y="172565"/>
                    <a:pt x="458" y="172471"/>
                  </a:cubicBezTo>
                  <a:lnTo>
                    <a:pt x="529" y="172401"/>
                  </a:lnTo>
                  <a:lnTo>
                    <a:pt x="1292" y="171649"/>
                  </a:lnTo>
                  <a:close/>
                  <a:moveTo>
                    <a:pt x="285280" y="171719"/>
                  </a:moveTo>
                  <a:cubicBezTo>
                    <a:pt x="285351" y="171813"/>
                    <a:pt x="285421" y="171954"/>
                    <a:pt x="285421" y="172095"/>
                  </a:cubicBezTo>
                  <a:cubicBezTo>
                    <a:pt x="285421" y="172213"/>
                    <a:pt x="285374" y="172307"/>
                    <a:pt x="285280" y="172401"/>
                  </a:cubicBezTo>
                  <a:lnTo>
                    <a:pt x="285210" y="172471"/>
                  </a:lnTo>
                  <a:lnTo>
                    <a:pt x="284446" y="173234"/>
                  </a:lnTo>
                  <a:cubicBezTo>
                    <a:pt x="284376" y="173152"/>
                    <a:pt x="284294" y="173023"/>
                    <a:pt x="284294" y="172882"/>
                  </a:cubicBezTo>
                  <a:cubicBezTo>
                    <a:pt x="284294" y="172765"/>
                    <a:pt x="284352" y="172647"/>
                    <a:pt x="284458" y="172542"/>
                  </a:cubicBezTo>
                  <a:lnTo>
                    <a:pt x="284529" y="172471"/>
                  </a:lnTo>
                  <a:lnTo>
                    <a:pt x="285280" y="171719"/>
                  </a:lnTo>
                  <a:close/>
                  <a:moveTo>
                    <a:pt x="1292" y="172776"/>
                  </a:moveTo>
                  <a:cubicBezTo>
                    <a:pt x="1362" y="172859"/>
                    <a:pt x="1445" y="172988"/>
                    <a:pt x="1445" y="173129"/>
                  </a:cubicBezTo>
                  <a:cubicBezTo>
                    <a:pt x="1445" y="173246"/>
                    <a:pt x="1386" y="173352"/>
                    <a:pt x="1280" y="173469"/>
                  </a:cubicBezTo>
                  <a:lnTo>
                    <a:pt x="1210" y="173528"/>
                  </a:lnTo>
                  <a:lnTo>
                    <a:pt x="458" y="174280"/>
                  </a:lnTo>
                  <a:cubicBezTo>
                    <a:pt x="388" y="174186"/>
                    <a:pt x="317" y="174057"/>
                    <a:pt x="317" y="173916"/>
                  </a:cubicBezTo>
                  <a:cubicBezTo>
                    <a:pt x="317" y="173798"/>
                    <a:pt x="364" y="173704"/>
                    <a:pt x="458" y="173610"/>
                  </a:cubicBezTo>
                  <a:lnTo>
                    <a:pt x="529" y="173528"/>
                  </a:lnTo>
                  <a:lnTo>
                    <a:pt x="1292" y="172776"/>
                  </a:lnTo>
                  <a:close/>
                  <a:moveTo>
                    <a:pt x="285280" y="172847"/>
                  </a:moveTo>
                  <a:cubicBezTo>
                    <a:pt x="285351" y="172941"/>
                    <a:pt x="285421" y="173082"/>
                    <a:pt x="285421" y="173223"/>
                  </a:cubicBezTo>
                  <a:cubicBezTo>
                    <a:pt x="285421" y="173340"/>
                    <a:pt x="285374" y="173434"/>
                    <a:pt x="285280" y="173528"/>
                  </a:cubicBezTo>
                  <a:lnTo>
                    <a:pt x="285210" y="173610"/>
                  </a:lnTo>
                  <a:lnTo>
                    <a:pt x="284446" y="174362"/>
                  </a:lnTo>
                  <a:cubicBezTo>
                    <a:pt x="284376" y="174280"/>
                    <a:pt x="284294" y="174151"/>
                    <a:pt x="284294" y="174010"/>
                  </a:cubicBezTo>
                  <a:cubicBezTo>
                    <a:pt x="284294" y="173892"/>
                    <a:pt x="284352" y="173786"/>
                    <a:pt x="284458" y="173669"/>
                  </a:cubicBezTo>
                  <a:lnTo>
                    <a:pt x="284529" y="173610"/>
                  </a:lnTo>
                  <a:lnTo>
                    <a:pt x="285280" y="172847"/>
                  </a:lnTo>
                  <a:close/>
                  <a:moveTo>
                    <a:pt x="1292" y="173904"/>
                  </a:moveTo>
                  <a:cubicBezTo>
                    <a:pt x="1362" y="173986"/>
                    <a:pt x="1445" y="174115"/>
                    <a:pt x="1445" y="174256"/>
                  </a:cubicBezTo>
                  <a:cubicBezTo>
                    <a:pt x="1445" y="174374"/>
                    <a:pt x="1386" y="174479"/>
                    <a:pt x="1280" y="174597"/>
                  </a:cubicBezTo>
                  <a:lnTo>
                    <a:pt x="1210" y="174656"/>
                  </a:lnTo>
                  <a:lnTo>
                    <a:pt x="458" y="175419"/>
                  </a:lnTo>
                  <a:cubicBezTo>
                    <a:pt x="388" y="175325"/>
                    <a:pt x="317" y="175184"/>
                    <a:pt x="317" y="175043"/>
                  </a:cubicBezTo>
                  <a:cubicBezTo>
                    <a:pt x="317" y="174926"/>
                    <a:pt x="364" y="174832"/>
                    <a:pt x="458" y="174738"/>
                  </a:cubicBezTo>
                  <a:lnTo>
                    <a:pt x="529" y="174656"/>
                  </a:lnTo>
                  <a:lnTo>
                    <a:pt x="1292" y="173904"/>
                  </a:lnTo>
                  <a:close/>
                  <a:moveTo>
                    <a:pt x="285280" y="173986"/>
                  </a:moveTo>
                  <a:cubicBezTo>
                    <a:pt x="285351" y="174080"/>
                    <a:pt x="285421" y="174209"/>
                    <a:pt x="285421" y="174350"/>
                  </a:cubicBezTo>
                  <a:cubicBezTo>
                    <a:pt x="285421" y="174468"/>
                    <a:pt x="285374" y="174562"/>
                    <a:pt x="285280" y="174656"/>
                  </a:cubicBezTo>
                  <a:lnTo>
                    <a:pt x="285210" y="174738"/>
                  </a:lnTo>
                  <a:lnTo>
                    <a:pt x="284446" y="175489"/>
                  </a:lnTo>
                  <a:cubicBezTo>
                    <a:pt x="284376" y="175407"/>
                    <a:pt x="284294" y="175278"/>
                    <a:pt x="284294" y="175137"/>
                  </a:cubicBezTo>
                  <a:cubicBezTo>
                    <a:pt x="284294" y="175020"/>
                    <a:pt x="284352" y="174914"/>
                    <a:pt x="284458" y="174796"/>
                  </a:cubicBezTo>
                  <a:lnTo>
                    <a:pt x="284529" y="174738"/>
                  </a:lnTo>
                  <a:lnTo>
                    <a:pt x="285280" y="173986"/>
                  </a:lnTo>
                  <a:close/>
                  <a:moveTo>
                    <a:pt x="1292" y="175031"/>
                  </a:moveTo>
                  <a:cubicBezTo>
                    <a:pt x="1362" y="175114"/>
                    <a:pt x="1445" y="175243"/>
                    <a:pt x="1445" y="175395"/>
                  </a:cubicBezTo>
                  <a:cubicBezTo>
                    <a:pt x="1445" y="175501"/>
                    <a:pt x="1386" y="175619"/>
                    <a:pt x="1280" y="175724"/>
                  </a:cubicBezTo>
                  <a:lnTo>
                    <a:pt x="1210" y="175795"/>
                  </a:lnTo>
                  <a:lnTo>
                    <a:pt x="458" y="176546"/>
                  </a:lnTo>
                  <a:cubicBezTo>
                    <a:pt x="388" y="176452"/>
                    <a:pt x="317" y="176312"/>
                    <a:pt x="317" y="176171"/>
                  </a:cubicBezTo>
                  <a:cubicBezTo>
                    <a:pt x="317" y="176053"/>
                    <a:pt x="364" y="175959"/>
                    <a:pt x="458" y="175865"/>
                  </a:cubicBezTo>
                  <a:lnTo>
                    <a:pt x="529" y="175795"/>
                  </a:lnTo>
                  <a:lnTo>
                    <a:pt x="1292" y="175031"/>
                  </a:lnTo>
                  <a:close/>
                  <a:moveTo>
                    <a:pt x="285280" y="175114"/>
                  </a:moveTo>
                  <a:cubicBezTo>
                    <a:pt x="285351" y="175208"/>
                    <a:pt x="285421" y="175337"/>
                    <a:pt x="285421" y="175489"/>
                  </a:cubicBezTo>
                  <a:cubicBezTo>
                    <a:pt x="285421" y="175595"/>
                    <a:pt x="285374" y="175701"/>
                    <a:pt x="285280" y="175795"/>
                  </a:cubicBezTo>
                  <a:lnTo>
                    <a:pt x="285210" y="175865"/>
                  </a:lnTo>
                  <a:lnTo>
                    <a:pt x="284446" y="176617"/>
                  </a:lnTo>
                  <a:cubicBezTo>
                    <a:pt x="284376" y="176535"/>
                    <a:pt x="284294" y="176406"/>
                    <a:pt x="284294" y="176265"/>
                  </a:cubicBezTo>
                  <a:cubicBezTo>
                    <a:pt x="284294" y="176147"/>
                    <a:pt x="284352" y="176041"/>
                    <a:pt x="284458" y="175936"/>
                  </a:cubicBezTo>
                  <a:lnTo>
                    <a:pt x="284529" y="175865"/>
                  </a:lnTo>
                  <a:lnTo>
                    <a:pt x="285280" y="175114"/>
                  </a:lnTo>
                  <a:close/>
                  <a:moveTo>
                    <a:pt x="1292" y="176159"/>
                  </a:moveTo>
                  <a:cubicBezTo>
                    <a:pt x="1362" y="176253"/>
                    <a:pt x="1445" y="176382"/>
                    <a:pt x="1445" y="176523"/>
                  </a:cubicBezTo>
                  <a:cubicBezTo>
                    <a:pt x="1445" y="176640"/>
                    <a:pt x="1386" y="176746"/>
                    <a:pt x="1280" y="176852"/>
                  </a:cubicBezTo>
                  <a:lnTo>
                    <a:pt x="1210" y="176922"/>
                  </a:lnTo>
                  <a:lnTo>
                    <a:pt x="458" y="177674"/>
                  </a:lnTo>
                  <a:cubicBezTo>
                    <a:pt x="388" y="177580"/>
                    <a:pt x="317" y="177439"/>
                    <a:pt x="317" y="177298"/>
                  </a:cubicBezTo>
                  <a:cubicBezTo>
                    <a:pt x="317" y="177192"/>
                    <a:pt x="364" y="177087"/>
                    <a:pt x="458" y="176993"/>
                  </a:cubicBezTo>
                  <a:lnTo>
                    <a:pt x="529" y="176922"/>
                  </a:lnTo>
                  <a:lnTo>
                    <a:pt x="1292" y="176159"/>
                  </a:lnTo>
                  <a:close/>
                  <a:moveTo>
                    <a:pt x="285280" y="176241"/>
                  </a:moveTo>
                  <a:cubicBezTo>
                    <a:pt x="285351" y="176335"/>
                    <a:pt x="285421" y="176476"/>
                    <a:pt x="285421" y="176617"/>
                  </a:cubicBezTo>
                  <a:cubicBezTo>
                    <a:pt x="285421" y="176723"/>
                    <a:pt x="285374" y="176828"/>
                    <a:pt x="285280" y="176922"/>
                  </a:cubicBezTo>
                  <a:lnTo>
                    <a:pt x="285210" y="176993"/>
                  </a:lnTo>
                  <a:lnTo>
                    <a:pt x="284446" y="177756"/>
                  </a:lnTo>
                  <a:cubicBezTo>
                    <a:pt x="284376" y="177662"/>
                    <a:pt x="284294" y="177533"/>
                    <a:pt x="284294" y="177392"/>
                  </a:cubicBezTo>
                  <a:cubicBezTo>
                    <a:pt x="284294" y="177286"/>
                    <a:pt x="284352" y="177169"/>
                    <a:pt x="284458" y="177063"/>
                  </a:cubicBezTo>
                  <a:lnTo>
                    <a:pt x="284529" y="176993"/>
                  </a:lnTo>
                  <a:lnTo>
                    <a:pt x="285280" y="176241"/>
                  </a:lnTo>
                  <a:close/>
                  <a:moveTo>
                    <a:pt x="1292" y="177298"/>
                  </a:moveTo>
                  <a:cubicBezTo>
                    <a:pt x="1362" y="177380"/>
                    <a:pt x="1445" y="177510"/>
                    <a:pt x="1445" y="177650"/>
                  </a:cubicBezTo>
                  <a:cubicBezTo>
                    <a:pt x="1445" y="177768"/>
                    <a:pt x="1386" y="177874"/>
                    <a:pt x="1280" y="177979"/>
                  </a:cubicBezTo>
                  <a:lnTo>
                    <a:pt x="1210" y="178050"/>
                  </a:lnTo>
                  <a:lnTo>
                    <a:pt x="458" y="178801"/>
                  </a:lnTo>
                  <a:cubicBezTo>
                    <a:pt x="388" y="178707"/>
                    <a:pt x="317" y="178578"/>
                    <a:pt x="317" y="178426"/>
                  </a:cubicBezTo>
                  <a:cubicBezTo>
                    <a:pt x="317" y="178320"/>
                    <a:pt x="364" y="178214"/>
                    <a:pt x="458" y="178132"/>
                  </a:cubicBezTo>
                  <a:lnTo>
                    <a:pt x="529" y="178050"/>
                  </a:lnTo>
                  <a:lnTo>
                    <a:pt x="1292" y="177298"/>
                  </a:lnTo>
                  <a:close/>
                  <a:moveTo>
                    <a:pt x="285280" y="177369"/>
                  </a:moveTo>
                  <a:cubicBezTo>
                    <a:pt x="285351" y="177463"/>
                    <a:pt x="285421" y="177603"/>
                    <a:pt x="285421" y="177744"/>
                  </a:cubicBezTo>
                  <a:cubicBezTo>
                    <a:pt x="285421" y="177862"/>
                    <a:pt x="285374" y="177956"/>
                    <a:pt x="285280" y="178050"/>
                  </a:cubicBezTo>
                  <a:lnTo>
                    <a:pt x="285210" y="178120"/>
                  </a:lnTo>
                  <a:lnTo>
                    <a:pt x="284446" y="178884"/>
                  </a:lnTo>
                  <a:cubicBezTo>
                    <a:pt x="284376" y="178801"/>
                    <a:pt x="284294" y="178672"/>
                    <a:pt x="284294" y="178531"/>
                  </a:cubicBezTo>
                  <a:cubicBezTo>
                    <a:pt x="284294" y="178414"/>
                    <a:pt x="284352" y="178296"/>
                    <a:pt x="284458" y="178191"/>
                  </a:cubicBezTo>
                  <a:lnTo>
                    <a:pt x="284529" y="178120"/>
                  </a:lnTo>
                  <a:lnTo>
                    <a:pt x="285280" y="177369"/>
                  </a:lnTo>
                  <a:close/>
                  <a:moveTo>
                    <a:pt x="1292" y="178426"/>
                  </a:moveTo>
                  <a:cubicBezTo>
                    <a:pt x="1362" y="178508"/>
                    <a:pt x="1445" y="178637"/>
                    <a:pt x="1445" y="178778"/>
                  </a:cubicBezTo>
                  <a:cubicBezTo>
                    <a:pt x="1445" y="178895"/>
                    <a:pt x="1386" y="179001"/>
                    <a:pt x="1280" y="179119"/>
                  </a:cubicBezTo>
                  <a:lnTo>
                    <a:pt x="1210" y="179177"/>
                  </a:lnTo>
                  <a:lnTo>
                    <a:pt x="458" y="179941"/>
                  </a:lnTo>
                  <a:cubicBezTo>
                    <a:pt x="388" y="179847"/>
                    <a:pt x="317" y="179706"/>
                    <a:pt x="317" y="179565"/>
                  </a:cubicBezTo>
                  <a:cubicBezTo>
                    <a:pt x="317" y="179447"/>
                    <a:pt x="364" y="179353"/>
                    <a:pt x="458" y="179259"/>
                  </a:cubicBezTo>
                  <a:lnTo>
                    <a:pt x="529" y="179177"/>
                  </a:lnTo>
                  <a:lnTo>
                    <a:pt x="1292" y="178426"/>
                  </a:lnTo>
                  <a:close/>
                  <a:moveTo>
                    <a:pt x="285280" y="178496"/>
                  </a:moveTo>
                  <a:cubicBezTo>
                    <a:pt x="285351" y="178590"/>
                    <a:pt x="285421" y="178731"/>
                    <a:pt x="285421" y="178872"/>
                  </a:cubicBezTo>
                  <a:cubicBezTo>
                    <a:pt x="285421" y="178989"/>
                    <a:pt x="285374" y="179083"/>
                    <a:pt x="285280" y="179177"/>
                  </a:cubicBezTo>
                  <a:lnTo>
                    <a:pt x="285210" y="179259"/>
                  </a:lnTo>
                  <a:lnTo>
                    <a:pt x="284446" y="180011"/>
                  </a:lnTo>
                  <a:cubicBezTo>
                    <a:pt x="284376" y="179929"/>
                    <a:pt x="284294" y="179800"/>
                    <a:pt x="284294" y="179659"/>
                  </a:cubicBezTo>
                  <a:cubicBezTo>
                    <a:pt x="284294" y="179541"/>
                    <a:pt x="284352" y="179436"/>
                    <a:pt x="284458" y="179318"/>
                  </a:cubicBezTo>
                  <a:lnTo>
                    <a:pt x="284529" y="179259"/>
                  </a:lnTo>
                  <a:lnTo>
                    <a:pt x="285280" y="178496"/>
                  </a:lnTo>
                  <a:close/>
                  <a:moveTo>
                    <a:pt x="285280" y="179635"/>
                  </a:moveTo>
                  <a:cubicBezTo>
                    <a:pt x="285351" y="179729"/>
                    <a:pt x="285421" y="179858"/>
                    <a:pt x="285421" y="180011"/>
                  </a:cubicBezTo>
                  <a:cubicBezTo>
                    <a:pt x="285421" y="180117"/>
                    <a:pt x="285374" y="180223"/>
                    <a:pt x="285280" y="180305"/>
                  </a:cubicBezTo>
                  <a:lnTo>
                    <a:pt x="285210" y="180387"/>
                  </a:lnTo>
                  <a:cubicBezTo>
                    <a:pt x="285210" y="180387"/>
                    <a:pt x="285010" y="180610"/>
                    <a:pt x="284787" y="180751"/>
                  </a:cubicBezTo>
                  <a:cubicBezTo>
                    <a:pt x="284669" y="180833"/>
                    <a:pt x="284564" y="180892"/>
                    <a:pt x="284482" y="180927"/>
                  </a:cubicBezTo>
                  <a:cubicBezTo>
                    <a:pt x="284388" y="180962"/>
                    <a:pt x="284329" y="180986"/>
                    <a:pt x="284329" y="180986"/>
                  </a:cubicBezTo>
                  <a:cubicBezTo>
                    <a:pt x="284305" y="180892"/>
                    <a:pt x="284247" y="180775"/>
                    <a:pt x="284270" y="180681"/>
                  </a:cubicBezTo>
                  <a:cubicBezTo>
                    <a:pt x="284294" y="180598"/>
                    <a:pt x="284341" y="180528"/>
                    <a:pt x="284458" y="180434"/>
                  </a:cubicBezTo>
                  <a:lnTo>
                    <a:pt x="284529" y="180387"/>
                  </a:lnTo>
                  <a:lnTo>
                    <a:pt x="285280" y="179635"/>
                  </a:lnTo>
                  <a:close/>
                  <a:moveTo>
                    <a:pt x="1292" y="179553"/>
                  </a:moveTo>
                  <a:cubicBezTo>
                    <a:pt x="1362" y="179635"/>
                    <a:pt x="1445" y="179765"/>
                    <a:pt x="1445" y="179905"/>
                  </a:cubicBezTo>
                  <a:cubicBezTo>
                    <a:pt x="1445" y="180023"/>
                    <a:pt x="1386" y="180140"/>
                    <a:pt x="1280" y="180246"/>
                  </a:cubicBezTo>
                  <a:lnTo>
                    <a:pt x="1210" y="180317"/>
                  </a:lnTo>
                  <a:cubicBezTo>
                    <a:pt x="1210" y="180317"/>
                    <a:pt x="1034" y="180469"/>
                    <a:pt x="857" y="180692"/>
                  </a:cubicBezTo>
                  <a:cubicBezTo>
                    <a:pt x="775" y="180798"/>
                    <a:pt x="716" y="180927"/>
                    <a:pt x="669" y="181021"/>
                  </a:cubicBezTo>
                  <a:cubicBezTo>
                    <a:pt x="611" y="181115"/>
                    <a:pt x="587" y="181186"/>
                    <a:pt x="587" y="181186"/>
                  </a:cubicBezTo>
                  <a:cubicBezTo>
                    <a:pt x="493" y="181103"/>
                    <a:pt x="388" y="180951"/>
                    <a:pt x="352" y="180775"/>
                  </a:cubicBezTo>
                  <a:cubicBezTo>
                    <a:pt x="341" y="180634"/>
                    <a:pt x="376" y="180493"/>
                    <a:pt x="458" y="180387"/>
                  </a:cubicBezTo>
                  <a:lnTo>
                    <a:pt x="529" y="180317"/>
                  </a:lnTo>
                  <a:lnTo>
                    <a:pt x="1292" y="179553"/>
                  </a:lnTo>
                  <a:close/>
                  <a:moveTo>
                    <a:pt x="285233" y="180833"/>
                  </a:moveTo>
                  <a:cubicBezTo>
                    <a:pt x="285268" y="180951"/>
                    <a:pt x="285315" y="181150"/>
                    <a:pt x="285245" y="181315"/>
                  </a:cubicBezTo>
                  <a:cubicBezTo>
                    <a:pt x="285198" y="181444"/>
                    <a:pt x="285104" y="181550"/>
                    <a:pt x="284975" y="181597"/>
                  </a:cubicBezTo>
                  <a:lnTo>
                    <a:pt x="284857" y="181632"/>
                  </a:lnTo>
                  <a:cubicBezTo>
                    <a:pt x="284857" y="181632"/>
                    <a:pt x="284587" y="181726"/>
                    <a:pt x="284329" y="181761"/>
                  </a:cubicBezTo>
                  <a:cubicBezTo>
                    <a:pt x="284238" y="181769"/>
                    <a:pt x="284146" y="181778"/>
                    <a:pt x="284063" y="181778"/>
                  </a:cubicBezTo>
                  <a:cubicBezTo>
                    <a:pt x="284029" y="181778"/>
                    <a:pt x="283996" y="181776"/>
                    <a:pt x="283965" y="181773"/>
                  </a:cubicBezTo>
                  <a:lnTo>
                    <a:pt x="283812" y="181773"/>
                  </a:lnTo>
                  <a:cubicBezTo>
                    <a:pt x="283812" y="181667"/>
                    <a:pt x="283836" y="181538"/>
                    <a:pt x="283894" y="181456"/>
                  </a:cubicBezTo>
                  <a:cubicBezTo>
                    <a:pt x="283953" y="181374"/>
                    <a:pt x="284059" y="181338"/>
                    <a:pt x="284188" y="181315"/>
                  </a:cubicBezTo>
                  <a:lnTo>
                    <a:pt x="284270" y="181303"/>
                  </a:lnTo>
                  <a:cubicBezTo>
                    <a:pt x="284270" y="181303"/>
                    <a:pt x="284517" y="181256"/>
                    <a:pt x="284763" y="181139"/>
                  </a:cubicBezTo>
                  <a:cubicBezTo>
                    <a:pt x="284893" y="181080"/>
                    <a:pt x="285010" y="181009"/>
                    <a:pt x="285092" y="180951"/>
                  </a:cubicBezTo>
                  <a:cubicBezTo>
                    <a:pt x="285186" y="180880"/>
                    <a:pt x="285233" y="180833"/>
                    <a:pt x="285233" y="180833"/>
                  </a:cubicBezTo>
                  <a:close/>
                  <a:moveTo>
                    <a:pt x="1304" y="180622"/>
                  </a:moveTo>
                  <a:cubicBezTo>
                    <a:pt x="1386" y="180681"/>
                    <a:pt x="1492" y="180751"/>
                    <a:pt x="1515" y="180857"/>
                  </a:cubicBezTo>
                  <a:cubicBezTo>
                    <a:pt x="1550" y="180939"/>
                    <a:pt x="1527" y="181033"/>
                    <a:pt x="1468" y="181162"/>
                  </a:cubicBezTo>
                  <a:lnTo>
                    <a:pt x="1433" y="181244"/>
                  </a:lnTo>
                  <a:cubicBezTo>
                    <a:pt x="1433" y="181244"/>
                    <a:pt x="1421" y="181303"/>
                    <a:pt x="1386" y="181385"/>
                  </a:cubicBezTo>
                  <a:cubicBezTo>
                    <a:pt x="1351" y="181479"/>
                    <a:pt x="1315" y="181608"/>
                    <a:pt x="1304" y="181738"/>
                  </a:cubicBezTo>
                  <a:cubicBezTo>
                    <a:pt x="1257" y="182008"/>
                    <a:pt x="1280" y="182290"/>
                    <a:pt x="1280" y="182290"/>
                  </a:cubicBezTo>
                  <a:cubicBezTo>
                    <a:pt x="1151" y="182266"/>
                    <a:pt x="987" y="182184"/>
                    <a:pt x="893" y="182043"/>
                  </a:cubicBezTo>
                  <a:cubicBezTo>
                    <a:pt x="810" y="181949"/>
                    <a:pt x="787" y="181808"/>
                    <a:pt x="810" y="181667"/>
                  </a:cubicBezTo>
                  <a:lnTo>
                    <a:pt x="834" y="181561"/>
                  </a:lnTo>
                  <a:cubicBezTo>
                    <a:pt x="834" y="181561"/>
                    <a:pt x="846" y="181491"/>
                    <a:pt x="881" y="181385"/>
                  </a:cubicBezTo>
                  <a:cubicBezTo>
                    <a:pt x="916" y="181280"/>
                    <a:pt x="963" y="181162"/>
                    <a:pt x="1022" y="181045"/>
                  </a:cubicBezTo>
                  <a:cubicBezTo>
                    <a:pt x="1081" y="180927"/>
                    <a:pt x="1163" y="180810"/>
                    <a:pt x="1210" y="180739"/>
                  </a:cubicBezTo>
                  <a:cubicBezTo>
                    <a:pt x="1268" y="180669"/>
                    <a:pt x="1304" y="180622"/>
                    <a:pt x="1304" y="180622"/>
                  </a:cubicBezTo>
                  <a:close/>
                  <a:moveTo>
                    <a:pt x="284693" y="182031"/>
                  </a:moveTo>
                  <a:lnTo>
                    <a:pt x="284693" y="182031"/>
                  </a:lnTo>
                  <a:cubicBezTo>
                    <a:pt x="284681" y="182160"/>
                    <a:pt x="284623" y="182325"/>
                    <a:pt x="284505" y="182442"/>
                  </a:cubicBezTo>
                  <a:cubicBezTo>
                    <a:pt x="284423" y="182548"/>
                    <a:pt x="284294" y="182583"/>
                    <a:pt x="284164" y="182583"/>
                  </a:cubicBezTo>
                  <a:lnTo>
                    <a:pt x="284047" y="182583"/>
                  </a:lnTo>
                  <a:cubicBezTo>
                    <a:pt x="284047" y="182583"/>
                    <a:pt x="283977" y="182571"/>
                    <a:pt x="283871" y="182571"/>
                  </a:cubicBezTo>
                  <a:cubicBezTo>
                    <a:pt x="283777" y="182560"/>
                    <a:pt x="283636" y="182536"/>
                    <a:pt x="283507" y="182513"/>
                  </a:cubicBezTo>
                  <a:cubicBezTo>
                    <a:pt x="283378" y="182489"/>
                    <a:pt x="283248" y="182454"/>
                    <a:pt x="283154" y="182431"/>
                  </a:cubicBezTo>
                  <a:cubicBezTo>
                    <a:pt x="283060" y="182395"/>
                    <a:pt x="283002" y="182384"/>
                    <a:pt x="283002" y="182384"/>
                  </a:cubicBezTo>
                  <a:cubicBezTo>
                    <a:pt x="283025" y="182278"/>
                    <a:pt x="283096" y="182160"/>
                    <a:pt x="283190" y="182090"/>
                  </a:cubicBezTo>
                  <a:cubicBezTo>
                    <a:pt x="283246" y="182050"/>
                    <a:pt x="283318" y="182032"/>
                    <a:pt x="283404" y="182032"/>
                  </a:cubicBezTo>
                  <a:cubicBezTo>
                    <a:pt x="283443" y="182032"/>
                    <a:pt x="283486" y="182036"/>
                    <a:pt x="283530" y="182043"/>
                  </a:cubicBezTo>
                  <a:lnTo>
                    <a:pt x="283612" y="182055"/>
                  </a:lnTo>
                  <a:cubicBezTo>
                    <a:pt x="283612" y="182055"/>
                    <a:pt x="283683" y="182066"/>
                    <a:pt x="283777" y="182078"/>
                  </a:cubicBezTo>
                  <a:cubicBezTo>
                    <a:pt x="283843" y="182087"/>
                    <a:pt x="283933" y="182095"/>
                    <a:pt x="284026" y="182095"/>
                  </a:cubicBezTo>
                  <a:cubicBezTo>
                    <a:pt x="284064" y="182095"/>
                    <a:pt x="284103" y="182093"/>
                    <a:pt x="284141" y="182090"/>
                  </a:cubicBezTo>
                  <a:cubicBezTo>
                    <a:pt x="284270" y="182090"/>
                    <a:pt x="284411" y="182078"/>
                    <a:pt x="284517" y="182066"/>
                  </a:cubicBezTo>
                  <a:cubicBezTo>
                    <a:pt x="284622" y="182043"/>
                    <a:pt x="284693" y="182031"/>
                    <a:pt x="284693" y="182031"/>
                  </a:cubicBezTo>
                  <a:close/>
                  <a:moveTo>
                    <a:pt x="279502" y="1515"/>
                  </a:moveTo>
                  <a:cubicBezTo>
                    <a:pt x="279549" y="1562"/>
                    <a:pt x="279596" y="1597"/>
                    <a:pt x="279643" y="1633"/>
                  </a:cubicBezTo>
                  <a:cubicBezTo>
                    <a:pt x="279772" y="1715"/>
                    <a:pt x="279913" y="1762"/>
                    <a:pt x="280042" y="1762"/>
                  </a:cubicBezTo>
                  <a:cubicBezTo>
                    <a:pt x="280051" y="1762"/>
                    <a:pt x="280060" y="1762"/>
                    <a:pt x="280068" y="1762"/>
                  </a:cubicBezTo>
                  <a:cubicBezTo>
                    <a:pt x="280280" y="1762"/>
                    <a:pt x="280458" y="1629"/>
                    <a:pt x="280571" y="1550"/>
                  </a:cubicBezTo>
                  <a:cubicBezTo>
                    <a:pt x="280618" y="1597"/>
                    <a:pt x="280653" y="1633"/>
                    <a:pt x="280700" y="1679"/>
                  </a:cubicBezTo>
                  <a:cubicBezTo>
                    <a:pt x="280794" y="1762"/>
                    <a:pt x="280911" y="1820"/>
                    <a:pt x="281029" y="1844"/>
                  </a:cubicBezTo>
                  <a:cubicBezTo>
                    <a:pt x="281062" y="1849"/>
                    <a:pt x="281095" y="1852"/>
                    <a:pt x="281127" y="1852"/>
                  </a:cubicBezTo>
                  <a:cubicBezTo>
                    <a:pt x="281310" y="1852"/>
                    <a:pt x="281473" y="1775"/>
                    <a:pt x="281592" y="1715"/>
                  </a:cubicBezTo>
                  <a:cubicBezTo>
                    <a:pt x="281616" y="1762"/>
                    <a:pt x="281651" y="1809"/>
                    <a:pt x="281686" y="1856"/>
                  </a:cubicBezTo>
                  <a:cubicBezTo>
                    <a:pt x="281769" y="1973"/>
                    <a:pt x="281863" y="2044"/>
                    <a:pt x="281980" y="2079"/>
                  </a:cubicBezTo>
                  <a:cubicBezTo>
                    <a:pt x="282047" y="2106"/>
                    <a:pt x="282116" y="2117"/>
                    <a:pt x="282184" y="2117"/>
                  </a:cubicBezTo>
                  <a:cubicBezTo>
                    <a:pt x="282319" y="2117"/>
                    <a:pt x="282450" y="2075"/>
                    <a:pt x="282544" y="2044"/>
                  </a:cubicBezTo>
                  <a:cubicBezTo>
                    <a:pt x="282555" y="2102"/>
                    <a:pt x="282579" y="2161"/>
                    <a:pt x="282602" y="2208"/>
                  </a:cubicBezTo>
                  <a:cubicBezTo>
                    <a:pt x="282673" y="2325"/>
                    <a:pt x="282743" y="2419"/>
                    <a:pt x="282837" y="2478"/>
                  </a:cubicBezTo>
                  <a:cubicBezTo>
                    <a:pt x="282955" y="2541"/>
                    <a:pt x="283088" y="2556"/>
                    <a:pt x="283209" y="2556"/>
                  </a:cubicBezTo>
                  <a:cubicBezTo>
                    <a:pt x="283269" y="2556"/>
                    <a:pt x="283327" y="2553"/>
                    <a:pt x="283378" y="2549"/>
                  </a:cubicBezTo>
                  <a:cubicBezTo>
                    <a:pt x="283378" y="2607"/>
                    <a:pt x="283378" y="2666"/>
                    <a:pt x="283389" y="2713"/>
                  </a:cubicBezTo>
                  <a:cubicBezTo>
                    <a:pt x="283413" y="2842"/>
                    <a:pt x="283460" y="2936"/>
                    <a:pt x="283530" y="3018"/>
                  </a:cubicBezTo>
                  <a:cubicBezTo>
                    <a:pt x="283589" y="3077"/>
                    <a:pt x="283659" y="3124"/>
                    <a:pt x="283742" y="3148"/>
                  </a:cubicBezTo>
                  <a:cubicBezTo>
                    <a:pt x="283824" y="3183"/>
                    <a:pt x="283918" y="3195"/>
                    <a:pt x="283977" y="3206"/>
                  </a:cubicBezTo>
                  <a:cubicBezTo>
                    <a:pt x="283953" y="3265"/>
                    <a:pt x="283941" y="3312"/>
                    <a:pt x="283930" y="3359"/>
                  </a:cubicBezTo>
                  <a:cubicBezTo>
                    <a:pt x="283906" y="3476"/>
                    <a:pt x="283883" y="3570"/>
                    <a:pt x="283918" y="3653"/>
                  </a:cubicBezTo>
                  <a:cubicBezTo>
                    <a:pt x="283930" y="3723"/>
                    <a:pt x="283988" y="3770"/>
                    <a:pt x="284047" y="3829"/>
                  </a:cubicBezTo>
                  <a:cubicBezTo>
                    <a:pt x="284094" y="3876"/>
                    <a:pt x="284164" y="3934"/>
                    <a:pt x="284223" y="3970"/>
                  </a:cubicBezTo>
                  <a:cubicBezTo>
                    <a:pt x="284176" y="4005"/>
                    <a:pt x="284141" y="4040"/>
                    <a:pt x="284106" y="4099"/>
                  </a:cubicBezTo>
                  <a:cubicBezTo>
                    <a:pt x="284024" y="4216"/>
                    <a:pt x="283977" y="4357"/>
                    <a:pt x="283977" y="4498"/>
                  </a:cubicBezTo>
                  <a:cubicBezTo>
                    <a:pt x="283977" y="4745"/>
                    <a:pt x="284117" y="4956"/>
                    <a:pt x="284223" y="5074"/>
                  </a:cubicBezTo>
                  <a:cubicBezTo>
                    <a:pt x="284176" y="5121"/>
                    <a:pt x="284141" y="5179"/>
                    <a:pt x="284106" y="5226"/>
                  </a:cubicBezTo>
                  <a:cubicBezTo>
                    <a:pt x="284024" y="5356"/>
                    <a:pt x="283977" y="5485"/>
                    <a:pt x="283977" y="5626"/>
                  </a:cubicBezTo>
                  <a:cubicBezTo>
                    <a:pt x="283977" y="5872"/>
                    <a:pt x="284117" y="6084"/>
                    <a:pt x="284223" y="6213"/>
                  </a:cubicBezTo>
                  <a:cubicBezTo>
                    <a:pt x="284176" y="6260"/>
                    <a:pt x="284141" y="6307"/>
                    <a:pt x="284106" y="6354"/>
                  </a:cubicBezTo>
                  <a:cubicBezTo>
                    <a:pt x="284024" y="6483"/>
                    <a:pt x="283977" y="6612"/>
                    <a:pt x="283977" y="6753"/>
                  </a:cubicBezTo>
                  <a:cubicBezTo>
                    <a:pt x="283977" y="7012"/>
                    <a:pt x="284117" y="7211"/>
                    <a:pt x="284223" y="7340"/>
                  </a:cubicBezTo>
                  <a:cubicBezTo>
                    <a:pt x="284176" y="7387"/>
                    <a:pt x="284141" y="7434"/>
                    <a:pt x="284106" y="7481"/>
                  </a:cubicBezTo>
                  <a:cubicBezTo>
                    <a:pt x="284024" y="7611"/>
                    <a:pt x="283977" y="7740"/>
                    <a:pt x="283977" y="7881"/>
                  </a:cubicBezTo>
                  <a:cubicBezTo>
                    <a:pt x="283977" y="8139"/>
                    <a:pt x="284117" y="8350"/>
                    <a:pt x="284223" y="8468"/>
                  </a:cubicBezTo>
                  <a:cubicBezTo>
                    <a:pt x="284176" y="8515"/>
                    <a:pt x="284141" y="8562"/>
                    <a:pt x="284106" y="8621"/>
                  </a:cubicBezTo>
                  <a:cubicBezTo>
                    <a:pt x="284024" y="8738"/>
                    <a:pt x="283977" y="8879"/>
                    <a:pt x="283977" y="9020"/>
                  </a:cubicBezTo>
                  <a:cubicBezTo>
                    <a:pt x="283977" y="9267"/>
                    <a:pt x="284117" y="9478"/>
                    <a:pt x="284223" y="9595"/>
                  </a:cubicBezTo>
                  <a:cubicBezTo>
                    <a:pt x="284176" y="9642"/>
                    <a:pt x="284141" y="9701"/>
                    <a:pt x="284106" y="9748"/>
                  </a:cubicBezTo>
                  <a:cubicBezTo>
                    <a:pt x="284024" y="9877"/>
                    <a:pt x="283977" y="10006"/>
                    <a:pt x="283977" y="10147"/>
                  </a:cubicBezTo>
                  <a:cubicBezTo>
                    <a:pt x="283977" y="10394"/>
                    <a:pt x="284117" y="10605"/>
                    <a:pt x="284223" y="10735"/>
                  </a:cubicBezTo>
                  <a:cubicBezTo>
                    <a:pt x="284176" y="10782"/>
                    <a:pt x="284141" y="10829"/>
                    <a:pt x="284106" y="10876"/>
                  </a:cubicBezTo>
                  <a:cubicBezTo>
                    <a:pt x="284024" y="11005"/>
                    <a:pt x="283977" y="11134"/>
                    <a:pt x="283977" y="11275"/>
                  </a:cubicBezTo>
                  <a:cubicBezTo>
                    <a:pt x="283977" y="11533"/>
                    <a:pt x="284117" y="11733"/>
                    <a:pt x="284223" y="11862"/>
                  </a:cubicBezTo>
                  <a:cubicBezTo>
                    <a:pt x="284176" y="11909"/>
                    <a:pt x="284141" y="11956"/>
                    <a:pt x="284106" y="12003"/>
                  </a:cubicBezTo>
                  <a:cubicBezTo>
                    <a:pt x="284024" y="12132"/>
                    <a:pt x="283977" y="12261"/>
                    <a:pt x="283977" y="12402"/>
                  </a:cubicBezTo>
                  <a:cubicBezTo>
                    <a:pt x="283977" y="12661"/>
                    <a:pt x="284117" y="12860"/>
                    <a:pt x="284223" y="12990"/>
                  </a:cubicBezTo>
                  <a:cubicBezTo>
                    <a:pt x="284176" y="13037"/>
                    <a:pt x="284141" y="13084"/>
                    <a:pt x="284106" y="13131"/>
                  </a:cubicBezTo>
                  <a:cubicBezTo>
                    <a:pt x="284024" y="13260"/>
                    <a:pt x="283977" y="13401"/>
                    <a:pt x="283977" y="13542"/>
                  </a:cubicBezTo>
                  <a:cubicBezTo>
                    <a:pt x="283977" y="13788"/>
                    <a:pt x="284117" y="14000"/>
                    <a:pt x="284223" y="14117"/>
                  </a:cubicBezTo>
                  <a:cubicBezTo>
                    <a:pt x="284176" y="14164"/>
                    <a:pt x="284141" y="14211"/>
                    <a:pt x="284106" y="14270"/>
                  </a:cubicBezTo>
                  <a:cubicBezTo>
                    <a:pt x="284024" y="14387"/>
                    <a:pt x="283977" y="14528"/>
                    <a:pt x="283977" y="14669"/>
                  </a:cubicBezTo>
                  <a:cubicBezTo>
                    <a:pt x="283977" y="14916"/>
                    <a:pt x="284117" y="15127"/>
                    <a:pt x="284223" y="15245"/>
                  </a:cubicBezTo>
                  <a:cubicBezTo>
                    <a:pt x="284176" y="15292"/>
                    <a:pt x="284141" y="15350"/>
                    <a:pt x="284106" y="15397"/>
                  </a:cubicBezTo>
                  <a:cubicBezTo>
                    <a:pt x="284024" y="15527"/>
                    <a:pt x="283977" y="15656"/>
                    <a:pt x="283977" y="15797"/>
                  </a:cubicBezTo>
                  <a:cubicBezTo>
                    <a:pt x="283977" y="16043"/>
                    <a:pt x="284117" y="16255"/>
                    <a:pt x="284223" y="16384"/>
                  </a:cubicBezTo>
                  <a:cubicBezTo>
                    <a:pt x="284176" y="16431"/>
                    <a:pt x="284141" y="16478"/>
                    <a:pt x="284106" y="16525"/>
                  </a:cubicBezTo>
                  <a:cubicBezTo>
                    <a:pt x="284024" y="16654"/>
                    <a:pt x="283977" y="16783"/>
                    <a:pt x="283977" y="16924"/>
                  </a:cubicBezTo>
                  <a:cubicBezTo>
                    <a:pt x="283977" y="17183"/>
                    <a:pt x="284117" y="17382"/>
                    <a:pt x="284223" y="17511"/>
                  </a:cubicBezTo>
                  <a:cubicBezTo>
                    <a:pt x="284176" y="17558"/>
                    <a:pt x="284141" y="17605"/>
                    <a:pt x="284106" y="17652"/>
                  </a:cubicBezTo>
                  <a:cubicBezTo>
                    <a:pt x="284024" y="17781"/>
                    <a:pt x="283977" y="17911"/>
                    <a:pt x="283977" y="18052"/>
                  </a:cubicBezTo>
                  <a:cubicBezTo>
                    <a:pt x="283977" y="18310"/>
                    <a:pt x="284117" y="18510"/>
                    <a:pt x="284223" y="18639"/>
                  </a:cubicBezTo>
                  <a:cubicBezTo>
                    <a:pt x="284176" y="18686"/>
                    <a:pt x="284141" y="18733"/>
                    <a:pt x="284106" y="18792"/>
                  </a:cubicBezTo>
                  <a:cubicBezTo>
                    <a:pt x="284024" y="18909"/>
                    <a:pt x="283977" y="19050"/>
                    <a:pt x="283977" y="19191"/>
                  </a:cubicBezTo>
                  <a:cubicBezTo>
                    <a:pt x="283977" y="19437"/>
                    <a:pt x="284117" y="19649"/>
                    <a:pt x="284223" y="19766"/>
                  </a:cubicBezTo>
                  <a:cubicBezTo>
                    <a:pt x="284176" y="19813"/>
                    <a:pt x="284141" y="19872"/>
                    <a:pt x="284106" y="19919"/>
                  </a:cubicBezTo>
                  <a:cubicBezTo>
                    <a:pt x="284024" y="20048"/>
                    <a:pt x="283977" y="20177"/>
                    <a:pt x="283977" y="20318"/>
                  </a:cubicBezTo>
                  <a:cubicBezTo>
                    <a:pt x="283977" y="20565"/>
                    <a:pt x="284117" y="20776"/>
                    <a:pt x="284223" y="20894"/>
                  </a:cubicBezTo>
                  <a:cubicBezTo>
                    <a:pt x="284176" y="20953"/>
                    <a:pt x="284141" y="21000"/>
                    <a:pt x="284106" y="21047"/>
                  </a:cubicBezTo>
                  <a:cubicBezTo>
                    <a:pt x="284024" y="21176"/>
                    <a:pt x="283977" y="21305"/>
                    <a:pt x="283977" y="21446"/>
                  </a:cubicBezTo>
                  <a:cubicBezTo>
                    <a:pt x="283977" y="21692"/>
                    <a:pt x="284117" y="21904"/>
                    <a:pt x="284223" y="22033"/>
                  </a:cubicBezTo>
                  <a:cubicBezTo>
                    <a:pt x="284176" y="22080"/>
                    <a:pt x="284141" y="22127"/>
                    <a:pt x="284106" y="22174"/>
                  </a:cubicBezTo>
                  <a:cubicBezTo>
                    <a:pt x="284024" y="22303"/>
                    <a:pt x="283977" y="22432"/>
                    <a:pt x="283977" y="22573"/>
                  </a:cubicBezTo>
                  <a:cubicBezTo>
                    <a:pt x="283977" y="22832"/>
                    <a:pt x="284117" y="23031"/>
                    <a:pt x="284223" y="23161"/>
                  </a:cubicBezTo>
                  <a:cubicBezTo>
                    <a:pt x="284176" y="23208"/>
                    <a:pt x="284141" y="23255"/>
                    <a:pt x="284106" y="23302"/>
                  </a:cubicBezTo>
                  <a:cubicBezTo>
                    <a:pt x="284024" y="23431"/>
                    <a:pt x="283977" y="23572"/>
                    <a:pt x="283977" y="23713"/>
                  </a:cubicBezTo>
                  <a:cubicBezTo>
                    <a:pt x="283977" y="23959"/>
                    <a:pt x="284117" y="24171"/>
                    <a:pt x="284223" y="24288"/>
                  </a:cubicBezTo>
                  <a:cubicBezTo>
                    <a:pt x="284176" y="24335"/>
                    <a:pt x="284141" y="24382"/>
                    <a:pt x="284106" y="24441"/>
                  </a:cubicBezTo>
                  <a:cubicBezTo>
                    <a:pt x="284024" y="24558"/>
                    <a:pt x="283977" y="24699"/>
                    <a:pt x="283977" y="24840"/>
                  </a:cubicBezTo>
                  <a:cubicBezTo>
                    <a:pt x="283977" y="25087"/>
                    <a:pt x="284117" y="25298"/>
                    <a:pt x="284223" y="25416"/>
                  </a:cubicBezTo>
                  <a:cubicBezTo>
                    <a:pt x="284176" y="25463"/>
                    <a:pt x="284141" y="25521"/>
                    <a:pt x="284106" y="25568"/>
                  </a:cubicBezTo>
                  <a:cubicBezTo>
                    <a:pt x="284024" y="25697"/>
                    <a:pt x="283977" y="25827"/>
                    <a:pt x="283977" y="25968"/>
                  </a:cubicBezTo>
                  <a:cubicBezTo>
                    <a:pt x="283977" y="26214"/>
                    <a:pt x="284117" y="26426"/>
                    <a:pt x="284223" y="26555"/>
                  </a:cubicBezTo>
                  <a:cubicBezTo>
                    <a:pt x="284176" y="26602"/>
                    <a:pt x="284141" y="26649"/>
                    <a:pt x="284106" y="26696"/>
                  </a:cubicBezTo>
                  <a:cubicBezTo>
                    <a:pt x="284024" y="26825"/>
                    <a:pt x="283977" y="26954"/>
                    <a:pt x="283977" y="27095"/>
                  </a:cubicBezTo>
                  <a:cubicBezTo>
                    <a:pt x="283977" y="27353"/>
                    <a:pt x="284117" y="27553"/>
                    <a:pt x="284223" y="27682"/>
                  </a:cubicBezTo>
                  <a:cubicBezTo>
                    <a:pt x="284176" y="27729"/>
                    <a:pt x="284141" y="27776"/>
                    <a:pt x="284106" y="27823"/>
                  </a:cubicBezTo>
                  <a:cubicBezTo>
                    <a:pt x="284024" y="27952"/>
                    <a:pt x="283977" y="28082"/>
                    <a:pt x="283977" y="28223"/>
                  </a:cubicBezTo>
                  <a:cubicBezTo>
                    <a:pt x="283977" y="28481"/>
                    <a:pt x="284117" y="28681"/>
                    <a:pt x="284223" y="28810"/>
                  </a:cubicBezTo>
                  <a:cubicBezTo>
                    <a:pt x="284176" y="28857"/>
                    <a:pt x="284141" y="28904"/>
                    <a:pt x="284106" y="28962"/>
                  </a:cubicBezTo>
                  <a:cubicBezTo>
                    <a:pt x="284024" y="29080"/>
                    <a:pt x="283977" y="29221"/>
                    <a:pt x="283977" y="29362"/>
                  </a:cubicBezTo>
                  <a:cubicBezTo>
                    <a:pt x="283977" y="29608"/>
                    <a:pt x="284117" y="29820"/>
                    <a:pt x="284223" y="29937"/>
                  </a:cubicBezTo>
                  <a:cubicBezTo>
                    <a:pt x="284176" y="29984"/>
                    <a:pt x="284141" y="30031"/>
                    <a:pt x="284106" y="30090"/>
                  </a:cubicBezTo>
                  <a:cubicBezTo>
                    <a:pt x="284024" y="30207"/>
                    <a:pt x="283977" y="30348"/>
                    <a:pt x="283977" y="30489"/>
                  </a:cubicBezTo>
                  <a:cubicBezTo>
                    <a:pt x="283977" y="30736"/>
                    <a:pt x="284117" y="30947"/>
                    <a:pt x="284223" y="31065"/>
                  </a:cubicBezTo>
                  <a:cubicBezTo>
                    <a:pt x="284176" y="31123"/>
                    <a:pt x="284141" y="31170"/>
                    <a:pt x="284106" y="31217"/>
                  </a:cubicBezTo>
                  <a:cubicBezTo>
                    <a:pt x="284024" y="31347"/>
                    <a:pt x="283977" y="31476"/>
                    <a:pt x="283977" y="31617"/>
                  </a:cubicBezTo>
                  <a:cubicBezTo>
                    <a:pt x="283977" y="31863"/>
                    <a:pt x="284117" y="32075"/>
                    <a:pt x="284223" y="32204"/>
                  </a:cubicBezTo>
                  <a:cubicBezTo>
                    <a:pt x="284176" y="32251"/>
                    <a:pt x="284141" y="32298"/>
                    <a:pt x="284106" y="32345"/>
                  </a:cubicBezTo>
                  <a:cubicBezTo>
                    <a:pt x="284024" y="32474"/>
                    <a:pt x="283977" y="32603"/>
                    <a:pt x="283977" y="32744"/>
                  </a:cubicBezTo>
                  <a:cubicBezTo>
                    <a:pt x="283977" y="33003"/>
                    <a:pt x="284117" y="33202"/>
                    <a:pt x="284223" y="33331"/>
                  </a:cubicBezTo>
                  <a:cubicBezTo>
                    <a:pt x="284176" y="33378"/>
                    <a:pt x="284141" y="33425"/>
                    <a:pt x="284106" y="33472"/>
                  </a:cubicBezTo>
                  <a:cubicBezTo>
                    <a:pt x="284024" y="33602"/>
                    <a:pt x="283977" y="33743"/>
                    <a:pt x="283977" y="33883"/>
                  </a:cubicBezTo>
                  <a:cubicBezTo>
                    <a:pt x="283977" y="34130"/>
                    <a:pt x="284117" y="34342"/>
                    <a:pt x="284223" y="34459"/>
                  </a:cubicBezTo>
                  <a:cubicBezTo>
                    <a:pt x="284176" y="34506"/>
                    <a:pt x="284141" y="34553"/>
                    <a:pt x="284106" y="34612"/>
                  </a:cubicBezTo>
                  <a:cubicBezTo>
                    <a:pt x="284024" y="34729"/>
                    <a:pt x="283977" y="34870"/>
                    <a:pt x="283977" y="35011"/>
                  </a:cubicBezTo>
                  <a:cubicBezTo>
                    <a:pt x="283977" y="35258"/>
                    <a:pt x="284117" y="35469"/>
                    <a:pt x="284223" y="35586"/>
                  </a:cubicBezTo>
                  <a:cubicBezTo>
                    <a:pt x="284176" y="35633"/>
                    <a:pt x="284141" y="35692"/>
                    <a:pt x="284106" y="35739"/>
                  </a:cubicBezTo>
                  <a:cubicBezTo>
                    <a:pt x="284024" y="35868"/>
                    <a:pt x="283977" y="35998"/>
                    <a:pt x="283977" y="36138"/>
                  </a:cubicBezTo>
                  <a:cubicBezTo>
                    <a:pt x="283977" y="36385"/>
                    <a:pt x="284117" y="36597"/>
                    <a:pt x="284223" y="36726"/>
                  </a:cubicBezTo>
                  <a:cubicBezTo>
                    <a:pt x="284176" y="36773"/>
                    <a:pt x="284141" y="36820"/>
                    <a:pt x="284106" y="36867"/>
                  </a:cubicBezTo>
                  <a:cubicBezTo>
                    <a:pt x="284024" y="36996"/>
                    <a:pt x="283977" y="37125"/>
                    <a:pt x="283977" y="37266"/>
                  </a:cubicBezTo>
                  <a:cubicBezTo>
                    <a:pt x="283977" y="37524"/>
                    <a:pt x="284117" y="37724"/>
                    <a:pt x="284223" y="37853"/>
                  </a:cubicBezTo>
                  <a:cubicBezTo>
                    <a:pt x="284176" y="37900"/>
                    <a:pt x="284141" y="37947"/>
                    <a:pt x="284106" y="37994"/>
                  </a:cubicBezTo>
                  <a:cubicBezTo>
                    <a:pt x="284024" y="38123"/>
                    <a:pt x="283977" y="38253"/>
                    <a:pt x="283977" y="38393"/>
                  </a:cubicBezTo>
                  <a:cubicBezTo>
                    <a:pt x="283977" y="38652"/>
                    <a:pt x="284117" y="38851"/>
                    <a:pt x="284223" y="38981"/>
                  </a:cubicBezTo>
                  <a:cubicBezTo>
                    <a:pt x="284176" y="39028"/>
                    <a:pt x="284141" y="39075"/>
                    <a:pt x="284106" y="39133"/>
                  </a:cubicBezTo>
                  <a:cubicBezTo>
                    <a:pt x="284024" y="39251"/>
                    <a:pt x="283977" y="39392"/>
                    <a:pt x="283977" y="39533"/>
                  </a:cubicBezTo>
                  <a:cubicBezTo>
                    <a:pt x="283977" y="39779"/>
                    <a:pt x="284117" y="39991"/>
                    <a:pt x="284223" y="40108"/>
                  </a:cubicBezTo>
                  <a:cubicBezTo>
                    <a:pt x="284176" y="40155"/>
                    <a:pt x="284141" y="40202"/>
                    <a:pt x="284106" y="40261"/>
                  </a:cubicBezTo>
                  <a:cubicBezTo>
                    <a:pt x="284024" y="40378"/>
                    <a:pt x="283977" y="40519"/>
                    <a:pt x="283977" y="40660"/>
                  </a:cubicBezTo>
                  <a:cubicBezTo>
                    <a:pt x="283977" y="40907"/>
                    <a:pt x="284117" y="41118"/>
                    <a:pt x="284223" y="41236"/>
                  </a:cubicBezTo>
                  <a:cubicBezTo>
                    <a:pt x="284176" y="41294"/>
                    <a:pt x="284141" y="41341"/>
                    <a:pt x="284106" y="41388"/>
                  </a:cubicBezTo>
                  <a:cubicBezTo>
                    <a:pt x="284024" y="41518"/>
                    <a:pt x="283977" y="41647"/>
                    <a:pt x="283977" y="41788"/>
                  </a:cubicBezTo>
                  <a:cubicBezTo>
                    <a:pt x="283977" y="42034"/>
                    <a:pt x="284117" y="42246"/>
                    <a:pt x="284223" y="42375"/>
                  </a:cubicBezTo>
                  <a:cubicBezTo>
                    <a:pt x="284176" y="42422"/>
                    <a:pt x="284141" y="42469"/>
                    <a:pt x="284106" y="42516"/>
                  </a:cubicBezTo>
                  <a:cubicBezTo>
                    <a:pt x="284024" y="42645"/>
                    <a:pt x="283977" y="42774"/>
                    <a:pt x="283977" y="42915"/>
                  </a:cubicBezTo>
                  <a:cubicBezTo>
                    <a:pt x="283977" y="43174"/>
                    <a:pt x="284117" y="43373"/>
                    <a:pt x="284223" y="43502"/>
                  </a:cubicBezTo>
                  <a:cubicBezTo>
                    <a:pt x="284176" y="43549"/>
                    <a:pt x="284141" y="43596"/>
                    <a:pt x="284106" y="43643"/>
                  </a:cubicBezTo>
                  <a:cubicBezTo>
                    <a:pt x="284024" y="43773"/>
                    <a:pt x="283977" y="43913"/>
                    <a:pt x="283977" y="44054"/>
                  </a:cubicBezTo>
                  <a:cubicBezTo>
                    <a:pt x="283977" y="44301"/>
                    <a:pt x="284117" y="44512"/>
                    <a:pt x="284223" y="44630"/>
                  </a:cubicBezTo>
                  <a:cubicBezTo>
                    <a:pt x="284176" y="44677"/>
                    <a:pt x="284141" y="44724"/>
                    <a:pt x="284106" y="44783"/>
                  </a:cubicBezTo>
                  <a:cubicBezTo>
                    <a:pt x="284024" y="44900"/>
                    <a:pt x="283977" y="45041"/>
                    <a:pt x="283977" y="45182"/>
                  </a:cubicBezTo>
                  <a:cubicBezTo>
                    <a:pt x="283977" y="45429"/>
                    <a:pt x="284117" y="45640"/>
                    <a:pt x="284223" y="45757"/>
                  </a:cubicBezTo>
                  <a:cubicBezTo>
                    <a:pt x="284176" y="45804"/>
                    <a:pt x="284141" y="45863"/>
                    <a:pt x="284106" y="45910"/>
                  </a:cubicBezTo>
                  <a:cubicBezTo>
                    <a:pt x="284024" y="46039"/>
                    <a:pt x="283977" y="46168"/>
                    <a:pt x="283977" y="46309"/>
                  </a:cubicBezTo>
                  <a:cubicBezTo>
                    <a:pt x="283977" y="46556"/>
                    <a:pt x="284117" y="46767"/>
                    <a:pt x="284223" y="46897"/>
                  </a:cubicBezTo>
                  <a:cubicBezTo>
                    <a:pt x="284176" y="46944"/>
                    <a:pt x="284141" y="46991"/>
                    <a:pt x="284106" y="47038"/>
                  </a:cubicBezTo>
                  <a:cubicBezTo>
                    <a:pt x="284024" y="47167"/>
                    <a:pt x="283977" y="47296"/>
                    <a:pt x="283977" y="47437"/>
                  </a:cubicBezTo>
                  <a:cubicBezTo>
                    <a:pt x="283977" y="47695"/>
                    <a:pt x="284117" y="47895"/>
                    <a:pt x="284223" y="48024"/>
                  </a:cubicBezTo>
                  <a:cubicBezTo>
                    <a:pt x="284176" y="48071"/>
                    <a:pt x="284141" y="48118"/>
                    <a:pt x="284106" y="48165"/>
                  </a:cubicBezTo>
                  <a:cubicBezTo>
                    <a:pt x="284024" y="48294"/>
                    <a:pt x="283977" y="48423"/>
                    <a:pt x="283977" y="48564"/>
                  </a:cubicBezTo>
                  <a:cubicBezTo>
                    <a:pt x="283977" y="48823"/>
                    <a:pt x="284117" y="49022"/>
                    <a:pt x="284223" y="49152"/>
                  </a:cubicBezTo>
                  <a:cubicBezTo>
                    <a:pt x="284176" y="49199"/>
                    <a:pt x="284141" y="49246"/>
                    <a:pt x="284106" y="49293"/>
                  </a:cubicBezTo>
                  <a:cubicBezTo>
                    <a:pt x="284024" y="49422"/>
                    <a:pt x="283977" y="49563"/>
                    <a:pt x="283977" y="49704"/>
                  </a:cubicBezTo>
                  <a:cubicBezTo>
                    <a:pt x="283977" y="49950"/>
                    <a:pt x="284117" y="50162"/>
                    <a:pt x="284223" y="50279"/>
                  </a:cubicBezTo>
                  <a:cubicBezTo>
                    <a:pt x="284176" y="50326"/>
                    <a:pt x="284141" y="50373"/>
                    <a:pt x="284106" y="50432"/>
                  </a:cubicBezTo>
                  <a:cubicBezTo>
                    <a:pt x="284024" y="50549"/>
                    <a:pt x="283977" y="50690"/>
                    <a:pt x="283977" y="50831"/>
                  </a:cubicBezTo>
                  <a:cubicBezTo>
                    <a:pt x="283977" y="51078"/>
                    <a:pt x="284117" y="51289"/>
                    <a:pt x="284223" y="51407"/>
                  </a:cubicBezTo>
                  <a:cubicBezTo>
                    <a:pt x="284176" y="51454"/>
                    <a:pt x="284141" y="51512"/>
                    <a:pt x="284106" y="51559"/>
                  </a:cubicBezTo>
                  <a:cubicBezTo>
                    <a:pt x="284024" y="51688"/>
                    <a:pt x="283977" y="51818"/>
                    <a:pt x="283977" y="51959"/>
                  </a:cubicBezTo>
                  <a:cubicBezTo>
                    <a:pt x="283977" y="52205"/>
                    <a:pt x="284117" y="52417"/>
                    <a:pt x="284223" y="52546"/>
                  </a:cubicBezTo>
                  <a:cubicBezTo>
                    <a:pt x="284176" y="52593"/>
                    <a:pt x="284141" y="52640"/>
                    <a:pt x="284106" y="52687"/>
                  </a:cubicBezTo>
                  <a:cubicBezTo>
                    <a:pt x="284024" y="52816"/>
                    <a:pt x="283977" y="52945"/>
                    <a:pt x="283977" y="53086"/>
                  </a:cubicBezTo>
                  <a:cubicBezTo>
                    <a:pt x="283977" y="53344"/>
                    <a:pt x="284117" y="53544"/>
                    <a:pt x="284223" y="53673"/>
                  </a:cubicBezTo>
                  <a:cubicBezTo>
                    <a:pt x="284176" y="53720"/>
                    <a:pt x="284141" y="53767"/>
                    <a:pt x="284106" y="53814"/>
                  </a:cubicBezTo>
                  <a:cubicBezTo>
                    <a:pt x="284024" y="53943"/>
                    <a:pt x="283977" y="54073"/>
                    <a:pt x="283977" y="54214"/>
                  </a:cubicBezTo>
                  <a:cubicBezTo>
                    <a:pt x="283977" y="54472"/>
                    <a:pt x="284117" y="54672"/>
                    <a:pt x="284223" y="54801"/>
                  </a:cubicBezTo>
                  <a:cubicBezTo>
                    <a:pt x="284176" y="54848"/>
                    <a:pt x="284141" y="54895"/>
                    <a:pt x="284106" y="54953"/>
                  </a:cubicBezTo>
                  <a:cubicBezTo>
                    <a:pt x="284024" y="55071"/>
                    <a:pt x="283977" y="55212"/>
                    <a:pt x="283977" y="55353"/>
                  </a:cubicBezTo>
                  <a:cubicBezTo>
                    <a:pt x="283977" y="55599"/>
                    <a:pt x="284117" y="55811"/>
                    <a:pt x="284223" y="55928"/>
                  </a:cubicBezTo>
                  <a:cubicBezTo>
                    <a:pt x="284176" y="55975"/>
                    <a:pt x="284141" y="56034"/>
                    <a:pt x="284106" y="56081"/>
                  </a:cubicBezTo>
                  <a:cubicBezTo>
                    <a:pt x="284024" y="56210"/>
                    <a:pt x="283977" y="56339"/>
                    <a:pt x="283977" y="56480"/>
                  </a:cubicBezTo>
                  <a:cubicBezTo>
                    <a:pt x="283977" y="56727"/>
                    <a:pt x="284117" y="56938"/>
                    <a:pt x="284223" y="57056"/>
                  </a:cubicBezTo>
                  <a:cubicBezTo>
                    <a:pt x="284176" y="57115"/>
                    <a:pt x="284141" y="57161"/>
                    <a:pt x="284106" y="57208"/>
                  </a:cubicBezTo>
                  <a:cubicBezTo>
                    <a:pt x="284024" y="57338"/>
                    <a:pt x="283977" y="57467"/>
                    <a:pt x="283977" y="57608"/>
                  </a:cubicBezTo>
                  <a:cubicBezTo>
                    <a:pt x="283977" y="57866"/>
                    <a:pt x="284117" y="58066"/>
                    <a:pt x="284223" y="58195"/>
                  </a:cubicBezTo>
                  <a:cubicBezTo>
                    <a:pt x="284176" y="58242"/>
                    <a:pt x="284141" y="58289"/>
                    <a:pt x="284106" y="58336"/>
                  </a:cubicBezTo>
                  <a:cubicBezTo>
                    <a:pt x="284024" y="58465"/>
                    <a:pt x="283977" y="58594"/>
                    <a:pt x="283977" y="58735"/>
                  </a:cubicBezTo>
                  <a:cubicBezTo>
                    <a:pt x="283977" y="58994"/>
                    <a:pt x="284117" y="59193"/>
                    <a:pt x="284223" y="59323"/>
                  </a:cubicBezTo>
                  <a:cubicBezTo>
                    <a:pt x="284176" y="59370"/>
                    <a:pt x="284141" y="59416"/>
                    <a:pt x="284106" y="59463"/>
                  </a:cubicBezTo>
                  <a:cubicBezTo>
                    <a:pt x="284024" y="59593"/>
                    <a:pt x="283977" y="59734"/>
                    <a:pt x="283977" y="59875"/>
                  </a:cubicBezTo>
                  <a:cubicBezTo>
                    <a:pt x="283977" y="60121"/>
                    <a:pt x="284117" y="60333"/>
                    <a:pt x="284223" y="60450"/>
                  </a:cubicBezTo>
                  <a:cubicBezTo>
                    <a:pt x="284176" y="60497"/>
                    <a:pt x="284141" y="60544"/>
                    <a:pt x="284106" y="60603"/>
                  </a:cubicBezTo>
                  <a:cubicBezTo>
                    <a:pt x="284024" y="60720"/>
                    <a:pt x="283977" y="60861"/>
                    <a:pt x="283977" y="61002"/>
                  </a:cubicBezTo>
                  <a:cubicBezTo>
                    <a:pt x="283977" y="61249"/>
                    <a:pt x="284117" y="61460"/>
                    <a:pt x="284223" y="61578"/>
                  </a:cubicBezTo>
                  <a:cubicBezTo>
                    <a:pt x="284176" y="61624"/>
                    <a:pt x="284141" y="61683"/>
                    <a:pt x="284106" y="61730"/>
                  </a:cubicBezTo>
                  <a:cubicBezTo>
                    <a:pt x="284024" y="61859"/>
                    <a:pt x="283977" y="61989"/>
                    <a:pt x="283977" y="62130"/>
                  </a:cubicBezTo>
                  <a:cubicBezTo>
                    <a:pt x="283977" y="62376"/>
                    <a:pt x="284117" y="62588"/>
                    <a:pt x="284223" y="62717"/>
                  </a:cubicBezTo>
                  <a:cubicBezTo>
                    <a:pt x="284176" y="62764"/>
                    <a:pt x="284141" y="62811"/>
                    <a:pt x="284106" y="62858"/>
                  </a:cubicBezTo>
                  <a:cubicBezTo>
                    <a:pt x="284024" y="62987"/>
                    <a:pt x="283977" y="63116"/>
                    <a:pt x="283977" y="63257"/>
                  </a:cubicBezTo>
                  <a:cubicBezTo>
                    <a:pt x="283977" y="63515"/>
                    <a:pt x="284117" y="63715"/>
                    <a:pt x="284223" y="63844"/>
                  </a:cubicBezTo>
                  <a:cubicBezTo>
                    <a:pt x="284176" y="63891"/>
                    <a:pt x="284141" y="63938"/>
                    <a:pt x="284106" y="63985"/>
                  </a:cubicBezTo>
                  <a:cubicBezTo>
                    <a:pt x="284024" y="64114"/>
                    <a:pt x="283977" y="64244"/>
                    <a:pt x="283977" y="64384"/>
                  </a:cubicBezTo>
                  <a:cubicBezTo>
                    <a:pt x="283977" y="64643"/>
                    <a:pt x="284117" y="64843"/>
                    <a:pt x="284223" y="64972"/>
                  </a:cubicBezTo>
                  <a:cubicBezTo>
                    <a:pt x="284176" y="65019"/>
                    <a:pt x="284141" y="65066"/>
                    <a:pt x="284106" y="65124"/>
                  </a:cubicBezTo>
                  <a:cubicBezTo>
                    <a:pt x="284024" y="65242"/>
                    <a:pt x="283977" y="65383"/>
                    <a:pt x="283977" y="65524"/>
                  </a:cubicBezTo>
                  <a:cubicBezTo>
                    <a:pt x="283977" y="65770"/>
                    <a:pt x="284117" y="65982"/>
                    <a:pt x="284223" y="66099"/>
                  </a:cubicBezTo>
                  <a:cubicBezTo>
                    <a:pt x="284176" y="66146"/>
                    <a:pt x="284141" y="66205"/>
                    <a:pt x="284106" y="66252"/>
                  </a:cubicBezTo>
                  <a:cubicBezTo>
                    <a:pt x="284024" y="66381"/>
                    <a:pt x="283977" y="66510"/>
                    <a:pt x="283977" y="66651"/>
                  </a:cubicBezTo>
                  <a:cubicBezTo>
                    <a:pt x="283977" y="66898"/>
                    <a:pt x="284117" y="67109"/>
                    <a:pt x="284223" y="67238"/>
                  </a:cubicBezTo>
                  <a:cubicBezTo>
                    <a:pt x="284176" y="67285"/>
                    <a:pt x="284141" y="67332"/>
                    <a:pt x="284106" y="67379"/>
                  </a:cubicBezTo>
                  <a:cubicBezTo>
                    <a:pt x="284024" y="67509"/>
                    <a:pt x="283977" y="67638"/>
                    <a:pt x="283977" y="67779"/>
                  </a:cubicBezTo>
                  <a:cubicBezTo>
                    <a:pt x="283977" y="68025"/>
                    <a:pt x="284117" y="68237"/>
                    <a:pt x="284223" y="68366"/>
                  </a:cubicBezTo>
                  <a:cubicBezTo>
                    <a:pt x="284176" y="68413"/>
                    <a:pt x="284141" y="68460"/>
                    <a:pt x="284106" y="68507"/>
                  </a:cubicBezTo>
                  <a:cubicBezTo>
                    <a:pt x="284024" y="68636"/>
                    <a:pt x="283977" y="68765"/>
                    <a:pt x="283977" y="68906"/>
                  </a:cubicBezTo>
                  <a:cubicBezTo>
                    <a:pt x="283977" y="69165"/>
                    <a:pt x="284117" y="69364"/>
                    <a:pt x="284223" y="69493"/>
                  </a:cubicBezTo>
                  <a:cubicBezTo>
                    <a:pt x="284176" y="69540"/>
                    <a:pt x="284141" y="69587"/>
                    <a:pt x="284106" y="69634"/>
                  </a:cubicBezTo>
                  <a:cubicBezTo>
                    <a:pt x="284024" y="69764"/>
                    <a:pt x="283977" y="69905"/>
                    <a:pt x="283977" y="70045"/>
                  </a:cubicBezTo>
                  <a:cubicBezTo>
                    <a:pt x="283977" y="70292"/>
                    <a:pt x="284117" y="70503"/>
                    <a:pt x="284223" y="70621"/>
                  </a:cubicBezTo>
                  <a:cubicBezTo>
                    <a:pt x="284176" y="70668"/>
                    <a:pt x="284141" y="70715"/>
                    <a:pt x="284106" y="70774"/>
                  </a:cubicBezTo>
                  <a:cubicBezTo>
                    <a:pt x="284024" y="70891"/>
                    <a:pt x="283977" y="71032"/>
                    <a:pt x="283977" y="71173"/>
                  </a:cubicBezTo>
                  <a:cubicBezTo>
                    <a:pt x="283977" y="71420"/>
                    <a:pt x="284117" y="71631"/>
                    <a:pt x="284223" y="71748"/>
                  </a:cubicBezTo>
                  <a:cubicBezTo>
                    <a:pt x="284176" y="71795"/>
                    <a:pt x="284141" y="71854"/>
                    <a:pt x="284106" y="71901"/>
                  </a:cubicBezTo>
                  <a:cubicBezTo>
                    <a:pt x="284024" y="72030"/>
                    <a:pt x="283977" y="72159"/>
                    <a:pt x="283977" y="72300"/>
                  </a:cubicBezTo>
                  <a:cubicBezTo>
                    <a:pt x="283977" y="72547"/>
                    <a:pt x="284117" y="72758"/>
                    <a:pt x="284223" y="72888"/>
                  </a:cubicBezTo>
                  <a:cubicBezTo>
                    <a:pt x="284176" y="72935"/>
                    <a:pt x="284141" y="72982"/>
                    <a:pt x="284106" y="73029"/>
                  </a:cubicBezTo>
                  <a:cubicBezTo>
                    <a:pt x="284024" y="73158"/>
                    <a:pt x="283977" y="73287"/>
                    <a:pt x="283977" y="73428"/>
                  </a:cubicBezTo>
                  <a:cubicBezTo>
                    <a:pt x="283977" y="73686"/>
                    <a:pt x="284117" y="73886"/>
                    <a:pt x="284223" y="74015"/>
                  </a:cubicBezTo>
                  <a:cubicBezTo>
                    <a:pt x="284176" y="74062"/>
                    <a:pt x="284141" y="74109"/>
                    <a:pt x="284106" y="74156"/>
                  </a:cubicBezTo>
                  <a:cubicBezTo>
                    <a:pt x="284024" y="74285"/>
                    <a:pt x="283977" y="74414"/>
                    <a:pt x="283977" y="74555"/>
                  </a:cubicBezTo>
                  <a:cubicBezTo>
                    <a:pt x="283977" y="74814"/>
                    <a:pt x="284117" y="75013"/>
                    <a:pt x="284223" y="75143"/>
                  </a:cubicBezTo>
                  <a:cubicBezTo>
                    <a:pt x="284176" y="75190"/>
                    <a:pt x="284141" y="75237"/>
                    <a:pt x="284106" y="75295"/>
                  </a:cubicBezTo>
                  <a:cubicBezTo>
                    <a:pt x="284024" y="75413"/>
                    <a:pt x="283977" y="75554"/>
                    <a:pt x="283977" y="75695"/>
                  </a:cubicBezTo>
                  <a:cubicBezTo>
                    <a:pt x="283977" y="75941"/>
                    <a:pt x="284117" y="76153"/>
                    <a:pt x="284223" y="76270"/>
                  </a:cubicBezTo>
                  <a:cubicBezTo>
                    <a:pt x="284176" y="76317"/>
                    <a:pt x="284141" y="76364"/>
                    <a:pt x="284106" y="76423"/>
                  </a:cubicBezTo>
                  <a:cubicBezTo>
                    <a:pt x="284024" y="76540"/>
                    <a:pt x="283977" y="76681"/>
                    <a:pt x="283977" y="76822"/>
                  </a:cubicBezTo>
                  <a:cubicBezTo>
                    <a:pt x="283977" y="77069"/>
                    <a:pt x="284117" y="77280"/>
                    <a:pt x="284223" y="77398"/>
                  </a:cubicBezTo>
                  <a:cubicBezTo>
                    <a:pt x="284176" y="77456"/>
                    <a:pt x="284141" y="77503"/>
                    <a:pt x="284106" y="77550"/>
                  </a:cubicBezTo>
                  <a:cubicBezTo>
                    <a:pt x="284024" y="77680"/>
                    <a:pt x="283977" y="77809"/>
                    <a:pt x="283977" y="77950"/>
                  </a:cubicBezTo>
                  <a:cubicBezTo>
                    <a:pt x="283977" y="78196"/>
                    <a:pt x="284117" y="78408"/>
                    <a:pt x="284223" y="78537"/>
                  </a:cubicBezTo>
                  <a:cubicBezTo>
                    <a:pt x="284176" y="78584"/>
                    <a:pt x="284141" y="78631"/>
                    <a:pt x="284106" y="78678"/>
                  </a:cubicBezTo>
                  <a:cubicBezTo>
                    <a:pt x="284024" y="78807"/>
                    <a:pt x="283977" y="78936"/>
                    <a:pt x="283977" y="79077"/>
                  </a:cubicBezTo>
                  <a:cubicBezTo>
                    <a:pt x="283977" y="79336"/>
                    <a:pt x="284117" y="79535"/>
                    <a:pt x="284223" y="79664"/>
                  </a:cubicBezTo>
                  <a:cubicBezTo>
                    <a:pt x="284176" y="79711"/>
                    <a:pt x="284141" y="79758"/>
                    <a:pt x="284106" y="79805"/>
                  </a:cubicBezTo>
                  <a:cubicBezTo>
                    <a:pt x="284024" y="79934"/>
                    <a:pt x="283977" y="80075"/>
                    <a:pt x="283977" y="80216"/>
                  </a:cubicBezTo>
                  <a:cubicBezTo>
                    <a:pt x="283977" y="80463"/>
                    <a:pt x="284117" y="80674"/>
                    <a:pt x="284223" y="80792"/>
                  </a:cubicBezTo>
                  <a:cubicBezTo>
                    <a:pt x="284176" y="80839"/>
                    <a:pt x="284141" y="80886"/>
                    <a:pt x="284106" y="80945"/>
                  </a:cubicBezTo>
                  <a:cubicBezTo>
                    <a:pt x="284024" y="81062"/>
                    <a:pt x="283977" y="81203"/>
                    <a:pt x="283977" y="81344"/>
                  </a:cubicBezTo>
                  <a:cubicBezTo>
                    <a:pt x="283977" y="81590"/>
                    <a:pt x="284117" y="81802"/>
                    <a:pt x="284223" y="81919"/>
                  </a:cubicBezTo>
                  <a:cubicBezTo>
                    <a:pt x="284176" y="81966"/>
                    <a:pt x="284141" y="82025"/>
                    <a:pt x="284106" y="82072"/>
                  </a:cubicBezTo>
                  <a:cubicBezTo>
                    <a:pt x="284024" y="82201"/>
                    <a:pt x="283977" y="82330"/>
                    <a:pt x="283977" y="82471"/>
                  </a:cubicBezTo>
                  <a:cubicBezTo>
                    <a:pt x="283977" y="82718"/>
                    <a:pt x="284117" y="82929"/>
                    <a:pt x="284223" y="83059"/>
                  </a:cubicBezTo>
                  <a:cubicBezTo>
                    <a:pt x="284176" y="83106"/>
                    <a:pt x="284141" y="83153"/>
                    <a:pt x="284106" y="83200"/>
                  </a:cubicBezTo>
                  <a:cubicBezTo>
                    <a:pt x="284024" y="83329"/>
                    <a:pt x="283977" y="83458"/>
                    <a:pt x="283977" y="83599"/>
                  </a:cubicBezTo>
                  <a:cubicBezTo>
                    <a:pt x="283977" y="83857"/>
                    <a:pt x="284117" y="84057"/>
                    <a:pt x="284223" y="84186"/>
                  </a:cubicBezTo>
                  <a:cubicBezTo>
                    <a:pt x="284176" y="84233"/>
                    <a:pt x="284141" y="84280"/>
                    <a:pt x="284106" y="84327"/>
                  </a:cubicBezTo>
                  <a:cubicBezTo>
                    <a:pt x="284024" y="84456"/>
                    <a:pt x="283977" y="84585"/>
                    <a:pt x="283977" y="84726"/>
                  </a:cubicBezTo>
                  <a:cubicBezTo>
                    <a:pt x="283977" y="84985"/>
                    <a:pt x="284117" y="85184"/>
                    <a:pt x="284223" y="85314"/>
                  </a:cubicBezTo>
                  <a:cubicBezTo>
                    <a:pt x="284176" y="85361"/>
                    <a:pt x="284141" y="85408"/>
                    <a:pt x="284106" y="85466"/>
                  </a:cubicBezTo>
                  <a:cubicBezTo>
                    <a:pt x="284024" y="85584"/>
                    <a:pt x="283977" y="85725"/>
                    <a:pt x="283977" y="85866"/>
                  </a:cubicBezTo>
                  <a:cubicBezTo>
                    <a:pt x="283977" y="86112"/>
                    <a:pt x="284117" y="86324"/>
                    <a:pt x="284223" y="86441"/>
                  </a:cubicBezTo>
                  <a:cubicBezTo>
                    <a:pt x="284176" y="86488"/>
                    <a:pt x="284141" y="86535"/>
                    <a:pt x="284106" y="86594"/>
                  </a:cubicBezTo>
                  <a:cubicBezTo>
                    <a:pt x="284024" y="86711"/>
                    <a:pt x="283977" y="86852"/>
                    <a:pt x="283977" y="86993"/>
                  </a:cubicBezTo>
                  <a:cubicBezTo>
                    <a:pt x="283977" y="87240"/>
                    <a:pt x="284117" y="87451"/>
                    <a:pt x="284223" y="87569"/>
                  </a:cubicBezTo>
                  <a:cubicBezTo>
                    <a:pt x="284176" y="87616"/>
                    <a:pt x="284141" y="87674"/>
                    <a:pt x="284106" y="87721"/>
                  </a:cubicBezTo>
                  <a:cubicBezTo>
                    <a:pt x="284024" y="87850"/>
                    <a:pt x="283977" y="87980"/>
                    <a:pt x="283977" y="88121"/>
                  </a:cubicBezTo>
                  <a:cubicBezTo>
                    <a:pt x="283977" y="88367"/>
                    <a:pt x="284117" y="88579"/>
                    <a:pt x="284223" y="88708"/>
                  </a:cubicBezTo>
                  <a:cubicBezTo>
                    <a:pt x="284176" y="88755"/>
                    <a:pt x="284141" y="88802"/>
                    <a:pt x="284106" y="88849"/>
                  </a:cubicBezTo>
                  <a:cubicBezTo>
                    <a:pt x="284024" y="88978"/>
                    <a:pt x="283977" y="89107"/>
                    <a:pt x="283977" y="89248"/>
                  </a:cubicBezTo>
                  <a:cubicBezTo>
                    <a:pt x="283977" y="89506"/>
                    <a:pt x="284117" y="89706"/>
                    <a:pt x="284223" y="89835"/>
                  </a:cubicBezTo>
                  <a:cubicBezTo>
                    <a:pt x="284176" y="89882"/>
                    <a:pt x="284141" y="89929"/>
                    <a:pt x="284106" y="89976"/>
                  </a:cubicBezTo>
                  <a:cubicBezTo>
                    <a:pt x="284024" y="90105"/>
                    <a:pt x="283977" y="90246"/>
                    <a:pt x="283977" y="90387"/>
                  </a:cubicBezTo>
                  <a:cubicBezTo>
                    <a:pt x="283977" y="90634"/>
                    <a:pt x="284117" y="90845"/>
                    <a:pt x="284223" y="90963"/>
                  </a:cubicBezTo>
                  <a:cubicBezTo>
                    <a:pt x="284176" y="91010"/>
                    <a:pt x="284141" y="91057"/>
                    <a:pt x="284106" y="91115"/>
                  </a:cubicBezTo>
                  <a:cubicBezTo>
                    <a:pt x="284024" y="91233"/>
                    <a:pt x="283977" y="91374"/>
                    <a:pt x="283977" y="91515"/>
                  </a:cubicBezTo>
                  <a:cubicBezTo>
                    <a:pt x="283977" y="91761"/>
                    <a:pt x="284117" y="91973"/>
                    <a:pt x="284223" y="92090"/>
                  </a:cubicBezTo>
                  <a:cubicBezTo>
                    <a:pt x="284176" y="92137"/>
                    <a:pt x="284141" y="92196"/>
                    <a:pt x="284106" y="92243"/>
                  </a:cubicBezTo>
                  <a:cubicBezTo>
                    <a:pt x="284024" y="92372"/>
                    <a:pt x="283977" y="92501"/>
                    <a:pt x="283977" y="92642"/>
                  </a:cubicBezTo>
                  <a:cubicBezTo>
                    <a:pt x="283977" y="92889"/>
                    <a:pt x="284117" y="93100"/>
                    <a:pt x="284223" y="93229"/>
                  </a:cubicBezTo>
                  <a:cubicBezTo>
                    <a:pt x="284176" y="93276"/>
                    <a:pt x="284141" y="93323"/>
                    <a:pt x="284106" y="93370"/>
                  </a:cubicBezTo>
                  <a:cubicBezTo>
                    <a:pt x="284024" y="93500"/>
                    <a:pt x="283977" y="93629"/>
                    <a:pt x="283977" y="93770"/>
                  </a:cubicBezTo>
                  <a:cubicBezTo>
                    <a:pt x="283977" y="94028"/>
                    <a:pt x="284117" y="94228"/>
                    <a:pt x="284223" y="94357"/>
                  </a:cubicBezTo>
                  <a:cubicBezTo>
                    <a:pt x="284176" y="94404"/>
                    <a:pt x="284141" y="94451"/>
                    <a:pt x="284106" y="94498"/>
                  </a:cubicBezTo>
                  <a:cubicBezTo>
                    <a:pt x="284024" y="94627"/>
                    <a:pt x="283977" y="94756"/>
                    <a:pt x="283977" y="94897"/>
                  </a:cubicBezTo>
                  <a:cubicBezTo>
                    <a:pt x="283977" y="95156"/>
                    <a:pt x="284117" y="95355"/>
                    <a:pt x="284223" y="95484"/>
                  </a:cubicBezTo>
                  <a:cubicBezTo>
                    <a:pt x="284176" y="95531"/>
                    <a:pt x="284141" y="95578"/>
                    <a:pt x="284106" y="95625"/>
                  </a:cubicBezTo>
                  <a:cubicBezTo>
                    <a:pt x="284024" y="95755"/>
                    <a:pt x="283977" y="95896"/>
                    <a:pt x="283977" y="96036"/>
                  </a:cubicBezTo>
                  <a:cubicBezTo>
                    <a:pt x="283977" y="96283"/>
                    <a:pt x="284117" y="96495"/>
                    <a:pt x="284223" y="96612"/>
                  </a:cubicBezTo>
                  <a:cubicBezTo>
                    <a:pt x="284176" y="96659"/>
                    <a:pt x="284141" y="96706"/>
                    <a:pt x="284106" y="96765"/>
                  </a:cubicBezTo>
                  <a:cubicBezTo>
                    <a:pt x="284024" y="96882"/>
                    <a:pt x="283977" y="97023"/>
                    <a:pt x="283977" y="97164"/>
                  </a:cubicBezTo>
                  <a:cubicBezTo>
                    <a:pt x="283977" y="97411"/>
                    <a:pt x="284117" y="97622"/>
                    <a:pt x="284223" y="97739"/>
                  </a:cubicBezTo>
                  <a:cubicBezTo>
                    <a:pt x="284176" y="97786"/>
                    <a:pt x="284141" y="97845"/>
                    <a:pt x="284106" y="97892"/>
                  </a:cubicBezTo>
                  <a:cubicBezTo>
                    <a:pt x="284024" y="98021"/>
                    <a:pt x="283977" y="98151"/>
                    <a:pt x="283977" y="98291"/>
                  </a:cubicBezTo>
                  <a:cubicBezTo>
                    <a:pt x="283977" y="98538"/>
                    <a:pt x="284117" y="98750"/>
                    <a:pt x="284223" y="98879"/>
                  </a:cubicBezTo>
                  <a:cubicBezTo>
                    <a:pt x="284176" y="98926"/>
                    <a:pt x="284141" y="98973"/>
                    <a:pt x="284106" y="99020"/>
                  </a:cubicBezTo>
                  <a:cubicBezTo>
                    <a:pt x="284024" y="99149"/>
                    <a:pt x="283977" y="99278"/>
                    <a:pt x="283977" y="99419"/>
                  </a:cubicBezTo>
                  <a:cubicBezTo>
                    <a:pt x="283977" y="99677"/>
                    <a:pt x="284117" y="99877"/>
                    <a:pt x="284223" y="100006"/>
                  </a:cubicBezTo>
                  <a:cubicBezTo>
                    <a:pt x="284176" y="100053"/>
                    <a:pt x="284141" y="100100"/>
                    <a:pt x="284106" y="100147"/>
                  </a:cubicBezTo>
                  <a:cubicBezTo>
                    <a:pt x="284024" y="100276"/>
                    <a:pt x="283977" y="100417"/>
                    <a:pt x="283977" y="100546"/>
                  </a:cubicBezTo>
                  <a:cubicBezTo>
                    <a:pt x="283977" y="100805"/>
                    <a:pt x="284117" y="101016"/>
                    <a:pt x="284223" y="101134"/>
                  </a:cubicBezTo>
                  <a:cubicBezTo>
                    <a:pt x="284176" y="101181"/>
                    <a:pt x="284141" y="101228"/>
                    <a:pt x="284106" y="101286"/>
                  </a:cubicBezTo>
                  <a:cubicBezTo>
                    <a:pt x="284024" y="101404"/>
                    <a:pt x="283977" y="101545"/>
                    <a:pt x="283977" y="101686"/>
                  </a:cubicBezTo>
                  <a:cubicBezTo>
                    <a:pt x="283977" y="101932"/>
                    <a:pt x="284117" y="102144"/>
                    <a:pt x="284223" y="102261"/>
                  </a:cubicBezTo>
                  <a:cubicBezTo>
                    <a:pt x="284176" y="102308"/>
                    <a:pt x="284141" y="102367"/>
                    <a:pt x="284106" y="102414"/>
                  </a:cubicBezTo>
                  <a:cubicBezTo>
                    <a:pt x="284024" y="102543"/>
                    <a:pt x="283977" y="102672"/>
                    <a:pt x="283977" y="102813"/>
                  </a:cubicBezTo>
                  <a:cubicBezTo>
                    <a:pt x="283977" y="103060"/>
                    <a:pt x="284117" y="103271"/>
                    <a:pt x="284223" y="103400"/>
                  </a:cubicBezTo>
                  <a:cubicBezTo>
                    <a:pt x="284176" y="103447"/>
                    <a:pt x="284141" y="103494"/>
                    <a:pt x="284106" y="103541"/>
                  </a:cubicBezTo>
                  <a:cubicBezTo>
                    <a:pt x="284024" y="103671"/>
                    <a:pt x="283977" y="103800"/>
                    <a:pt x="283977" y="103941"/>
                  </a:cubicBezTo>
                  <a:cubicBezTo>
                    <a:pt x="283977" y="104187"/>
                    <a:pt x="284117" y="104399"/>
                    <a:pt x="284223" y="104528"/>
                  </a:cubicBezTo>
                  <a:cubicBezTo>
                    <a:pt x="284176" y="104575"/>
                    <a:pt x="284141" y="104622"/>
                    <a:pt x="284106" y="104669"/>
                  </a:cubicBezTo>
                  <a:cubicBezTo>
                    <a:pt x="284024" y="104798"/>
                    <a:pt x="283977" y="104927"/>
                    <a:pt x="283977" y="105068"/>
                  </a:cubicBezTo>
                  <a:cubicBezTo>
                    <a:pt x="283977" y="105327"/>
                    <a:pt x="284117" y="105526"/>
                    <a:pt x="284223" y="105655"/>
                  </a:cubicBezTo>
                  <a:cubicBezTo>
                    <a:pt x="284176" y="105702"/>
                    <a:pt x="284141" y="105749"/>
                    <a:pt x="284106" y="105796"/>
                  </a:cubicBezTo>
                  <a:cubicBezTo>
                    <a:pt x="284024" y="105926"/>
                    <a:pt x="283977" y="106066"/>
                    <a:pt x="283977" y="106207"/>
                  </a:cubicBezTo>
                  <a:cubicBezTo>
                    <a:pt x="283977" y="106454"/>
                    <a:pt x="284117" y="106665"/>
                    <a:pt x="284223" y="106783"/>
                  </a:cubicBezTo>
                  <a:cubicBezTo>
                    <a:pt x="284176" y="106830"/>
                    <a:pt x="284141" y="106877"/>
                    <a:pt x="284106" y="106936"/>
                  </a:cubicBezTo>
                  <a:cubicBezTo>
                    <a:pt x="284024" y="107053"/>
                    <a:pt x="283977" y="107194"/>
                    <a:pt x="283977" y="107335"/>
                  </a:cubicBezTo>
                  <a:cubicBezTo>
                    <a:pt x="283977" y="107582"/>
                    <a:pt x="284117" y="107793"/>
                    <a:pt x="284223" y="107910"/>
                  </a:cubicBezTo>
                  <a:cubicBezTo>
                    <a:pt x="284176" y="107957"/>
                    <a:pt x="284141" y="108016"/>
                    <a:pt x="284106" y="108063"/>
                  </a:cubicBezTo>
                  <a:cubicBezTo>
                    <a:pt x="284024" y="108192"/>
                    <a:pt x="283977" y="108321"/>
                    <a:pt x="283977" y="108462"/>
                  </a:cubicBezTo>
                  <a:cubicBezTo>
                    <a:pt x="283977" y="108709"/>
                    <a:pt x="284117" y="108920"/>
                    <a:pt x="284223" y="109050"/>
                  </a:cubicBezTo>
                  <a:cubicBezTo>
                    <a:pt x="284176" y="109097"/>
                    <a:pt x="284141" y="109144"/>
                    <a:pt x="284106" y="109191"/>
                  </a:cubicBezTo>
                  <a:cubicBezTo>
                    <a:pt x="284024" y="109320"/>
                    <a:pt x="283977" y="109449"/>
                    <a:pt x="283977" y="109590"/>
                  </a:cubicBezTo>
                  <a:cubicBezTo>
                    <a:pt x="283977" y="109848"/>
                    <a:pt x="284117" y="110048"/>
                    <a:pt x="284223" y="110177"/>
                  </a:cubicBezTo>
                  <a:cubicBezTo>
                    <a:pt x="284176" y="110224"/>
                    <a:pt x="284141" y="110271"/>
                    <a:pt x="284106" y="110318"/>
                  </a:cubicBezTo>
                  <a:cubicBezTo>
                    <a:pt x="284024" y="110447"/>
                    <a:pt x="283977" y="110576"/>
                    <a:pt x="283977" y="110717"/>
                  </a:cubicBezTo>
                  <a:cubicBezTo>
                    <a:pt x="283977" y="110976"/>
                    <a:pt x="284117" y="111187"/>
                    <a:pt x="284223" y="111305"/>
                  </a:cubicBezTo>
                  <a:cubicBezTo>
                    <a:pt x="284176" y="111352"/>
                    <a:pt x="284141" y="111399"/>
                    <a:pt x="284106" y="111457"/>
                  </a:cubicBezTo>
                  <a:cubicBezTo>
                    <a:pt x="284024" y="111575"/>
                    <a:pt x="283977" y="111716"/>
                    <a:pt x="283977" y="111857"/>
                  </a:cubicBezTo>
                  <a:cubicBezTo>
                    <a:pt x="283977" y="112103"/>
                    <a:pt x="284117" y="112315"/>
                    <a:pt x="284223" y="112432"/>
                  </a:cubicBezTo>
                  <a:cubicBezTo>
                    <a:pt x="284176" y="112479"/>
                    <a:pt x="284141" y="112538"/>
                    <a:pt x="284106" y="112585"/>
                  </a:cubicBezTo>
                  <a:cubicBezTo>
                    <a:pt x="284024" y="112702"/>
                    <a:pt x="283977" y="112843"/>
                    <a:pt x="283977" y="112984"/>
                  </a:cubicBezTo>
                  <a:cubicBezTo>
                    <a:pt x="283977" y="113231"/>
                    <a:pt x="284117" y="113442"/>
                    <a:pt x="284223" y="113560"/>
                  </a:cubicBezTo>
                  <a:cubicBezTo>
                    <a:pt x="284176" y="113618"/>
                    <a:pt x="284141" y="113665"/>
                    <a:pt x="284106" y="113712"/>
                  </a:cubicBezTo>
                  <a:cubicBezTo>
                    <a:pt x="284024" y="113841"/>
                    <a:pt x="283977" y="113971"/>
                    <a:pt x="283977" y="114112"/>
                  </a:cubicBezTo>
                  <a:cubicBezTo>
                    <a:pt x="283977" y="114358"/>
                    <a:pt x="284117" y="114570"/>
                    <a:pt x="284223" y="114699"/>
                  </a:cubicBezTo>
                  <a:cubicBezTo>
                    <a:pt x="284176" y="114746"/>
                    <a:pt x="284141" y="114793"/>
                    <a:pt x="284106" y="114840"/>
                  </a:cubicBezTo>
                  <a:cubicBezTo>
                    <a:pt x="284024" y="114969"/>
                    <a:pt x="283977" y="115098"/>
                    <a:pt x="283977" y="115239"/>
                  </a:cubicBezTo>
                  <a:cubicBezTo>
                    <a:pt x="283977" y="115497"/>
                    <a:pt x="284117" y="115697"/>
                    <a:pt x="284223" y="115826"/>
                  </a:cubicBezTo>
                  <a:cubicBezTo>
                    <a:pt x="284176" y="115873"/>
                    <a:pt x="284141" y="115920"/>
                    <a:pt x="284106" y="115967"/>
                  </a:cubicBezTo>
                  <a:cubicBezTo>
                    <a:pt x="284024" y="116096"/>
                    <a:pt x="283977" y="116237"/>
                    <a:pt x="283977" y="116378"/>
                  </a:cubicBezTo>
                  <a:cubicBezTo>
                    <a:pt x="283977" y="116625"/>
                    <a:pt x="284117" y="116836"/>
                    <a:pt x="284223" y="116954"/>
                  </a:cubicBezTo>
                  <a:cubicBezTo>
                    <a:pt x="284176" y="117001"/>
                    <a:pt x="284141" y="117048"/>
                    <a:pt x="284106" y="117106"/>
                  </a:cubicBezTo>
                  <a:cubicBezTo>
                    <a:pt x="284024" y="117224"/>
                    <a:pt x="283977" y="117365"/>
                    <a:pt x="283977" y="117506"/>
                  </a:cubicBezTo>
                  <a:cubicBezTo>
                    <a:pt x="283977" y="117752"/>
                    <a:pt x="284117" y="117964"/>
                    <a:pt x="284223" y="118081"/>
                  </a:cubicBezTo>
                  <a:cubicBezTo>
                    <a:pt x="284176" y="118128"/>
                    <a:pt x="284141" y="118187"/>
                    <a:pt x="284106" y="118234"/>
                  </a:cubicBezTo>
                  <a:cubicBezTo>
                    <a:pt x="284024" y="118363"/>
                    <a:pt x="283977" y="118492"/>
                    <a:pt x="283977" y="118633"/>
                  </a:cubicBezTo>
                  <a:cubicBezTo>
                    <a:pt x="283977" y="118880"/>
                    <a:pt x="284117" y="119091"/>
                    <a:pt x="284223" y="119221"/>
                  </a:cubicBezTo>
                  <a:cubicBezTo>
                    <a:pt x="284176" y="119268"/>
                    <a:pt x="284141" y="119314"/>
                    <a:pt x="284106" y="119361"/>
                  </a:cubicBezTo>
                  <a:cubicBezTo>
                    <a:pt x="284024" y="119491"/>
                    <a:pt x="283977" y="119620"/>
                    <a:pt x="283977" y="119761"/>
                  </a:cubicBezTo>
                  <a:cubicBezTo>
                    <a:pt x="283977" y="120019"/>
                    <a:pt x="284117" y="120219"/>
                    <a:pt x="284223" y="120348"/>
                  </a:cubicBezTo>
                  <a:cubicBezTo>
                    <a:pt x="284176" y="120395"/>
                    <a:pt x="284141" y="120442"/>
                    <a:pt x="284106" y="120489"/>
                  </a:cubicBezTo>
                  <a:cubicBezTo>
                    <a:pt x="284024" y="120618"/>
                    <a:pt x="283977" y="120747"/>
                    <a:pt x="283977" y="120888"/>
                  </a:cubicBezTo>
                  <a:cubicBezTo>
                    <a:pt x="283977" y="121147"/>
                    <a:pt x="284117" y="121346"/>
                    <a:pt x="284223" y="121476"/>
                  </a:cubicBezTo>
                  <a:cubicBezTo>
                    <a:pt x="284176" y="121523"/>
                    <a:pt x="284141" y="121569"/>
                    <a:pt x="284106" y="121628"/>
                  </a:cubicBezTo>
                  <a:cubicBezTo>
                    <a:pt x="284024" y="121746"/>
                    <a:pt x="283977" y="121887"/>
                    <a:pt x="283977" y="122028"/>
                  </a:cubicBezTo>
                  <a:cubicBezTo>
                    <a:pt x="283977" y="122274"/>
                    <a:pt x="284117" y="122486"/>
                    <a:pt x="284223" y="122603"/>
                  </a:cubicBezTo>
                  <a:cubicBezTo>
                    <a:pt x="284176" y="122650"/>
                    <a:pt x="284141" y="122709"/>
                    <a:pt x="284106" y="122756"/>
                  </a:cubicBezTo>
                  <a:cubicBezTo>
                    <a:pt x="284024" y="122873"/>
                    <a:pt x="283977" y="123014"/>
                    <a:pt x="283977" y="123155"/>
                  </a:cubicBezTo>
                  <a:cubicBezTo>
                    <a:pt x="283977" y="123402"/>
                    <a:pt x="284117" y="123613"/>
                    <a:pt x="284223" y="123731"/>
                  </a:cubicBezTo>
                  <a:cubicBezTo>
                    <a:pt x="284176" y="123777"/>
                    <a:pt x="284141" y="123836"/>
                    <a:pt x="284106" y="123883"/>
                  </a:cubicBezTo>
                  <a:cubicBezTo>
                    <a:pt x="284024" y="124012"/>
                    <a:pt x="283977" y="124142"/>
                    <a:pt x="283977" y="124283"/>
                  </a:cubicBezTo>
                  <a:cubicBezTo>
                    <a:pt x="283977" y="124529"/>
                    <a:pt x="284117" y="124741"/>
                    <a:pt x="284223" y="124870"/>
                  </a:cubicBezTo>
                  <a:cubicBezTo>
                    <a:pt x="284176" y="124917"/>
                    <a:pt x="284141" y="124964"/>
                    <a:pt x="284106" y="125011"/>
                  </a:cubicBezTo>
                  <a:cubicBezTo>
                    <a:pt x="284024" y="125140"/>
                    <a:pt x="283977" y="125269"/>
                    <a:pt x="283977" y="125410"/>
                  </a:cubicBezTo>
                  <a:cubicBezTo>
                    <a:pt x="283977" y="125668"/>
                    <a:pt x="284117" y="125868"/>
                    <a:pt x="284223" y="125997"/>
                  </a:cubicBezTo>
                  <a:cubicBezTo>
                    <a:pt x="284176" y="126044"/>
                    <a:pt x="284141" y="126091"/>
                    <a:pt x="284106" y="126138"/>
                  </a:cubicBezTo>
                  <a:cubicBezTo>
                    <a:pt x="284024" y="126267"/>
                    <a:pt x="283977" y="126408"/>
                    <a:pt x="283977" y="126549"/>
                  </a:cubicBezTo>
                  <a:cubicBezTo>
                    <a:pt x="283977" y="126796"/>
                    <a:pt x="284117" y="127007"/>
                    <a:pt x="284223" y="127125"/>
                  </a:cubicBezTo>
                  <a:cubicBezTo>
                    <a:pt x="284176" y="127172"/>
                    <a:pt x="284141" y="127219"/>
                    <a:pt x="284106" y="127277"/>
                  </a:cubicBezTo>
                  <a:cubicBezTo>
                    <a:pt x="284024" y="127395"/>
                    <a:pt x="283977" y="127536"/>
                    <a:pt x="283977" y="127677"/>
                  </a:cubicBezTo>
                  <a:cubicBezTo>
                    <a:pt x="283977" y="127923"/>
                    <a:pt x="284117" y="128135"/>
                    <a:pt x="284223" y="128252"/>
                  </a:cubicBezTo>
                  <a:cubicBezTo>
                    <a:pt x="284176" y="128299"/>
                    <a:pt x="284141" y="128358"/>
                    <a:pt x="284106" y="128405"/>
                  </a:cubicBezTo>
                  <a:cubicBezTo>
                    <a:pt x="284024" y="128534"/>
                    <a:pt x="283977" y="128663"/>
                    <a:pt x="283977" y="128804"/>
                  </a:cubicBezTo>
                  <a:cubicBezTo>
                    <a:pt x="283977" y="129051"/>
                    <a:pt x="284117" y="129262"/>
                    <a:pt x="284223" y="129391"/>
                  </a:cubicBezTo>
                  <a:cubicBezTo>
                    <a:pt x="284176" y="129438"/>
                    <a:pt x="284141" y="129485"/>
                    <a:pt x="284106" y="129532"/>
                  </a:cubicBezTo>
                  <a:cubicBezTo>
                    <a:pt x="284024" y="129662"/>
                    <a:pt x="283977" y="129791"/>
                    <a:pt x="283977" y="129932"/>
                  </a:cubicBezTo>
                  <a:cubicBezTo>
                    <a:pt x="283977" y="130190"/>
                    <a:pt x="284117" y="130390"/>
                    <a:pt x="284223" y="130519"/>
                  </a:cubicBezTo>
                  <a:cubicBezTo>
                    <a:pt x="284176" y="130566"/>
                    <a:pt x="284141" y="130613"/>
                    <a:pt x="284106" y="130660"/>
                  </a:cubicBezTo>
                  <a:cubicBezTo>
                    <a:pt x="284024" y="130789"/>
                    <a:pt x="283977" y="130918"/>
                    <a:pt x="283977" y="131059"/>
                  </a:cubicBezTo>
                  <a:cubicBezTo>
                    <a:pt x="283977" y="131318"/>
                    <a:pt x="284117" y="131517"/>
                    <a:pt x="284223" y="131646"/>
                  </a:cubicBezTo>
                  <a:cubicBezTo>
                    <a:pt x="284176" y="131693"/>
                    <a:pt x="284141" y="131740"/>
                    <a:pt x="284106" y="131799"/>
                  </a:cubicBezTo>
                  <a:cubicBezTo>
                    <a:pt x="284024" y="131917"/>
                    <a:pt x="283977" y="132058"/>
                    <a:pt x="283977" y="132198"/>
                  </a:cubicBezTo>
                  <a:cubicBezTo>
                    <a:pt x="283977" y="132445"/>
                    <a:pt x="284117" y="132656"/>
                    <a:pt x="284223" y="132774"/>
                  </a:cubicBezTo>
                  <a:cubicBezTo>
                    <a:pt x="284176" y="132821"/>
                    <a:pt x="284141" y="132868"/>
                    <a:pt x="284106" y="132927"/>
                  </a:cubicBezTo>
                  <a:cubicBezTo>
                    <a:pt x="284024" y="133044"/>
                    <a:pt x="283977" y="133185"/>
                    <a:pt x="283977" y="133326"/>
                  </a:cubicBezTo>
                  <a:cubicBezTo>
                    <a:pt x="283977" y="133573"/>
                    <a:pt x="284117" y="133784"/>
                    <a:pt x="284223" y="133901"/>
                  </a:cubicBezTo>
                  <a:cubicBezTo>
                    <a:pt x="284176" y="133960"/>
                    <a:pt x="284141" y="134007"/>
                    <a:pt x="284106" y="134054"/>
                  </a:cubicBezTo>
                  <a:cubicBezTo>
                    <a:pt x="284024" y="134183"/>
                    <a:pt x="283977" y="134312"/>
                    <a:pt x="283977" y="134453"/>
                  </a:cubicBezTo>
                  <a:cubicBezTo>
                    <a:pt x="283977" y="134700"/>
                    <a:pt x="284117" y="134911"/>
                    <a:pt x="284223" y="135041"/>
                  </a:cubicBezTo>
                  <a:cubicBezTo>
                    <a:pt x="284176" y="135088"/>
                    <a:pt x="284141" y="135135"/>
                    <a:pt x="284106" y="135182"/>
                  </a:cubicBezTo>
                  <a:cubicBezTo>
                    <a:pt x="284024" y="135311"/>
                    <a:pt x="283977" y="135440"/>
                    <a:pt x="283977" y="135581"/>
                  </a:cubicBezTo>
                  <a:cubicBezTo>
                    <a:pt x="283977" y="135839"/>
                    <a:pt x="284117" y="136039"/>
                    <a:pt x="284223" y="136168"/>
                  </a:cubicBezTo>
                  <a:cubicBezTo>
                    <a:pt x="284176" y="136215"/>
                    <a:pt x="284141" y="136262"/>
                    <a:pt x="284106" y="136309"/>
                  </a:cubicBezTo>
                  <a:cubicBezTo>
                    <a:pt x="284024" y="136438"/>
                    <a:pt x="283977" y="136579"/>
                    <a:pt x="283977" y="136720"/>
                  </a:cubicBezTo>
                  <a:cubicBezTo>
                    <a:pt x="283977" y="136967"/>
                    <a:pt x="284117" y="137178"/>
                    <a:pt x="284223" y="137296"/>
                  </a:cubicBezTo>
                  <a:cubicBezTo>
                    <a:pt x="284176" y="137343"/>
                    <a:pt x="284141" y="137390"/>
                    <a:pt x="284106" y="137448"/>
                  </a:cubicBezTo>
                  <a:cubicBezTo>
                    <a:pt x="284024" y="137566"/>
                    <a:pt x="283977" y="137707"/>
                    <a:pt x="283977" y="137848"/>
                  </a:cubicBezTo>
                  <a:cubicBezTo>
                    <a:pt x="283977" y="138094"/>
                    <a:pt x="284117" y="138306"/>
                    <a:pt x="284223" y="138423"/>
                  </a:cubicBezTo>
                  <a:cubicBezTo>
                    <a:pt x="284176" y="138470"/>
                    <a:pt x="284141" y="138529"/>
                    <a:pt x="284106" y="138576"/>
                  </a:cubicBezTo>
                  <a:cubicBezTo>
                    <a:pt x="284024" y="138705"/>
                    <a:pt x="283977" y="138834"/>
                    <a:pt x="283977" y="138975"/>
                  </a:cubicBezTo>
                  <a:cubicBezTo>
                    <a:pt x="283977" y="139222"/>
                    <a:pt x="284117" y="139433"/>
                    <a:pt x="284223" y="139562"/>
                  </a:cubicBezTo>
                  <a:cubicBezTo>
                    <a:pt x="284176" y="139609"/>
                    <a:pt x="284141" y="139656"/>
                    <a:pt x="284106" y="139703"/>
                  </a:cubicBezTo>
                  <a:cubicBezTo>
                    <a:pt x="284024" y="139833"/>
                    <a:pt x="283977" y="139962"/>
                    <a:pt x="283977" y="140103"/>
                  </a:cubicBezTo>
                  <a:cubicBezTo>
                    <a:pt x="283977" y="140361"/>
                    <a:pt x="284117" y="140561"/>
                    <a:pt x="284223" y="140690"/>
                  </a:cubicBezTo>
                  <a:cubicBezTo>
                    <a:pt x="284176" y="140737"/>
                    <a:pt x="284141" y="140784"/>
                    <a:pt x="284106" y="140831"/>
                  </a:cubicBezTo>
                  <a:cubicBezTo>
                    <a:pt x="284024" y="140960"/>
                    <a:pt x="283977" y="141089"/>
                    <a:pt x="283977" y="141230"/>
                  </a:cubicBezTo>
                  <a:cubicBezTo>
                    <a:pt x="283977" y="141489"/>
                    <a:pt x="284117" y="141688"/>
                    <a:pt x="284223" y="141817"/>
                  </a:cubicBezTo>
                  <a:cubicBezTo>
                    <a:pt x="284176" y="141864"/>
                    <a:pt x="284141" y="141911"/>
                    <a:pt x="284106" y="141970"/>
                  </a:cubicBezTo>
                  <a:cubicBezTo>
                    <a:pt x="284024" y="142087"/>
                    <a:pt x="283977" y="142228"/>
                    <a:pt x="283977" y="142369"/>
                  </a:cubicBezTo>
                  <a:cubicBezTo>
                    <a:pt x="283977" y="142616"/>
                    <a:pt x="284117" y="142827"/>
                    <a:pt x="284223" y="142945"/>
                  </a:cubicBezTo>
                  <a:cubicBezTo>
                    <a:pt x="284176" y="142992"/>
                    <a:pt x="284141" y="143039"/>
                    <a:pt x="284106" y="143098"/>
                  </a:cubicBezTo>
                  <a:cubicBezTo>
                    <a:pt x="284024" y="143215"/>
                    <a:pt x="283977" y="143356"/>
                    <a:pt x="283977" y="143497"/>
                  </a:cubicBezTo>
                  <a:cubicBezTo>
                    <a:pt x="283977" y="143743"/>
                    <a:pt x="284117" y="143955"/>
                    <a:pt x="284223" y="144072"/>
                  </a:cubicBezTo>
                  <a:cubicBezTo>
                    <a:pt x="284176" y="144119"/>
                    <a:pt x="284141" y="144178"/>
                    <a:pt x="284106" y="144225"/>
                  </a:cubicBezTo>
                  <a:cubicBezTo>
                    <a:pt x="284024" y="144354"/>
                    <a:pt x="283977" y="144483"/>
                    <a:pt x="283977" y="144624"/>
                  </a:cubicBezTo>
                  <a:cubicBezTo>
                    <a:pt x="283977" y="144871"/>
                    <a:pt x="284117" y="145082"/>
                    <a:pt x="284223" y="145212"/>
                  </a:cubicBezTo>
                  <a:cubicBezTo>
                    <a:pt x="284176" y="145259"/>
                    <a:pt x="284141" y="145306"/>
                    <a:pt x="284106" y="145353"/>
                  </a:cubicBezTo>
                  <a:cubicBezTo>
                    <a:pt x="284024" y="145482"/>
                    <a:pt x="283977" y="145611"/>
                    <a:pt x="283977" y="145752"/>
                  </a:cubicBezTo>
                  <a:cubicBezTo>
                    <a:pt x="283977" y="146010"/>
                    <a:pt x="284117" y="146210"/>
                    <a:pt x="284223" y="146339"/>
                  </a:cubicBezTo>
                  <a:cubicBezTo>
                    <a:pt x="284176" y="146386"/>
                    <a:pt x="284141" y="146433"/>
                    <a:pt x="284106" y="146480"/>
                  </a:cubicBezTo>
                  <a:cubicBezTo>
                    <a:pt x="284024" y="146609"/>
                    <a:pt x="283977" y="146750"/>
                    <a:pt x="283977" y="146879"/>
                  </a:cubicBezTo>
                  <a:cubicBezTo>
                    <a:pt x="283977" y="147138"/>
                    <a:pt x="284117" y="147337"/>
                    <a:pt x="284223" y="147467"/>
                  </a:cubicBezTo>
                  <a:cubicBezTo>
                    <a:pt x="284176" y="147514"/>
                    <a:pt x="284141" y="147561"/>
                    <a:pt x="284106" y="147619"/>
                  </a:cubicBezTo>
                  <a:cubicBezTo>
                    <a:pt x="284024" y="147737"/>
                    <a:pt x="283977" y="147878"/>
                    <a:pt x="283977" y="148019"/>
                  </a:cubicBezTo>
                  <a:cubicBezTo>
                    <a:pt x="283977" y="148265"/>
                    <a:pt x="284117" y="148477"/>
                    <a:pt x="284223" y="148594"/>
                  </a:cubicBezTo>
                  <a:cubicBezTo>
                    <a:pt x="284176" y="148641"/>
                    <a:pt x="284141" y="148700"/>
                    <a:pt x="284106" y="148747"/>
                  </a:cubicBezTo>
                  <a:cubicBezTo>
                    <a:pt x="284024" y="148876"/>
                    <a:pt x="283977" y="149005"/>
                    <a:pt x="283977" y="149146"/>
                  </a:cubicBezTo>
                  <a:cubicBezTo>
                    <a:pt x="283977" y="149393"/>
                    <a:pt x="284117" y="149604"/>
                    <a:pt x="284223" y="149733"/>
                  </a:cubicBezTo>
                  <a:cubicBezTo>
                    <a:pt x="284176" y="149780"/>
                    <a:pt x="284141" y="149827"/>
                    <a:pt x="284106" y="149874"/>
                  </a:cubicBezTo>
                  <a:cubicBezTo>
                    <a:pt x="284024" y="150003"/>
                    <a:pt x="283977" y="150133"/>
                    <a:pt x="283977" y="150274"/>
                  </a:cubicBezTo>
                  <a:cubicBezTo>
                    <a:pt x="283977" y="150520"/>
                    <a:pt x="284117" y="150732"/>
                    <a:pt x="284223" y="150861"/>
                  </a:cubicBezTo>
                  <a:cubicBezTo>
                    <a:pt x="284176" y="150908"/>
                    <a:pt x="284141" y="150955"/>
                    <a:pt x="284106" y="151002"/>
                  </a:cubicBezTo>
                  <a:cubicBezTo>
                    <a:pt x="284024" y="151131"/>
                    <a:pt x="283977" y="151260"/>
                    <a:pt x="283977" y="151401"/>
                  </a:cubicBezTo>
                  <a:cubicBezTo>
                    <a:pt x="283977" y="151659"/>
                    <a:pt x="284117" y="151859"/>
                    <a:pt x="284223" y="151988"/>
                  </a:cubicBezTo>
                  <a:cubicBezTo>
                    <a:pt x="284176" y="152035"/>
                    <a:pt x="284141" y="152082"/>
                    <a:pt x="284106" y="152129"/>
                  </a:cubicBezTo>
                  <a:cubicBezTo>
                    <a:pt x="284024" y="152258"/>
                    <a:pt x="283977" y="152399"/>
                    <a:pt x="283977" y="152540"/>
                  </a:cubicBezTo>
                  <a:cubicBezTo>
                    <a:pt x="283977" y="152787"/>
                    <a:pt x="284117" y="152998"/>
                    <a:pt x="284223" y="153116"/>
                  </a:cubicBezTo>
                  <a:cubicBezTo>
                    <a:pt x="284176" y="153163"/>
                    <a:pt x="284141" y="153210"/>
                    <a:pt x="284106" y="153268"/>
                  </a:cubicBezTo>
                  <a:cubicBezTo>
                    <a:pt x="284024" y="153386"/>
                    <a:pt x="283977" y="153527"/>
                    <a:pt x="283977" y="153668"/>
                  </a:cubicBezTo>
                  <a:cubicBezTo>
                    <a:pt x="283977" y="153914"/>
                    <a:pt x="284117" y="154126"/>
                    <a:pt x="284223" y="154243"/>
                  </a:cubicBezTo>
                  <a:cubicBezTo>
                    <a:pt x="284176" y="154290"/>
                    <a:pt x="284141" y="154349"/>
                    <a:pt x="284106" y="154396"/>
                  </a:cubicBezTo>
                  <a:cubicBezTo>
                    <a:pt x="284024" y="154525"/>
                    <a:pt x="283977" y="154654"/>
                    <a:pt x="283977" y="154795"/>
                  </a:cubicBezTo>
                  <a:cubicBezTo>
                    <a:pt x="283977" y="155042"/>
                    <a:pt x="284117" y="155253"/>
                    <a:pt x="284223" y="155382"/>
                  </a:cubicBezTo>
                  <a:cubicBezTo>
                    <a:pt x="284176" y="155429"/>
                    <a:pt x="284141" y="155476"/>
                    <a:pt x="284106" y="155523"/>
                  </a:cubicBezTo>
                  <a:cubicBezTo>
                    <a:pt x="284024" y="155653"/>
                    <a:pt x="283977" y="155782"/>
                    <a:pt x="283977" y="155923"/>
                  </a:cubicBezTo>
                  <a:cubicBezTo>
                    <a:pt x="283977" y="156181"/>
                    <a:pt x="284117" y="156381"/>
                    <a:pt x="284223" y="156510"/>
                  </a:cubicBezTo>
                  <a:cubicBezTo>
                    <a:pt x="284176" y="156557"/>
                    <a:pt x="284141" y="156604"/>
                    <a:pt x="284106" y="156651"/>
                  </a:cubicBezTo>
                  <a:cubicBezTo>
                    <a:pt x="284024" y="156780"/>
                    <a:pt x="283977" y="156909"/>
                    <a:pt x="283977" y="157050"/>
                  </a:cubicBezTo>
                  <a:cubicBezTo>
                    <a:pt x="283977" y="157309"/>
                    <a:pt x="284117" y="157508"/>
                    <a:pt x="284223" y="157637"/>
                  </a:cubicBezTo>
                  <a:cubicBezTo>
                    <a:pt x="284176" y="157684"/>
                    <a:pt x="284141" y="157731"/>
                    <a:pt x="284106" y="157790"/>
                  </a:cubicBezTo>
                  <a:cubicBezTo>
                    <a:pt x="284024" y="157908"/>
                    <a:pt x="283977" y="158049"/>
                    <a:pt x="283977" y="158189"/>
                  </a:cubicBezTo>
                  <a:cubicBezTo>
                    <a:pt x="283977" y="158436"/>
                    <a:pt x="284117" y="158648"/>
                    <a:pt x="284223" y="158765"/>
                  </a:cubicBezTo>
                  <a:cubicBezTo>
                    <a:pt x="284176" y="158812"/>
                    <a:pt x="284141" y="158859"/>
                    <a:pt x="284106" y="158918"/>
                  </a:cubicBezTo>
                  <a:cubicBezTo>
                    <a:pt x="284024" y="159047"/>
                    <a:pt x="283977" y="159176"/>
                    <a:pt x="283977" y="159317"/>
                  </a:cubicBezTo>
                  <a:cubicBezTo>
                    <a:pt x="283977" y="159564"/>
                    <a:pt x="284117" y="159775"/>
                    <a:pt x="284223" y="159892"/>
                  </a:cubicBezTo>
                  <a:cubicBezTo>
                    <a:pt x="284176" y="159951"/>
                    <a:pt x="284141" y="159998"/>
                    <a:pt x="284106" y="160045"/>
                  </a:cubicBezTo>
                  <a:cubicBezTo>
                    <a:pt x="284024" y="160174"/>
                    <a:pt x="283977" y="160304"/>
                    <a:pt x="283977" y="160444"/>
                  </a:cubicBezTo>
                  <a:cubicBezTo>
                    <a:pt x="283977" y="160691"/>
                    <a:pt x="284117" y="160903"/>
                    <a:pt x="284223" y="161032"/>
                  </a:cubicBezTo>
                  <a:cubicBezTo>
                    <a:pt x="284176" y="161079"/>
                    <a:pt x="284141" y="161126"/>
                    <a:pt x="284106" y="161173"/>
                  </a:cubicBezTo>
                  <a:cubicBezTo>
                    <a:pt x="284024" y="161302"/>
                    <a:pt x="283977" y="161431"/>
                    <a:pt x="283977" y="161572"/>
                  </a:cubicBezTo>
                  <a:cubicBezTo>
                    <a:pt x="283977" y="161830"/>
                    <a:pt x="284117" y="162030"/>
                    <a:pt x="284223" y="162159"/>
                  </a:cubicBezTo>
                  <a:cubicBezTo>
                    <a:pt x="284176" y="162206"/>
                    <a:pt x="284141" y="162253"/>
                    <a:pt x="284106" y="162300"/>
                  </a:cubicBezTo>
                  <a:cubicBezTo>
                    <a:pt x="284024" y="162429"/>
                    <a:pt x="283977" y="162570"/>
                    <a:pt x="283977" y="162711"/>
                  </a:cubicBezTo>
                  <a:cubicBezTo>
                    <a:pt x="283977" y="162958"/>
                    <a:pt x="284117" y="163169"/>
                    <a:pt x="284223" y="163287"/>
                  </a:cubicBezTo>
                  <a:cubicBezTo>
                    <a:pt x="284176" y="163334"/>
                    <a:pt x="284141" y="163381"/>
                    <a:pt x="284106" y="163439"/>
                  </a:cubicBezTo>
                  <a:cubicBezTo>
                    <a:pt x="284024" y="163557"/>
                    <a:pt x="283977" y="163698"/>
                    <a:pt x="283977" y="163839"/>
                  </a:cubicBezTo>
                  <a:cubicBezTo>
                    <a:pt x="283977" y="164085"/>
                    <a:pt x="284117" y="164297"/>
                    <a:pt x="284223" y="164414"/>
                  </a:cubicBezTo>
                  <a:cubicBezTo>
                    <a:pt x="284176" y="164461"/>
                    <a:pt x="284141" y="164520"/>
                    <a:pt x="284106" y="164567"/>
                  </a:cubicBezTo>
                  <a:cubicBezTo>
                    <a:pt x="284024" y="164696"/>
                    <a:pt x="283977" y="164825"/>
                    <a:pt x="283977" y="164966"/>
                  </a:cubicBezTo>
                  <a:cubicBezTo>
                    <a:pt x="283977" y="165213"/>
                    <a:pt x="284117" y="165424"/>
                    <a:pt x="284223" y="165553"/>
                  </a:cubicBezTo>
                  <a:cubicBezTo>
                    <a:pt x="284176" y="165600"/>
                    <a:pt x="284141" y="165647"/>
                    <a:pt x="284106" y="165694"/>
                  </a:cubicBezTo>
                  <a:cubicBezTo>
                    <a:pt x="284024" y="165824"/>
                    <a:pt x="283977" y="165953"/>
                    <a:pt x="283977" y="166094"/>
                  </a:cubicBezTo>
                  <a:cubicBezTo>
                    <a:pt x="283977" y="166352"/>
                    <a:pt x="284117" y="166552"/>
                    <a:pt x="284223" y="166681"/>
                  </a:cubicBezTo>
                  <a:cubicBezTo>
                    <a:pt x="284176" y="166728"/>
                    <a:pt x="284141" y="166775"/>
                    <a:pt x="284106" y="166822"/>
                  </a:cubicBezTo>
                  <a:cubicBezTo>
                    <a:pt x="284024" y="166951"/>
                    <a:pt x="283977" y="167080"/>
                    <a:pt x="283977" y="167221"/>
                  </a:cubicBezTo>
                  <a:cubicBezTo>
                    <a:pt x="283977" y="167480"/>
                    <a:pt x="284117" y="167679"/>
                    <a:pt x="284223" y="167808"/>
                  </a:cubicBezTo>
                  <a:cubicBezTo>
                    <a:pt x="284176" y="167855"/>
                    <a:pt x="284141" y="167902"/>
                    <a:pt x="284106" y="167961"/>
                  </a:cubicBezTo>
                  <a:cubicBezTo>
                    <a:pt x="284024" y="168079"/>
                    <a:pt x="283977" y="168219"/>
                    <a:pt x="283977" y="168360"/>
                  </a:cubicBezTo>
                  <a:cubicBezTo>
                    <a:pt x="283977" y="168607"/>
                    <a:pt x="284117" y="168818"/>
                    <a:pt x="284223" y="168936"/>
                  </a:cubicBezTo>
                  <a:cubicBezTo>
                    <a:pt x="284176" y="168983"/>
                    <a:pt x="284141" y="169042"/>
                    <a:pt x="284106" y="169089"/>
                  </a:cubicBezTo>
                  <a:cubicBezTo>
                    <a:pt x="284024" y="169206"/>
                    <a:pt x="283977" y="169347"/>
                    <a:pt x="283977" y="169488"/>
                  </a:cubicBezTo>
                  <a:cubicBezTo>
                    <a:pt x="283977" y="169735"/>
                    <a:pt x="284117" y="169946"/>
                    <a:pt x="284223" y="170063"/>
                  </a:cubicBezTo>
                  <a:cubicBezTo>
                    <a:pt x="284176" y="170122"/>
                    <a:pt x="284141" y="170169"/>
                    <a:pt x="284106" y="170216"/>
                  </a:cubicBezTo>
                  <a:cubicBezTo>
                    <a:pt x="284024" y="170345"/>
                    <a:pt x="283977" y="170474"/>
                    <a:pt x="283977" y="170615"/>
                  </a:cubicBezTo>
                  <a:cubicBezTo>
                    <a:pt x="283977" y="170862"/>
                    <a:pt x="284117" y="171073"/>
                    <a:pt x="284223" y="171203"/>
                  </a:cubicBezTo>
                  <a:cubicBezTo>
                    <a:pt x="284176" y="171250"/>
                    <a:pt x="284141" y="171297"/>
                    <a:pt x="284106" y="171344"/>
                  </a:cubicBezTo>
                  <a:cubicBezTo>
                    <a:pt x="284024" y="171473"/>
                    <a:pt x="283977" y="171602"/>
                    <a:pt x="283977" y="171743"/>
                  </a:cubicBezTo>
                  <a:cubicBezTo>
                    <a:pt x="283977" y="172001"/>
                    <a:pt x="284117" y="172201"/>
                    <a:pt x="284223" y="172330"/>
                  </a:cubicBezTo>
                  <a:cubicBezTo>
                    <a:pt x="284176" y="172377"/>
                    <a:pt x="284141" y="172424"/>
                    <a:pt x="284106" y="172471"/>
                  </a:cubicBezTo>
                  <a:cubicBezTo>
                    <a:pt x="284024" y="172600"/>
                    <a:pt x="283977" y="172741"/>
                    <a:pt x="283977" y="172882"/>
                  </a:cubicBezTo>
                  <a:cubicBezTo>
                    <a:pt x="283977" y="173129"/>
                    <a:pt x="284117" y="173340"/>
                    <a:pt x="284223" y="173458"/>
                  </a:cubicBezTo>
                  <a:cubicBezTo>
                    <a:pt x="284176" y="173505"/>
                    <a:pt x="284141" y="173552"/>
                    <a:pt x="284106" y="173610"/>
                  </a:cubicBezTo>
                  <a:cubicBezTo>
                    <a:pt x="284024" y="173728"/>
                    <a:pt x="283977" y="173869"/>
                    <a:pt x="283977" y="174010"/>
                  </a:cubicBezTo>
                  <a:cubicBezTo>
                    <a:pt x="283977" y="174256"/>
                    <a:pt x="284117" y="174468"/>
                    <a:pt x="284223" y="174585"/>
                  </a:cubicBezTo>
                  <a:cubicBezTo>
                    <a:pt x="284176" y="174632"/>
                    <a:pt x="284141" y="174691"/>
                    <a:pt x="284106" y="174738"/>
                  </a:cubicBezTo>
                  <a:cubicBezTo>
                    <a:pt x="284024" y="174867"/>
                    <a:pt x="283977" y="174996"/>
                    <a:pt x="283977" y="175137"/>
                  </a:cubicBezTo>
                  <a:cubicBezTo>
                    <a:pt x="283977" y="175384"/>
                    <a:pt x="284117" y="175595"/>
                    <a:pt x="284223" y="175724"/>
                  </a:cubicBezTo>
                  <a:cubicBezTo>
                    <a:pt x="284176" y="175771"/>
                    <a:pt x="284141" y="175818"/>
                    <a:pt x="284106" y="175865"/>
                  </a:cubicBezTo>
                  <a:cubicBezTo>
                    <a:pt x="284024" y="175994"/>
                    <a:pt x="283977" y="176124"/>
                    <a:pt x="283977" y="176265"/>
                  </a:cubicBezTo>
                  <a:cubicBezTo>
                    <a:pt x="283977" y="176523"/>
                    <a:pt x="284117" y="176723"/>
                    <a:pt x="284223" y="176852"/>
                  </a:cubicBezTo>
                  <a:cubicBezTo>
                    <a:pt x="284176" y="176899"/>
                    <a:pt x="284141" y="176946"/>
                    <a:pt x="284106" y="176993"/>
                  </a:cubicBezTo>
                  <a:cubicBezTo>
                    <a:pt x="284024" y="177122"/>
                    <a:pt x="283977" y="177251"/>
                    <a:pt x="283977" y="177392"/>
                  </a:cubicBezTo>
                  <a:cubicBezTo>
                    <a:pt x="283977" y="177650"/>
                    <a:pt x="284117" y="177850"/>
                    <a:pt x="284223" y="177979"/>
                  </a:cubicBezTo>
                  <a:cubicBezTo>
                    <a:pt x="284176" y="178026"/>
                    <a:pt x="284141" y="178073"/>
                    <a:pt x="284106" y="178120"/>
                  </a:cubicBezTo>
                  <a:cubicBezTo>
                    <a:pt x="284024" y="178249"/>
                    <a:pt x="283977" y="178390"/>
                    <a:pt x="283977" y="178531"/>
                  </a:cubicBezTo>
                  <a:cubicBezTo>
                    <a:pt x="283977" y="178778"/>
                    <a:pt x="284117" y="178989"/>
                    <a:pt x="284223" y="179107"/>
                  </a:cubicBezTo>
                  <a:cubicBezTo>
                    <a:pt x="284176" y="179154"/>
                    <a:pt x="284141" y="179201"/>
                    <a:pt x="284106" y="179259"/>
                  </a:cubicBezTo>
                  <a:cubicBezTo>
                    <a:pt x="284024" y="179377"/>
                    <a:pt x="283977" y="179518"/>
                    <a:pt x="283977" y="179659"/>
                  </a:cubicBezTo>
                  <a:cubicBezTo>
                    <a:pt x="283977" y="179905"/>
                    <a:pt x="284117" y="180117"/>
                    <a:pt x="284223" y="180234"/>
                  </a:cubicBezTo>
                  <a:cubicBezTo>
                    <a:pt x="284176" y="180281"/>
                    <a:pt x="284141" y="180340"/>
                    <a:pt x="284106" y="180387"/>
                  </a:cubicBezTo>
                  <a:cubicBezTo>
                    <a:pt x="284012" y="180469"/>
                    <a:pt x="283977" y="180540"/>
                    <a:pt x="283953" y="180610"/>
                  </a:cubicBezTo>
                  <a:cubicBezTo>
                    <a:pt x="283930" y="180751"/>
                    <a:pt x="284000" y="180915"/>
                    <a:pt x="284059" y="181056"/>
                  </a:cubicBezTo>
                  <a:cubicBezTo>
                    <a:pt x="284000" y="181068"/>
                    <a:pt x="283953" y="181080"/>
                    <a:pt x="283906" y="181092"/>
                  </a:cubicBezTo>
                  <a:cubicBezTo>
                    <a:pt x="283789" y="181127"/>
                    <a:pt x="283706" y="181174"/>
                    <a:pt x="283648" y="181256"/>
                  </a:cubicBezTo>
                  <a:cubicBezTo>
                    <a:pt x="283530" y="181385"/>
                    <a:pt x="283530" y="181597"/>
                    <a:pt x="283519" y="181738"/>
                  </a:cubicBezTo>
                  <a:cubicBezTo>
                    <a:pt x="283472" y="181738"/>
                    <a:pt x="283435" y="181732"/>
                    <a:pt x="283398" y="181732"/>
                  </a:cubicBezTo>
                  <a:cubicBezTo>
                    <a:pt x="283380" y="181732"/>
                    <a:pt x="283362" y="181734"/>
                    <a:pt x="283342" y="181738"/>
                  </a:cubicBezTo>
                  <a:cubicBezTo>
                    <a:pt x="283225" y="181738"/>
                    <a:pt x="283107" y="181761"/>
                    <a:pt x="283013" y="181820"/>
                  </a:cubicBezTo>
                  <a:cubicBezTo>
                    <a:pt x="282849" y="181937"/>
                    <a:pt x="282767" y="182137"/>
                    <a:pt x="282720" y="182278"/>
                  </a:cubicBezTo>
                  <a:cubicBezTo>
                    <a:pt x="282661" y="182254"/>
                    <a:pt x="282602" y="182243"/>
                    <a:pt x="282544" y="182231"/>
                  </a:cubicBezTo>
                  <a:lnTo>
                    <a:pt x="282544" y="182231"/>
                  </a:lnTo>
                  <a:lnTo>
                    <a:pt x="282544" y="182231"/>
                  </a:lnTo>
                  <a:cubicBezTo>
                    <a:pt x="282490" y="182221"/>
                    <a:pt x="282439" y="182215"/>
                    <a:pt x="282388" y="182215"/>
                  </a:cubicBezTo>
                  <a:cubicBezTo>
                    <a:pt x="282317" y="182215"/>
                    <a:pt x="282248" y="182227"/>
                    <a:pt x="282180" y="182254"/>
                  </a:cubicBezTo>
                  <a:cubicBezTo>
                    <a:pt x="281992" y="182337"/>
                    <a:pt x="281851" y="182501"/>
                    <a:pt x="281780" y="182642"/>
                  </a:cubicBezTo>
                  <a:cubicBezTo>
                    <a:pt x="281722" y="182618"/>
                    <a:pt x="281675" y="182583"/>
                    <a:pt x="281616" y="182571"/>
                  </a:cubicBezTo>
                  <a:cubicBezTo>
                    <a:pt x="281528" y="182531"/>
                    <a:pt x="281445" y="182513"/>
                    <a:pt x="281364" y="182513"/>
                  </a:cubicBezTo>
                  <a:cubicBezTo>
                    <a:pt x="281326" y="182513"/>
                    <a:pt x="281289" y="182517"/>
                    <a:pt x="281252" y="182525"/>
                  </a:cubicBezTo>
                  <a:cubicBezTo>
                    <a:pt x="281029" y="182560"/>
                    <a:pt x="280876" y="182736"/>
                    <a:pt x="280770" y="182842"/>
                  </a:cubicBezTo>
                  <a:cubicBezTo>
                    <a:pt x="280723" y="182795"/>
                    <a:pt x="280676" y="182771"/>
                    <a:pt x="280629" y="182736"/>
                  </a:cubicBezTo>
                  <a:cubicBezTo>
                    <a:pt x="280512" y="182665"/>
                    <a:pt x="280383" y="182642"/>
                    <a:pt x="280265" y="182642"/>
                  </a:cubicBezTo>
                  <a:cubicBezTo>
                    <a:pt x="280148" y="182642"/>
                    <a:pt x="280054" y="182677"/>
                    <a:pt x="279960" y="182724"/>
                  </a:cubicBezTo>
                  <a:cubicBezTo>
                    <a:pt x="279866" y="182771"/>
                    <a:pt x="279784" y="182842"/>
                    <a:pt x="279713" y="182889"/>
                  </a:cubicBezTo>
                  <a:cubicBezTo>
                    <a:pt x="279666" y="182842"/>
                    <a:pt x="279619" y="182806"/>
                    <a:pt x="279572" y="182771"/>
                  </a:cubicBezTo>
                  <a:cubicBezTo>
                    <a:pt x="279443" y="182689"/>
                    <a:pt x="279314" y="182642"/>
                    <a:pt x="279173" y="182642"/>
                  </a:cubicBezTo>
                  <a:cubicBezTo>
                    <a:pt x="278915" y="182642"/>
                    <a:pt x="278715" y="182783"/>
                    <a:pt x="278586" y="182889"/>
                  </a:cubicBezTo>
                  <a:cubicBezTo>
                    <a:pt x="278539" y="182842"/>
                    <a:pt x="278492" y="182806"/>
                    <a:pt x="278445" y="182771"/>
                  </a:cubicBezTo>
                  <a:cubicBezTo>
                    <a:pt x="278316" y="182689"/>
                    <a:pt x="278175" y="182642"/>
                    <a:pt x="278034" y="182642"/>
                  </a:cubicBezTo>
                  <a:cubicBezTo>
                    <a:pt x="277787" y="182642"/>
                    <a:pt x="277576" y="182783"/>
                    <a:pt x="277458" y="182889"/>
                  </a:cubicBezTo>
                  <a:cubicBezTo>
                    <a:pt x="277411" y="182842"/>
                    <a:pt x="277364" y="182806"/>
                    <a:pt x="277306" y="182771"/>
                  </a:cubicBezTo>
                  <a:cubicBezTo>
                    <a:pt x="277188" y="182689"/>
                    <a:pt x="277047" y="182642"/>
                    <a:pt x="276906" y="182642"/>
                  </a:cubicBezTo>
                  <a:cubicBezTo>
                    <a:pt x="276660" y="182642"/>
                    <a:pt x="276448" y="182783"/>
                    <a:pt x="276331" y="182889"/>
                  </a:cubicBezTo>
                  <a:cubicBezTo>
                    <a:pt x="276284" y="182842"/>
                    <a:pt x="276225" y="182806"/>
                    <a:pt x="276178" y="182771"/>
                  </a:cubicBezTo>
                  <a:cubicBezTo>
                    <a:pt x="276049" y="182689"/>
                    <a:pt x="275920" y="182642"/>
                    <a:pt x="275779" y="182642"/>
                  </a:cubicBezTo>
                  <a:cubicBezTo>
                    <a:pt x="275532" y="182642"/>
                    <a:pt x="275321" y="182783"/>
                    <a:pt x="275191" y="182889"/>
                  </a:cubicBezTo>
                  <a:cubicBezTo>
                    <a:pt x="275144" y="182842"/>
                    <a:pt x="275098" y="182806"/>
                    <a:pt x="275051" y="182771"/>
                  </a:cubicBezTo>
                  <a:cubicBezTo>
                    <a:pt x="274921" y="182689"/>
                    <a:pt x="274792" y="182642"/>
                    <a:pt x="274651" y="182642"/>
                  </a:cubicBezTo>
                  <a:cubicBezTo>
                    <a:pt x="274393" y="182642"/>
                    <a:pt x="274193" y="182783"/>
                    <a:pt x="274064" y="182889"/>
                  </a:cubicBezTo>
                  <a:cubicBezTo>
                    <a:pt x="274017" y="182842"/>
                    <a:pt x="273970" y="182806"/>
                    <a:pt x="273923" y="182771"/>
                  </a:cubicBezTo>
                  <a:cubicBezTo>
                    <a:pt x="273794" y="182689"/>
                    <a:pt x="273665" y="182642"/>
                    <a:pt x="273524" y="182642"/>
                  </a:cubicBezTo>
                  <a:cubicBezTo>
                    <a:pt x="273265" y="182642"/>
                    <a:pt x="273066" y="182783"/>
                    <a:pt x="272936" y="182889"/>
                  </a:cubicBezTo>
                  <a:cubicBezTo>
                    <a:pt x="272890" y="182842"/>
                    <a:pt x="272843" y="182806"/>
                    <a:pt x="272784" y="182771"/>
                  </a:cubicBezTo>
                  <a:cubicBezTo>
                    <a:pt x="272666" y="182689"/>
                    <a:pt x="272525" y="182642"/>
                    <a:pt x="272384" y="182642"/>
                  </a:cubicBezTo>
                  <a:cubicBezTo>
                    <a:pt x="272138" y="182642"/>
                    <a:pt x="271926" y="182783"/>
                    <a:pt x="271809" y="182889"/>
                  </a:cubicBezTo>
                  <a:cubicBezTo>
                    <a:pt x="271762" y="182842"/>
                    <a:pt x="271715" y="182806"/>
                    <a:pt x="271656" y="182771"/>
                  </a:cubicBezTo>
                  <a:cubicBezTo>
                    <a:pt x="271539" y="182689"/>
                    <a:pt x="271398" y="182642"/>
                    <a:pt x="271257" y="182642"/>
                  </a:cubicBezTo>
                  <a:cubicBezTo>
                    <a:pt x="271010" y="182642"/>
                    <a:pt x="270799" y="182783"/>
                    <a:pt x="270681" y="182889"/>
                  </a:cubicBezTo>
                  <a:cubicBezTo>
                    <a:pt x="270635" y="182842"/>
                    <a:pt x="270576" y="182806"/>
                    <a:pt x="270529" y="182771"/>
                  </a:cubicBezTo>
                  <a:cubicBezTo>
                    <a:pt x="270400" y="182689"/>
                    <a:pt x="270270" y="182642"/>
                    <a:pt x="270129" y="182642"/>
                  </a:cubicBezTo>
                  <a:cubicBezTo>
                    <a:pt x="269883" y="182642"/>
                    <a:pt x="269671" y="182783"/>
                    <a:pt x="269542" y="182889"/>
                  </a:cubicBezTo>
                  <a:cubicBezTo>
                    <a:pt x="269495" y="182842"/>
                    <a:pt x="269448" y="182806"/>
                    <a:pt x="269401" y="182771"/>
                  </a:cubicBezTo>
                  <a:cubicBezTo>
                    <a:pt x="269272" y="182689"/>
                    <a:pt x="269143" y="182642"/>
                    <a:pt x="269002" y="182642"/>
                  </a:cubicBezTo>
                  <a:cubicBezTo>
                    <a:pt x="268744" y="182642"/>
                    <a:pt x="268544" y="182783"/>
                    <a:pt x="268415" y="182889"/>
                  </a:cubicBezTo>
                  <a:cubicBezTo>
                    <a:pt x="268368" y="182842"/>
                    <a:pt x="268321" y="182806"/>
                    <a:pt x="268274" y="182771"/>
                  </a:cubicBezTo>
                  <a:cubicBezTo>
                    <a:pt x="268145" y="182689"/>
                    <a:pt x="268004" y="182642"/>
                    <a:pt x="267863" y="182642"/>
                  </a:cubicBezTo>
                  <a:cubicBezTo>
                    <a:pt x="267616" y="182642"/>
                    <a:pt x="267405" y="182783"/>
                    <a:pt x="267287" y="182889"/>
                  </a:cubicBezTo>
                  <a:cubicBezTo>
                    <a:pt x="267240" y="182842"/>
                    <a:pt x="267193" y="182806"/>
                    <a:pt x="267135" y="182771"/>
                  </a:cubicBezTo>
                  <a:cubicBezTo>
                    <a:pt x="267017" y="182689"/>
                    <a:pt x="266876" y="182642"/>
                    <a:pt x="266735" y="182642"/>
                  </a:cubicBezTo>
                  <a:cubicBezTo>
                    <a:pt x="266489" y="182642"/>
                    <a:pt x="266277" y="182783"/>
                    <a:pt x="266160" y="182889"/>
                  </a:cubicBezTo>
                  <a:cubicBezTo>
                    <a:pt x="266113" y="182842"/>
                    <a:pt x="266054" y="182806"/>
                    <a:pt x="266007" y="182771"/>
                  </a:cubicBezTo>
                  <a:cubicBezTo>
                    <a:pt x="265878" y="182689"/>
                    <a:pt x="265749" y="182642"/>
                    <a:pt x="265608" y="182642"/>
                  </a:cubicBezTo>
                  <a:cubicBezTo>
                    <a:pt x="265361" y="182642"/>
                    <a:pt x="265150" y="182783"/>
                    <a:pt x="265021" y="182889"/>
                  </a:cubicBezTo>
                  <a:cubicBezTo>
                    <a:pt x="264974" y="182842"/>
                    <a:pt x="264927" y="182806"/>
                    <a:pt x="264880" y="182771"/>
                  </a:cubicBezTo>
                  <a:cubicBezTo>
                    <a:pt x="264750" y="182689"/>
                    <a:pt x="264621" y="182642"/>
                    <a:pt x="264480" y="182642"/>
                  </a:cubicBezTo>
                  <a:cubicBezTo>
                    <a:pt x="264222" y="182642"/>
                    <a:pt x="264022" y="182783"/>
                    <a:pt x="263893" y="182889"/>
                  </a:cubicBezTo>
                  <a:cubicBezTo>
                    <a:pt x="263846" y="182842"/>
                    <a:pt x="263799" y="182806"/>
                    <a:pt x="263752" y="182771"/>
                  </a:cubicBezTo>
                  <a:cubicBezTo>
                    <a:pt x="263623" y="182689"/>
                    <a:pt x="263494" y="182642"/>
                    <a:pt x="263353" y="182642"/>
                  </a:cubicBezTo>
                  <a:cubicBezTo>
                    <a:pt x="263094" y="182642"/>
                    <a:pt x="262895" y="182783"/>
                    <a:pt x="262766" y="182889"/>
                  </a:cubicBezTo>
                  <a:cubicBezTo>
                    <a:pt x="262719" y="182842"/>
                    <a:pt x="262672" y="182806"/>
                    <a:pt x="262613" y="182771"/>
                  </a:cubicBezTo>
                  <a:cubicBezTo>
                    <a:pt x="262495" y="182689"/>
                    <a:pt x="262354" y="182642"/>
                    <a:pt x="262214" y="182642"/>
                  </a:cubicBezTo>
                  <a:cubicBezTo>
                    <a:pt x="261967" y="182642"/>
                    <a:pt x="261755" y="182783"/>
                    <a:pt x="261638" y="182889"/>
                  </a:cubicBezTo>
                  <a:cubicBezTo>
                    <a:pt x="261591" y="182842"/>
                    <a:pt x="261544" y="182806"/>
                    <a:pt x="261485" y="182771"/>
                  </a:cubicBezTo>
                  <a:cubicBezTo>
                    <a:pt x="261368" y="182689"/>
                    <a:pt x="261227" y="182642"/>
                    <a:pt x="261086" y="182642"/>
                  </a:cubicBezTo>
                  <a:cubicBezTo>
                    <a:pt x="260839" y="182642"/>
                    <a:pt x="260628" y="182783"/>
                    <a:pt x="260511" y="182889"/>
                  </a:cubicBezTo>
                  <a:cubicBezTo>
                    <a:pt x="260464" y="182842"/>
                    <a:pt x="260405" y="182806"/>
                    <a:pt x="260358" y="182771"/>
                  </a:cubicBezTo>
                  <a:cubicBezTo>
                    <a:pt x="260229" y="182689"/>
                    <a:pt x="260099" y="182642"/>
                    <a:pt x="259959" y="182642"/>
                  </a:cubicBezTo>
                  <a:cubicBezTo>
                    <a:pt x="259712" y="182642"/>
                    <a:pt x="259500" y="182783"/>
                    <a:pt x="259371" y="182889"/>
                  </a:cubicBezTo>
                  <a:cubicBezTo>
                    <a:pt x="259324" y="182842"/>
                    <a:pt x="259277" y="182806"/>
                    <a:pt x="259230" y="182771"/>
                  </a:cubicBezTo>
                  <a:cubicBezTo>
                    <a:pt x="259101" y="182689"/>
                    <a:pt x="258972" y="182642"/>
                    <a:pt x="258831" y="182642"/>
                  </a:cubicBezTo>
                  <a:cubicBezTo>
                    <a:pt x="258573" y="182642"/>
                    <a:pt x="258373" y="182783"/>
                    <a:pt x="258244" y="182889"/>
                  </a:cubicBezTo>
                  <a:cubicBezTo>
                    <a:pt x="258197" y="182842"/>
                    <a:pt x="258150" y="182806"/>
                    <a:pt x="258103" y="182771"/>
                  </a:cubicBezTo>
                  <a:cubicBezTo>
                    <a:pt x="257974" y="182689"/>
                    <a:pt x="257833" y="182642"/>
                    <a:pt x="257704" y="182642"/>
                  </a:cubicBezTo>
                  <a:cubicBezTo>
                    <a:pt x="257445" y="182642"/>
                    <a:pt x="257234" y="182783"/>
                    <a:pt x="257116" y="182889"/>
                  </a:cubicBezTo>
                  <a:cubicBezTo>
                    <a:pt x="257069" y="182842"/>
                    <a:pt x="257022" y="182806"/>
                    <a:pt x="256964" y="182771"/>
                  </a:cubicBezTo>
                  <a:cubicBezTo>
                    <a:pt x="256846" y="182689"/>
                    <a:pt x="256705" y="182642"/>
                    <a:pt x="256564" y="182642"/>
                  </a:cubicBezTo>
                  <a:cubicBezTo>
                    <a:pt x="256318" y="182642"/>
                    <a:pt x="256106" y="182783"/>
                    <a:pt x="255989" y="182889"/>
                  </a:cubicBezTo>
                  <a:cubicBezTo>
                    <a:pt x="255942" y="182842"/>
                    <a:pt x="255883" y="182806"/>
                    <a:pt x="255836" y="182771"/>
                  </a:cubicBezTo>
                  <a:cubicBezTo>
                    <a:pt x="255707" y="182689"/>
                    <a:pt x="255578" y="182642"/>
                    <a:pt x="255437" y="182642"/>
                  </a:cubicBezTo>
                  <a:cubicBezTo>
                    <a:pt x="255190" y="182642"/>
                    <a:pt x="254979" y="182783"/>
                    <a:pt x="254850" y="182889"/>
                  </a:cubicBezTo>
                  <a:cubicBezTo>
                    <a:pt x="254803" y="182842"/>
                    <a:pt x="254756" y="182806"/>
                    <a:pt x="254709" y="182771"/>
                  </a:cubicBezTo>
                  <a:cubicBezTo>
                    <a:pt x="254579" y="182689"/>
                    <a:pt x="254450" y="182642"/>
                    <a:pt x="254309" y="182642"/>
                  </a:cubicBezTo>
                  <a:cubicBezTo>
                    <a:pt x="254051" y="182642"/>
                    <a:pt x="253851" y="182783"/>
                    <a:pt x="253722" y="182889"/>
                  </a:cubicBezTo>
                  <a:cubicBezTo>
                    <a:pt x="253675" y="182842"/>
                    <a:pt x="253628" y="182806"/>
                    <a:pt x="253581" y="182771"/>
                  </a:cubicBezTo>
                  <a:cubicBezTo>
                    <a:pt x="253452" y="182689"/>
                    <a:pt x="253323" y="182642"/>
                    <a:pt x="253182" y="182642"/>
                  </a:cubicBezTo>
                  <a:cubicBezTo>
                    <a:pt x="252923" y="182642"/>
                    <a:pt x="252724" y="182783"/>
                    <a:pt x="252595" y="182889"/>
                  </a:cubicBezTo>
                  <a:cubicBezTo>
                    <a:pt x="252548" y="182842"/>
                    <a:pt x="252501" y="182806"/>
                    <a:pt x="252454" y="182771"/>
                  </a:cubicBezTo>
                  <a:cubicBezTo>
                    <a:pt x="252324" y="182689"/>
                    <a:pt x="252183" y="182642"/>
                    <a:pt x="252043" y="182642"/>
                  </a:cubicBezTo>
                  <a:cubicBezTo>
                    <a:pt x="251796" y="182642"/>
                    <a:pt x="251585" y="182783"/>
                    <a:pt x="251467" y="182889"/>
                  </a:cubicBezTo>
                  <a:cubicBezTo>
                    <a:pt x="251420" y="182842"/>
                    <a:pt x="251373" y="182806"/>
                    <a:pt x="251314" y="182771"/>
                  </a:cubicBezTo>
                  <a:cubicBezTo>
                    <a:pt x="251197" y="182689"/>
                    <a:pt x="251056" y="182642"/>
                    <a:pt x="250915" y="182642"/>
                  </a:cubicBezTo>
                  <a:cubicBezTo>
                    <a:pt x="250668" y="182642"/>
                    <a:pt x="250457" y="182783"/>
                    <a:pt x="250340" y="182889"/>
                  </a:cubicBezTo>
                  <a:cubicBezTo>
                    <a:pt x="250293" y="182842"/>
                    <a:pt x="250234" y="182806"/>
                    <a:pt x="250187" y="182771"/>
                  </a:cubicBezTo>
                  <a:cubicBezTo>
                    <a:pt x="250058" y="182689"/>
                    <a:pt x="249928" y="182642"/>
                    <a:pt x="249788" y="182642"/>
                  </a:cubicBezTo>
                  <a:cubicBezTo>
                    <a:pt x="249541" y="182642"/>
                    <a:pt x="249330" y="182783"/>
                    <a:pt x="249200" y="182889"/>
                  </a:cubicBezTo>
                  <a:cubicBezTo>
                    <a:pt x="249153" y="182842"/>
                    <a:pt x="249106" y="182806"/>
                    <a:pt x="249059" y="182771"/>
                  </a:cubicBezTo>
                  <a:cubicBezTo>
                    <a:pt x="248930" y="182689"/>
                    <a:pt x="248801" y="182642"/>
                    <a:pt x="248660" y="182642"/>
                  </a:cubicBezTo>
                  <a:cubicBezTo>
                    <a:pt x="248402" y="182642"/>
                    <a:pt x="248202" y="182783"/>
                    <a:pt x="248073" y="182889"/>
                  </a:cubicBezTo>
                  <a:cubicBezTo>
                    <a:pt x="248026" y="182842"/>
                    <a:pt x="247979" y="182806"/>
                    <a:pt x="247932" y="182771"/>
                  </a:cubicBezTo>
                  <a:cubicBezTo>
                    <a:pt x="247803" y="182689"/>
                    <a:pt x="247673" y="182642"/>
                    <a:pt x="247533" y="182642"/>
                  </a:cubicBezTo>
                  <a:cubicBezTo>
                    <a:pt x="247274" y="182642"/>
                    <a:pt x="247075" y="182783"/>
                    <a:pt x="246945" y="182889"/>
                  </a:cubicBezTo>
                  <a:cubicBezTo>
                    <a:pt x="246898" y="182842"/>
                    <a:pt x="246851" y="182806"/>
                    <a:pt x="246793" y="182771"/>
                  </a:cubicBezTo>
                  <a:cubicBezTo>
                    <a:pt x="246675" y="182689"/>
                    <a:pt x="246534" y="182642"/>
                    <a:pt x="246393" y="182642"/>
                  </a:cubicBezTo>
                  <a:cubicBezTo>
                    <a:pt x="246147" y="182642"/>
                    <a:pt x="245935" y="182783"/>
                    <a:pt x="245818" y="182889"/>
                  </a:cubicBezTo>
                  <a:cubicBezTo>
                    <a:pt x="245771" y="182842"/>
                    <a:pt x="245712" y="182806"/>
                    <a:pt x="245665" y="182771"/>
                  </a:cubicBezTo>
                  <a:cubicBezTo>
                    <a:pt x="245548" y="182689"/>
                    <a:pt x="245407" y="182642"/>
                    <a:pt x="245266" y="182642"/>
                  </a:cubicBezTo>
                  <a:cubicBezTo>
                    <a:pt x="245019" y="182642"/>
                    <a:pt x="244808" y="182783"/>
                    <a:pt x="244690" y="182889"/>
                  </a:cubicBezTo>
                  <a:cubicBezTo>
                    <a:pt x="244632" y="182842"/>
                    <a:pt x="244585" y="182806"/>
                    <a:pt x="244538" y="182771"/>
                  </a:cubicBezTo>
                  <a:cubicBezTo>
                    <a:pt x="244408" y="182689"/>
                    <a:pt x="244279" y="182642"/>
                    <a:pt x="244138" y="182642"/>
                  </a:cubicBezTo>
                  <a:cubicBezTo>
                    <a:pt x="243892" y="182642"/>
                    <a:pt x="243680" y="182783"/>
                    <a:pt x="243551" y="182889"/>
                  </a:cubicBezTo>
                  <a:cubicBezTo>
                    <a:pt x="243504" y="182842"/>
                    <a:pt x="243457" y="182806"/>
                    <a:pt x="243410" y="182771"/>
                  </a:cubicBezTo>
                  <a:cubicBezTo>
                    <a:pt x="243281" y="182689"/>
                    <a:pt x="243152" y="182642"/>
                    <a:pt x="243011" y="182642"/>
                  </a:cubicBezTo>
                  <a:cubicBezTo>
                    <a:pt x="242752" y="182642"/>
                    <a:pt x="242553" y="182783"/>
                    <a:pt x="242424" y="182889"/>
                  </a:cubicBezTo>
                  <a:cubicBezTo>
                    <a:pt x="242377" y="182842"/>
                    <a:pt x="242330" y="182806"/>
                    <a:pt x="242283" y="182771"/>
                  </a:cubicBezTo>
                  <a:cubicBezTo>
                    <a:pt x="242153" y="182689"/>
                    <a:pt x="242013" y="182642"/>
                    <a:pt x="241872" y="182642"/>
                  </a:cubicBezTo>
                  <a:cubicBezTo>
                    <a:pt x="241625" y="182642"/>
                    <a:pt x="241414" y="182783"/>
                    <a:pt x="241296" y="182889"/>
                  </a:cubicBezTo>
                  <a:cubicBezTo>
                    <a:pt x="241249" y="182842"/>
                    <a:pt x="241202" y="182806"/>
                    <a:pt x="241143" y="182771"/>
                  </a:cubicBezTo>
                  <a:cubicBezTo>
                    <a:pt x="241026" y="182689"/>
                    <a:pt x="240885" y="182642"/>
                    <a:pt x="240744" y="182642"/>
                  </a:cubicBezTo>
                  <a:cubicBezTo>
                    <a:pt x="240497" y="182642"/>
                    <a:pt x="240286" y="182783"/>
                    <a:pt x="240169" y="182889"/>
                  </a:cubicBezTo>
                  <a:cubicBezTo>
                    <a:pt x="240122" y="182842"/>
                    <a:pt x="240063" y="182806"/>
                    <a:pt x="240016" y="182771"/>
                  </a:cubicBezTo>
                  <a:cubicBezTo>
                    <a:pt x="239887" y="182689"/>
                    <a:pt x="239758" y="182642"/>
                    <a:pt x="239617" y="182642"/>
                  </a:cubicBezTo>
                  <a:cubicBezTo>
                    <a:pt x="239370" y="182642"/>
                    <a:pt x="239159" y="182783"/>
                    <a:pt x="239029" y="182889"/>
                  </a:cubicBezTo>
                  <a:cubicBezTo>
                    <a:pt x="238982" y="182842"/>
                    <a:pt x="238935" y="182806"/>
                    <a:pt x="238888" y="182771"/>
                  </a:cubicBezTo>
                  <a:cubicBezTo>
                    <a:pt x="238759" y="182689"/>
                    <a:pt x="238630" y="182642"/>
                    <a:pt x="238489" y="182642"/>
                  </a:cubicBezTo>
                  <a:cubicBezTo>
                    <a:pt x="238231" y="182642"/>
                    <a:pt x="238031" y="182783"/>
                    <a:pt x="237902" y="182889"/>
                  </a:cubicBezTo>
                  <a:cubicBezTo>
                    <a:pt x="237855" y="182842"/>
                    <a:pt x="237808" y="182806"/>
                    <a:pt x="237761" y="182771"/>
                  </a:cubicBezTo>
                  <a:cubicBezTo>
                    <a:pt x="237632" y="182689"/>
                    <a:pt x="237503" y="182642"/>
                    <a:pt x="237362" y="182642"/>
                  </a:cubicBezTo>
                  <a:cubicBezTo>
                    <a:pt x="237103" y="182642"/>
                    <a:pt x="236904" y="182783"/>
                    <a:pt x="236774" y="182889"/>
                  </a:cubicBezTo>
                  <a:cubicBezTo>
                    <a:pt x="236727" y="182842"/>
                    <a:pt x="236680" y="182806"/>
                    <a:pt x="236622" y="182771"/>
                  </a:cubicBezTo>
                  <a:cubicBezTo>
                    <a:pt x="236504" y="182689"/>
                    <a:pt x="236363" y="182642"/>
                    <a:pt x="236222" y="182642"/>
                  </a:cubicBezTo>
                  <a:cubicBezTo>
                    <a:pt x="235976" y="182642"/>
                    <a:pt x="235764" y="182783"/>
                    <a:pt x="235647" y="182889"/>
                  </a:cubicBezTo>
                  <a:cubicBezTo>
                    <a:pt x="235600" y="182842"/>
                    <a:pt x="235541" y="182806"/>
                    <a:pt x="235494" y="182771"/>
                  </a:cubicBezTo>
                  <a:cubicBezTo>
                    <a:pt x="235365" y="182689"/>
                    <a:pt x="235236" y="182642"/>
                    <a:pt x="235095" y="182642"/>
                  </a:cubicBezTo>
                  <a:cubicBezTo>
                    <a:pt x="234848" y="182642"/>
                    <a:pt x="234637" y="182783"/>
                    <a:pt x="234519" y="182889"/>
                  </a:cubicBezTo>
                  <a:cubicBezTo>
                    <a:pt x="234461" y="182842"/>
                    <a:pt x="234414" y="182806"/>
                    <a:pt x="234367" y="182771"/>
                  </a:cubicBezTo>
                  <a:cubicBezTo>
                    <a:pt x="234237" y="182689"/>
                    <a:pt x="234108" y="182642"/>
                    <a:pt x="233967" y="182642"/>
                  </a:cubicBezTo>
                  <a:cubicBezTo>
                    <a:pt x="233721" y="182642"/>
                    <a:pt x="233509" y="182783"/>
                    <a:pt x="233380" y="182889"/>
                  </a:cubicBezTo>
                  <a:cubicBezTo>
                    <a:pt x="233333" y="182842"/>
                    <a:pt x="233286" y="182806"/>
                    <a:pt x="233239" y="182771"/>
                  </a:cubicBezTo>
                  <a:cubicBezTo>
                    <a:pt x="233110" y="182689"/>
                    <a:pt x="232981" y="182642"/>
                    <a:pt x="232840" y="182642"/>
                  </a:cubicBezTo>
                  <a:cubicBezTo>
                    <a:pt x="232581" y="182642"/>
                    <a:pt x="232382" y="182783"/>
                    <a:pt x="232253" y="182889"/>
                  </a:cubicBezTo>
                  <a:cubicBezTo>
                    <a:pt x="232206" y="182842"/>
                    <a:pt x="232159" y="182806"/>
                    <a:pt x="232112" y="182771"/>
                  </a:cubicBezTo>
                  <a:cubicBezTo>
                    <a:pt x="231982" y="182689"/>
                    <a:pt x="231842" y="182642"/>
                    <a:pt x="231701" y="182642"/>
                  </a:cubicBezTo>
                  <a:cubicBezTo>
                    <a:pt x="231454" y="182642"/>
                    <a:pt x="231243" y="182783"/>
                    <a:pt x="231125" y="182889"/>
                  </a:cubicBezTo>
                  <a:cubicBezTo>
                    <a:pt x="231078" y="182842"/>
                    <a:pt x="231031" y="182806"/>
                    <a:pt x="230972" y="182771"/>
                  </a:cubicBezTo>
                  <a:cubicBezTo>
                    <a:pt x="230855" y="182689"/>
                    <a:pt x="230714" y="182642"/>
                    <a:pt x="230573" y="182642"/>
                  </a:cubicBezTo>
                  <a:cubicBezTo>
                    <a:pt x="230326" y="182642"/>
                    <a:pt x="230115" y="182783"/>
                    <a:pt x="229998" y="182889"/>
                  </a:cubicBezTo>
                  <a:cubicBezTo>
                    <a:pt x="229951" y="182842"/>
                    <a:pt x="229892" y="182806"/>
                    <a:pt x="229845" y="182771"/>
                  </a:cubicBezTo>
                  <a:cubicBezTo>
                    <a:pt x="229716" y="182689"/>
                    <a:pt x="229587" y="182642"/>
                    <a:pt x="229446" y="182642"/>
                  </a:cubicBezTo>
                  <a:cubicBezTo>
                    <a:pt x="229199" y="182642"/>
                    <a:pt x="228988" y="182783"/>
                    <a:pt x="228858" y="182889"/>
                  </a:cubicBezTo>
                  <a:cubicBezTo>
                    <a:pt x="228811" y="182842"/>
                    <a:pt x="228764" y="182806"/>
                    <a:pt x="228717" y="182771"/>
                  </a:cubicBezTo>
                  <a:cubicBezTo>
                    <a:pt x="228588" y="182689"/>
                    <a:pt x="228459" y="182642"/>
                    <a:pt x="228318" y="182642"/>
                  </a:cubicBezTo>
                  <a:cubicBezTo>
                    <a:pt x="228060" y="182642"/>
                    <a:pt x="227860" y="182783"/>
                    <a:pt x="227731" y="182889"/>
                  </a:cubicBezTo>
                  <a:cubicBezTo>
                    <a:pt x="227684" y="182842"/>
                    <a:pt x="227637" y="182806"/>
                    <a:pt x="227590" y="182771"/>
                  </a:cubicBezTo>
                  <a:cubicBezTo>
                    <a:pt x="227461" y="182689"/>
                    <a:pt x="227332" y="182642"/>
                    <a:pt x="227191" y="182642"/>
                  </a:cubicBezTo>
                  <a:cubicBezTo>
                    <a:pt x="226932" y="182642"/>
                    <a:pt x="226733" y="182783"/>
                    <a:pt x="226603" y="182889"/>
                  </a:cubicBezTo>
                  <a:cubicBezTo>
                    <a:pt x="226556" y="182842"/>
                    <a:pt x="226509" y="182806"/>
                    <a:pt x="226462" y="182771"/>
                  </a:cubicBezTo>
                  <a:cubicBezTo>
                    <a:pt x="226333" y="182689"/>
                    <a:pt x="226192" y="182642"/>
                    <a:pt x="226051" y="182642"/>
                  </a:cubicBezTo>
                  <a:cubicBezTo>
                    <a:pt x="225805" y="182642"/>
                    <a:pt x="225593" y="182783"/>
                    <a:pt x="225476" y="182889"/>
                  </a:cubicBezTo>
                  <a:cubicBezTo>
                    <a:pt x="225429" y="182842"/>
                    <a:pt x="225382" y="182806"/>
                    <a:pt x="225323" y="182771"/>
                  </a:cubicBezTo>
                  <a:cubicBezTo>
                    <a:pt x="225206" y="182689"/>
                    <a:pt x="225065" y="182642"/>
                    <a:pt x="224924" y="182642"/>
                  </a:cubicBezTo>
                  <a:cubicBezTo>
                    <a:pt x="224677" y="182642"/>
                    <a:pt x="224466" y="182783"/>
                    <a:pt x="224348" y="182889"/>
                  </a:cubicBezTo>
                  <a:cubicBezTo>
                    <a:pt x="224301" y="182842"/>
                    <a:pt x="224243" y="182806"/>
                    <a:pt x="224196" y="182771"/>
                  </a:cubicBezTo>
                  <a:cubicBezTo>
                    <a:pt x="224067" y="182689"/>
                    <a:pt x="223937" y="182642"/>
                    <a:pt x="223796" y="182642"/>
                  </a:cubicBezTo>
                  <a:cubicBezTo>
                    <a:pt x="223550" y="182642"/>
                    <a:pt x="223338" y="182783"/>
                    <a:pt x="223209" y="182889"/>
                  </a:cubicBezTo>
                  <a:cubicBezTo>
                    <a:pt x="223162" y="182842"/>
                    <a:pt x="223115" y="182806"/>
                    <a:pt x="223068" y="182771"/>
                  </a:cubicBezTo>
                  <a:cubicBezTo>
                    <a:pt x="222939" y="182689"/>
                    <a:pt x="222810" y="182642"/>
                    <a:pt x="222669" y="182642"/>
                  </a:cubicBezTo>
                  <a:cubicBezTo>
                    <a:pt x="222411" y="182642"/>
                    <a:pt x="222211" y="182783"/>
                    <a:pt x="222082" y="182889"/>
                  </a:cubicBezTo>
                  <a:cubicBezTo>
                    <a:pt x="222035" y="182842"/>
                    <a:pt x="221988" y="182806"/>
                    <a:pt x="221941" y="182771"/>
                  </a:cubicBezTo>
                  <a:cubicBezTo>
                    <a:pt x="221812" y="182689"/>
                    <a:pt x="221671" y="182642"/>
                    <a:pt x="221530" y="182642"/>
                  </a:cubicBezTo>
                  <a:cubicBezTo>
                    <a:pt x="221283" y="182642"/>
                    <a:pt x="221072" y="182783"/>
                    <a:pt x="220954" y="182889"/>
                  </a:cubicBezTo>
                  <a:cubicBezTo>
                    <a:pt x="220907" y="182842"/>
                    <a:pt x="220860" y="182806"/>
                    <a:pt x="220801" y="182771"/>
                  </a:cubicBezTo>
                  <a:cubicBezTo>
                    <a:pt x="220684" y="182689"/>
                    <a:pt x="220543" y="182642"/>
                    <a:pt x="220402" y="182642"/>
                  </a:cubicBezTo>
                  <a:cubicBezTo>
                    <a:pt x="220156" y="182642"/>
                    <a:pt x="219944" y="182783"/>
                    <a:pt x="219827" y="182889"/>
                  </a:cubicBezTo>
                  <a:cubicBezTo>
                    <a:pt x="219780" y="182842"/>
                    <a:pt x="219721" y="182806"/>
                    <a:pt x="219674" y="182771"/>
                  </a:cubicBezTo>
                  <a:cubicBezTo>
                    <a:pt x="219545" y="182689"/>
                    <a:pt x="219416" y="182642"/>
                    <a:pt x="219275" y="182642"/>
                  </a:cubicBezTo>
                  <a:cubicBezTo>
                    <a:pt x="219028" y="182642"/>
                    <a:pt x="218817" y="182783"/>
                    <a:pt x="218687" y="182889"/>
                  </a:cubicBezTo>
                  <a:cubicBezTo>
                    <a:pt x="218640" y="182842"/>
                    <a:pt x="218593" y="182806"/>
                    <a:pt x="218546" y="182771"/>
                  </a:cubicBezTo>
                  <a:cubicBezTo>
                    <a:pt x="218417" y="182689"/>
                    <a:pt x="218288" y="182642"/>
                    <a:pt x="218147" y="182642"/>
                  </a:cubicBezTo>
                  <a:cubicBezTo>
                    <a:pt x="217889" y="182642"/>
                    <a:pt x="217689" y="182783"/>
                    <a:pt x="217560" y="182889"/>
                  </a:cubicBezTo>
                  <a:cubicBezTo>
                    <a:pt x="217513" y="182842"/>
                    <a:pt x="217466" y="182806"/>
                    <a:pt x="217419" y="182771"/>
                  </a:cubicBezTo>
                  <a:cubicBezTo>
                    <a:pt x="217290" y="182689"/>
                    <a:pt x="217161" y="182642"/>
                    <a:pt x="217020" y="182642"/>
                  </a:cubicBezTo>
                  <a:cubicBezTo>
                    <a:pt x="216761" y="182642"/>
                    <a:pt x="216562" y="182783"/>
                    <a:pt x="216432" y="182889"/>
                  </a:cubicBezTo>
                  <a:cubicBezTo>
                    <a:pt x="216385" y="182842"/>
                    <a:pt x="216338" y="182806"/>
                    <a:pt x="216280" y="182771"/>
                  </a:cubicBezTo>
                  <a:cubicBezTo>
                    <a:pt x="216162" y="182689"/>
                    <a:pt x="216021" y="182642"/>
                    <a:pt x="215880" y="182642"/>
                  </a:cubicBezTo>
                  <a:cubicBezTo>
                    <a:pt x="215634" y="182642"/>
                    <a:pt x="215422" y="182783"/>
                    <a:pt x="215305" y="182889"/>
                  </a:cubicBezTo>
                  <a:cubicBezTo>
                    <a:pt x="215258" y="182842"/>
                    <a:pt x="215211" y="182806"/>
                    <a:pt x="215152" y="182771"/>
                  </a:cubicBezTo>
                  <a:cubicBezTo>
                    <a:pt x="215035" y="182689"/>
                    <a:pt x="214894" y="182642"/>
                    <a:pt x="214753" y="182642"/>
                  </a:cubicBezTo>
                  <a:cubicBezTo>
                    <a:pt x="214506" y="182642"/>
                    <a:pt x="214295" y="182783"/>
                    <a:pt x="214177" y="182889"/>
                  </a:cubicBezTo>
                  <a:cubicBezTo>
                    <a:pt x="214130" y="182842"/>
                    <a:pt x="214072" y="182806"/>
                    <a:pt x="214025" y="182771"/>
                  </a:cubicBezTo>
                  <a:cubicBezTo>
                    <a:pt x="213896" y="182689"/>
                    <a:pt x="213766" y="182642"/>
                    <a:pt x="213625" y="182642"/>
                  </a:cubicBezTo>
                  <a:cubicBezTo>
                    <a:pt x="213379" y="182642"/>
                    <a:pt x="213167" y="182783"/>
                    <a:pt x="213038" y="182889"/>
                  </a:cubicBezTo>
                  <a:cubicBezTo>
                    <a:pt x="212991" y="182842"/>
                    <a:pt x="212944" y="182806"/>
                    <a:pt x="212897" y="182771"/>
                  </a:cubicBezTo>
                  <a:cubicBezTo>
                    <a:pt x="212768" y="182689"/>
                    <a:pt x="212639" y="182642"/>
                    <a:pt x="212498" y="182642"/>
                  </a:cubicBezTo>
                  <a:cubicBezTo>
                    <a:pt x="212240" y="182642"/>
                    <a:pt x="212040" y="182783"/>
                    <a:pt x="211911" y="182889"/>
                  </a:cubicBezTo>
                  <a:cubicBezTo>
                    <a:pt x="211864" y="182842"/>
                    <a:pt x="211817" y="182806"/>
                    <a:pt x="211770" y="182771"/>
                  </a:cubicBezTo>
                  <a:cubicBezTo>
                    <a:pt x="211641" y="182689"/>
                    <a:pt x="211511" y="182642"/>
                    <a:pt x="211370" y="182642"/>
                  </a:cubicBezTo>
                  <a:cubicBezTo>
                    <a:pt x="211112" y="182642"/>
                    <a:pt x="210912" y="182783"/>
                    <a:pt x="210783" y="182889"/>
                  </a:cubicBezTo>
                  <a:cubicBezTo>
                    <a:pt x="210736" y="182842"/>
                    <a:pt x="210689" y="182806"/>
                    <a:pt x="210631" y="182771"/>
                  </a:cubicBezTo>
                  <a:cubicBezTo>
                    <a:pt x="210513" y="182689"/>
                    <a:pt x="210372" y="182642"/>
                    <a:pt x="210231" y="182642"/>
                  </a:cubicBezTo>
                  <a:cubicBezTo>
                    <a:pt x="209985" y="182642"/>
                    <a:pt x="209773" y="182783"/>
                    <a:pt x="209656" y="182889"/>
                  </a:cubicBezTo>
                  <a:cubicBezTo>
                    <a:pt x="209609" y="182842"/>
                    <a:pt x="209550" y="182806"/>
                    <a:pt x="209503" y="182771"/>
                  </a:cubicBezTo>
                  <a:cubicBezTo>
                    <a:pt x="209374" y="182689"/>
                    <a:pt x="209245" y="182642"/>
                    <a:pt x="209104" y="182642"/>
                  </a:cubicBezTo>
                  <a:cubicBezTo>
                    <a:pt x="208857" y="182642"/>
                    <a:pt x="208646" y="182783"/>
                    <a:pt x="208528" y="182889"/>
                  </a:cubicBezTo>
                  <a:cubicBezTo>
                    <a:pt x="208469" y="182842"/>
                    <a:pt x="208423" y="182806"/>
                    <a:pt x="208376" y="182771"/>
                  </a:cubicBezTo>
                  <a:cubicBezTo>
                    <a:pt x="208246" y="182689"/>
                    <a:pt x="208117" y="182642"/>
                    <a:pt x="207976" y="182642"/>
                  </a:cubicBezTo>
                  <a:cubicBezTo>
                    <a:pt x="207718" y="182642"/>
                    <a:pt x="207518" y="182783"/>
                    <a:pt x="207389" y="182889"/>
                  </a:cubicBezTo>
                  <a:cubicBezTo>
                    <a:pt x="207342" y="182842"/>
                    <a:pt x="207295" y="182806"/>
                    <a:pt x="207248" y="182771"/>
                  </a:cubicBezTo>
                  <a:cubicBezTo>
                    <a:pt x="207119" y="182689"/>
                    <a:pt x="206990" y="182642"/>
                    <a:pt x="206849" y="182642"/>
                  </a:cubicBezTo>
                  <a:cubicBezTo>
                    <a:pt x="206590" y="182642"/>
                    <a:pt x="206391" y="182783"/>
                    <a:pt x="206261" y="182889"/>
                  </a:cubicBezTo>
                  <a:cubicBezTo>
                    <a:pt x="206214" y="182842"/>
                    <a:pt x="206168" y="182806"/>
                    <a:pt x="206121" y="182771"/>
                  </a:cubicBezTo>
                  <a:cubicBezTo>
                    <a:pt x="205991" y="182689"/>
                    <a:pt x="205850" y="182642"/>
                    <a:pt x="205709" y="182642"/>
                  </a:cubicBezTo>
                  <a:cubicBezTo>
                    <a:pt x="205463" y="182642"/>
                    <a:pt x="205251" y="182783"/>
                    <a:pt x="205134" y="182889"/>
                  </a:cubicBezTo>
                  <a:cubicBezTo>
                    <a:pt x="205087" y="182842"/>
                    <a:pt x="205040" y="182806"/>
                    <a:pt x="204981" y="182771"/>
                  </a:cubicBezTo>
                  <a:cubicBezTo>
                    <a:pt x="204864" y="182689"/>
                    <a:pt x="204723" y="182642"/>
                    <a:pt x="204582" y="182642"/>
                  </a:cubicBezTo>
                  <a:cubicBezTo>
                    <a:pt x="204335" y="182642"/>
                    <a:pt x="204124" y="182783"/>
                    <a:pt x="204006" y="182889"/>
                  </a:cubicBezTo>
                  <a:cubicBezTo>
                    <a:pt x="203960" y="182842"/>
                    <a:pt x="203901" y="182806"/>
                    <a:pt x="203854" y="182771"/>
                  </a:cubicBezTo>
                  <a:cubicBezTo>
                    <a:pt x="203725" y="182689"/>
                    <a:pt x="203595" y="182642"/>
                    <a:pt x="203454" y="182642"/>
                  </a:cubicBezTo>
                  <a:cubicBezTo>
                    <a:pt x="203208" y="182642"/>
                    <a:pt x="202996" y="182783"/>
                    <a:pt x="202867" y="182889"/>
                  </a:cubicBezTo>
                  <a:cubicBezTo>
                    <a:pt x="202820" y="182842"/>
                    <a:pt x="202773" y="182806"/>
                    <a:pt x="202726" y="182771"/>
                  </a:cubicBezTo>
                  <a:cubicBezTo>
                    <a:pt x="202597" y="182689"/>
                    <a:pt x="202468" y="182642"/>
                    <a:pt x="202327" y="182642"/>
                  </a:cubicBezTo>
                  <a:cubicBezTo>
                    <a:pt x="202069" y="182642"/>
                    <a:pt x="201869" y="182783"/>
                    <a:pt x="201740" y="182889"/>
                  </a:cubicBezTo>
                  <a:cubicBezTo>
                    <a:pt x="201693" y="182842"/>
                    <a:pt x="201646" y="182806"/>
                    <a:pt x="201599" y="182771"/>
                  </a:cubicBezTo>
                  <a:cubicBezTo>
                    <a:pt x="201470" y="182689"/>
                    <a:pt x="201340" y="182642"/>
                    <a:pt x="201199" y="182642"/>
                  </a:cubicBezTo>
                  <a:cubicBezTo>
                    <a:pt x="200941" y="182642"/>
                    <a:pt x="200730" y="182783"/>
                    <a:pt x="200612" y="182889"/>
                  </a:cubicBezTo>
                  <a:cubicBezTo>
                    <a:pt x="200565" y="182842"/>
                    <a:pt x="200518" y="182806"/>
                    <a:pt x="200460" y="182771"/>
                  </a:cubicBezTo>
                  <a:cubicBezTo>
                    <a:pt x="200342" y="182689"/>
                    <a:pt x="200201" y="182642"/>
                    <a:pt x="200060" y="182642"/>
                  </a:cubicBezTo>
                  <a:cubicBezTo>
                    <a:pt x="199814" y="182642"/>
                    <a:pt x="199602" y="182783"/>
                    <a:pt x="199485" y="182889"/>
                  </a:cubicBezTo>
                  <a:cubicBezTo>
                    <a:pt x="199438" y="182842"/>
                    <a:pt x="199379" y="182806"/>
                    <a:pt x="199332" y="182771"/>
                  </a:cubicBezTo>
                  <a:cubicBezTo>
                    <a:pt x="199203" y="182689"/>
                    <a:pt x="199074" y="182642"/>
                    <a:pt x="198933" y="182642"/>
                  </a:cubicBezTo>
                  <a:cubicBezTo>
                    <a:pt x="198686" y="182642"/>
                    <a:pt x="198475" y="182783"/>
                    <a:pt x="198357" y="182889"/>
                  </a:cubicBezTo>
                  <a:cubicBezTo>
                    <a:pt x="198299" y="182842"/>
                    <a:pt x="198252" y="182806"/>
                    <a:pt x="198205" y="182771"/>
                  </a:cubicBezTo>
                  <a:cubicBezTo>
                    <a:pt x="198075" y="182689"/>
                    <a:pt x="197946" y="182642"/>
                    <a:pt x="197805" y="182642"/>
                  </a:cubicBezTo>
                  <a:cubicBezTo>
                    <a:pt x="197559" y="182642"/>
                    <a:pt x="197347" y="182783"/>
                    <a:pt x="197218" y="182889"/>
                  </a:cubicBezTo>
                  <a:cubicBezTo>
                    <a:pt x="197171" y="182842"/>
                    <a:pt x="197124" y="182806"/>
                    <a:pt x="197077" y="182771"/>
                  </a:cubicBezTo>
                  <a:cubicBezTo>
                    <a:pt x="196948" y="182689"/>
                    <a:pt x="196819" y="182642"/>
                    <a:pt x="196678" y="182642"/>
                  </a:cubicBezTo>
                  <a:cubicBezTo>
                    <a:pt x="196419" y="182642"/>
                    <a:pt x="196220" y="182783"/>
                    <a:pt x="196091" y="182889"/>
                  </a:cubicBezTo>
                  <a:cubicBezTo>
                    <a:pt x="196044" y="182842"/>
                    <a:pt x="195997" y="182806"/>
                    <a:pt x="195950" y="182771"/>
                  </a:cubicBezTo>
                  <a:cubicBezTo>
                    <a:pt x="195820" y="182689"/>
                    <a:pt x="195679" y="182642"/>
                    <a:pt x="195550" y="182642"/>
                  </a:cubicBezTo>
                  <a:cubicBezTo>
                    <a:pt x="195292" y="182642"/>
                    <a:pt x="195080" y="182783"/>
                    <a:pt x="194963" y="182889"/>
                  </a:cubicBezTo>
                  <a:cubicBezTo>
                    <a:pt x="194916" y="182842"/>
                    <a:pt x="194869" y="182806"/>
                    <a:pt x="194810" y="182771"/>
                  </a:cubicBezTo>
                  <a:cubicBezTo>
                    <a:pt x="194693" y="182689"/>
                    <a:pt x="194552" y="182642"/>
                    <a:pt x="194411" y="182642"/>
                  </a:cubicBezTo>
                  <a:cubicBezTo>
                    <a:pt x="194164" y="182642"/>
                    <a:pt x="193953" y="182783"/>
                    <a:pt x="193836" y="182889"/>
                  </a:cubicBezTo>
                  <a:cubicBezTo>
                    <a:pt x="193789" y="182842"/>
                    <a:pt x="193730" y="182806"/>
                    <a:pt x="193683" y="182771"/>
                  </a:cubicBezTo>
                  <a:cubicBezTo>
                    <a:pt x="193554" y="182689"/>
                    <a:pt x="193424" y="182642"/>
                    <a:pt x="193284" y="182642"/>
                  </a:cubicBezTo>
                  <a:cubicBezTo>
                    <a:pt x="193037" y="182642"/>
                    <a:pt x="192825" y="182783"/>
                    <a:pt x="192708" y="182889"/>
                  </a:cubicBezTo>
                  <a:cubicBezTo>
                    <a:pt x="192649" y="182842"/>
                    <a:pt x="192602" y="182806"/>
                    <a:pt x="192555" y="182771"/>
                  </a:cubicBezTo>
                  <a:cubicBezTo>
                    <a:pt x="192426" y="182689"/>
                    <a:pt x="192297" y="182642"/>
                    <a:pt x="192156" y="182642"/>
                  </a:cubicBezTo>
                  <a:cubicBezTo>
                    <a:pt x="191909" y="182642"/>
                    <a:pt x="191698" y="182783"/>
                    <a:pt x="191569" y="182889"/>
                  </a:cubicBezTo>
                  <a:cubicBezTo>
                    <a:pt x="191522" y="182842"/>
                    <a:pt x="191475" y="182806"/>
                    <a:pt x="191428" y="182771"/>
                  </a:cubicBezTo>
                  <a:cubicBezTo>
                    <a:pt x="191299" y="182689"/>
                    <a:pt x="191169" y="182642"/>
                    <a:pt x="191029" y="182642"/>
                  </a:cubicBezTo>
                  <a:cubicBezTo>
                    <a:pt x="190770" y="182642"/>
                    <a:pt x="190570" y="182783"/>
                    <a:pt x="190441" y="182889"/>
                  </a:cubicBezTo>
                  <a:cubicBezTo>
                    <a:pt x="190394" y="182842"/>
                    <a:pt x="190347" y="182806"/>
                    <a:pt x="190300" y="182771"/>
                  </a:cubicBezTo>
                  <a:cubicBezTo>
                    <a:pt x="190171" y="182689"/>
                    <a:pt x="190030" y="182642"/>
                    <a:pt x="189889" y="182642"/>
                  </a:cubicBezTo>
                  <a:cubicBezTo>
                    <a:pt x="189643" y="182642"/>
                    <a:pt x="189431" y="182783"/>
                    <a:pt x="189314" y="182889"/>
                  </a:cubicBezTo>
                  <a:cubicBezTo>
                    <a:pt x="189267" y="182842"/>
                    <a:pt x="189220" y="182806"/>
                    <a:pt x="189161" y="182771"/>
                  </a:cubicBezTo>
                  <a:cubicBezTo>
                    <a:pt x="189044" y="182689"/>
                    <a:pt x="188903" y="182642"/>
                    <a:pt x="188762" y="182642"/>
                  </a:cubicBezTo>
                  <a:cubicBezTo>
                    <a:pt x="188515" y="182642"/>
                    <a:pt x="188304" y="182783"/>
                    <a:pt x="188186" y="182889"/>
                  </a:cubicBezTo>
                  <a:cubicBezTo>
                    <a:pt x="188139" y="182842"/>
                    <a:pt x="188081" y="182806"/>
                    <a:pt x="188034" y="182771"/>
                  </a:cubicBezTo>
                  <a:cubicBezTo>
                    <a:pt x="187904" y="182689"/>
                    <a:pt x="187775" y="182642"/>
                    <a:pt x="187634" y="182642"/>
                  </a:cubicBezTo>
                  <a:cubicBezTo>
                    <a:pt x="187388" y="182642"/>
                    <a:pt x="187176" y="182783"/>
                    <a:pt x="187047" y="182889"/>
                  </a:cubicBezTo>
                  <a:cubicBezTo>
                    <a:pt x="187000" y="182842"/>
                    <a:pt x="186953" y="182806"/>
                    <a:pt x="186906" y="182771"/>
                  </a:cubicBezTo>
                  <a:cubicBezTo>
                    <a:pt x="186777" y="182689"/>
                    <a:pt x="186648" y="182642"/>
                    <a:pt x="186507" y="182642"/>
                  </a:cubicBezTo>
                  <a:cubicBezTo>
                    <a:pt x="186248" y="182642"/>
                    <a:pt x="186049" y="182783"/>
                    <a:pt x="185920" y="182889"/>
                  </a:cubicBezTo>
                  <a:cubicBezTo>
                    <a:pt x="185873" y="182842"/>
                    <a:pt x="185826" y="182806"/>
                    <a:pt x="185779" y="182771"/>
                  </a:cubicBezTo>
                  <a:cubicBezTo>
                    <a:pt x="185649" y="182689"/>
                    <a:pt x="185520" y="182642"/>
                    <a:pt x="185379" y="182642"/>
                  </a:cubicBezTo>
                  <a:cubicBezTo>
                    <a:pt x="185121" y="182642"/>
                    <a:pt x="184910" y="182783"/>
                    <a:pt x="184792" y="182889"/>
                  </a:cubicBezTo>
                  <a:cubicBezTo>
                    <a:pt x="184745" y="182842"/>
                    <a:pt x="184698" y="182806"/>
                    <a:pt x="184639" y="182771"/>
                  </a:cubicBezTo>
                  <a:cubicBezTo>
                    <a:pt x="184522" y="182689"/>
                    <a:pt x="184381" y="182642"/>
                    <a:pt x="184240" y="182642"/>
                  </a:cubicBezTo>
                  <a:cubicBezTo>
                    <a:pt x="183993" y="182642"/>
                    <a:pt x="183782" y="182783"/>
                    <a:pt x="183665" y="182889"/>
                  </a:cubicBezTo>
                  <a:cubicBezTo>
                    <a:pt x="183618" y="182842"/>
                    <a:pt x="183559" y="182806"/>
                    <a:pt x="183512" y="182771"/>
                  </a:cubicBezTo>
                  <a:cubicBezTo>
                    <a:pt x="183383" y="182689"/>
                    <a:pt x="183253" y="182642"/>
                    <a:pt x="183113" y="182642"/>
                  </a:cubicBezTo>
                  <a:cubicBezTo>
                    <a:pt x="182866" y="182642"/>
                    <a:pt x="182655" y="182783"/>
                    <a:pt x="182525" y="182889"/>
                  </a:cubicBezTo>
                  <a:cubicBezTo>
                    <a:pt x="182478" y="182842"/>
                    <a:pt x="182431" y="182806"/>
                    <a:pt x="182384" y="182771"/>
                  </a:cubicBezTo>
                  <a:cubicBezTo>
                    <a:pt x="182255" y="182689"/>
                    <a:pt x="182126" y="182642"/>
                    <a:pt x="181985" y="182642"/>
                  </a:cubicBezTo>
                  <a:cubicBezTo>
                    <a:pt x="181738" y="182642"/>
                    <a:pt x="181527" y="182783"/>
                    <a:pt x="181398" y="182889"/>
                  </a:cubicBezTo>
                  <a:cubicBezTo>
                    <a:pt x="181351" y="182842"/>
                    <a:pt x="181304" y="182806"/>
                    <a:pt x="181257" y="182771"/>
                  </a:cubicBezTo>
                  <a:cubicBezTo>
                    <a:pt x="181128" y="182689"/>
                    <a:pt x="180998" y="182642"/>
                    <a:pt x="180858" y="182642"/>
                  </a:cubicBezTo>
                  <a:cubicBezTo>
                    <a:pt x="180599" y="182642"/>
                    <a:pt x="180400" y="182783"/>
                    <a:pt x="180270" y="182889"/>
                  </a:cubicBezTo>
                  <a:cubicBezTo>
                    <a:pt x="180223" y="182842"/>
                    <a:pt x="180176" y="182806"/>
                    <a:pt x="180129" y="182771"/>
                  </a:cubicBezTo>
                  <a:cubicBezTo>
                    <a:pt x="180000" y="182689"/>
                    <a:pt x="179859" y="182642"/>
                    <a:pt x="179718" y="182642"/>
                  </a:cubicBezTo>
                  <a:cubicBezTo>
                    <a:pt x="179472" y="182642"/>
                    <a:pt x="179260" y="182783"/>
                    <a:pt x="179143" y="182889"/>
                  </a:cubicBezTo>
                  <a:cubicBezTo>
                    <a:pt x="179096" y="182842"/>
                    <a:pt x="179049" y="182806"/>
                    <a:pt x="178990" y="182771"/>
                  </a:cubicBezTo>
                  <a:cubicBezTo>
                    <a:pt x="178873" y="182689"/>
                    <a:pt x="178732" y="182642"/>
                    <a:pt x="178591" y="182642"/>
                  </a:cubicBezTo>
                  <a:cubicBezTo>
                    <a:pt x="178344" y="182642"/>
                    <a:pt x="178133" y="182783"/>
                    <a:pt x="178015" y="182889"/>
                  </a:cubicBezTo>
                  <a:cubicBezTo>
                    <a:pt x="177968" y="182842"/>
                    <a:pt x="177910" y="182806"/>
                    <a:pt x="177863" y="182771"/>
                  </a:cubicBezTo>
                  <a:cubicBezTo>
                    <a:pt x="177733" y="182689"/>
                    <a:pt x="177604" y="182642"/>
                    <a:pt x="177463" y="182642"/>
                  </a:cubicBezTo>
                  <a:cubicBezTo>
                    <a:pt x="177217" y="182642"/>
                    <a:pt x="177005" y="182783"/>
                    <a:pt x="176876" y="182889"/>
                  </a:cubicBezTo>
                  <a:cubicBezTo>
                    <a:pt x="176829" y="182842"/>
                    <a:pt x="176782" y="182806"/>
                    <a:pt x="176735" y="182771"/>
                  </a:cubicBezTo>
                  <a:cubicBezTo>
                    <a:pt x="176606" y="182689"/>
                    <a:pt x="176477" y="182642"/>
                    <a:pt x="176336" y="182642"/>
                  </a:cubicBezTo>
                  <a:cubicBezTo>
                    <a:pt x="176077" y="182642"/>
                    <a:pt x="175878" y="182783"/>
                    <a:pt x="175749" y="182889"/>
                  </a:cubicBezTo>
                  <a:cubicBezTo>
                    <a:pt x="175702" y="182842"/>
                    <a:pt x="175655" y="182806"/>
                    <a:pt x="175608" y="182771"/>
                  </a:cubicBezTo>
                  <a:cubicBezTo>
                    <a:pt x="175478" y="182689"/>
                    <a:pt x="175349" y="182642"/>
                    <a:pt x="175208" y="182642"/>
                  </a:cubicBezTo>
                  <a:cubicBezTo>
                    <a:pt x="174950" y="182642"/>
                    <a:pt x="174750" y="182783"/>
                    <a:pt x="174621" y="182889"/>
                  </a:cubicBezTo>
                  <a:cubicBezTo>
                    <a:pt x="174574" y="182842"/>
                    <a:pt x="174527" y="182806"/>
                    <a:pt x="174468" y="182771"/>
                  </a:cubicBezTo>
                  <a:cubicBezTo>
                    <a:pt x="174351" y="182689"/>
                    <a:pt x="174210" y="182642"/>
                    <a:pt x="174069" y="182642"/>
                  </a:cubicBezTo>
                  <a:cubicBezTo>
                    <a:pt x="173822" y="182642"/>
                    <a:pt x="173611" y="182783"/>
                    <a:pt x="173494" y="182889"/>
                  </a:cubicBezTo>
                  <a:cubicBezTo>
                    <a:pt x="173447" y="182842"/>
                    <a:pt x="173400" y="182806"/>
                    <a:pt x="173341" y="182771"/>
                  </a:cubicBezTo>
                  <a:cubicBezTo>
                    <a:pt x="173223" y="182689"/>
                    <a:pt x="173083" y="182642"/>
                    <a:pt x="172942" y="182642"/>
                  </a:cubicBezTo>
                  <a:cubicBezTo>
                    <a:pt x="172695" y="182642"/>
                    <a:pt x="172484" y="182783"/>
                    <a:pt x="172366" y="182889"/>
                  </a:cubicBezTo>
                  <a:cubicBezTo>
                    <a:pt x="172307" y="182842"/>
                    <a:pt x="172260" y="182806"/>
                    <a:pt x="172213" y="182771"/>
                  </a:cubicBezTo>
                  <a:cubicBezTo>
                    <a:pt x="172084" y="182689"/>
                    <a:pt x="171955" y="182642"/>
                    <a:pt x="171814" y="182642"/>
                  </a:cubicBezTo>
                  <a:cubicBezTo>
                    <a:pt x="171567" y="182642"/>
                    <a:pt x="171356" y="182783"/>
                    <a:pt x="171227" y="182889"/>
                  </a:cubicBezTo>
                  <a:cubicBezTo>
                    <a:pt x="171180" y="182842"/>
                    <a:pt x="171133" y="182806"/>
                    <a:pt x="171086" y="182771"/>
                  </a:cubicBezTo>
                  <a:cubicBezTo>
                    <a:pt x="170957" y="182689"/>
                    <a:pt x="170828" y="182642"/>
                    <a:pt x="170687" y="182642"/>
                  </a:cubicBezTo>
                  <a:cubicBezTo>
                    <a:pt x="170428" y="182642"/>
                    <a:pt x="170229" y="182783"/>
                    <a:pt x="170099" y="182889"/>
                  </a:cubicBezTo>
                  <a:cubicBezTo>
                    <a:pt x="170052" y="182842"/>
                    <a:pt x="170005" y="182806"/>
                    <a:pt x="169958" y="182771"/>
                  </a:cubicBezTo>
                  <a:cubicBezTo>
                    <a:pt x="169829" y="182689"/>
                    <a:pt x="169688" y="182642"/>
                    <a:pt x="169547" y="182642"/>
                  </a:cubicBezTo>
                  <a:cubicBezTo>
                    <a:pt x="169301" y="182642"/>
                    <a:pt x="169089" y="182783"/>
                    <a:pt x="168972" y="182889"/>
                  </a:cubicBezTo>
                  <a:cubicBezTo>
                    <a:pt x="168925" y="182842"/>
                    <a:pt x="168878" y="182806"/>
                    <a:pt x="168819" y="182771"/>
                  </a:cubicBezTo>
                  <a:cubicBezTo>
                    <a:pt x="168702" y="182689"/>
                    <a:pt x="168561" y="182642"/>
                    <a:pt x="168420" y="182642"/>
                  </a:cubicBezTo>
                  <a:cubicBezTo>
                    <a:pt x="168173" y="182642"/>
                    <a:pt x="167962" y="182783"/>
                    <a:pt x="167844" y="182889"/>
                  </a:cubicBezTo>
                  <a:cubicBezTo>
                    <a:pt x="167797" y="182842"/>
                    <a:pt x="167739" y="182806"/>
                    <a:pt x="167692" y="182771"/>
                  </a:cubicBezTo>
                  <a:cubicBezTo>
                    <a:pt x="167562" y="182689"/>
                    <a:pt x="167433" y="182642"/>
                    <a:pt x="167292" y="182642"/>
                  </a:cubicBezTo>
                  <a:cubicBezTo>
                    <a:pt x="167046" y="182642"/>
                    <a:pt x="166834" y="182783"/>
                    <a:pt x="166705" y="182889"/>
                  </a:cubicBezTo>
                  <a:cubicBezTo>
                    <a:pt x="166658" y="182842"/>
                    <a:pt x="166611" y="182806"/>
                    <a:pt x="166564" y="182771"/>
                  </a:cubicBezTo>
                  <a:cubicBezTo>
                    <a:pt x="166435" y="182689"/>
                    <a:pt x="166306" y="182642"/>
                    <a:pt x="166165" y="182642"/>
                  </a:cubicBezTo>
                  <a:cubicBezTo>
                    <a:pt x="165906" y="182642"/>
                    <a:pt x="165707" y="182783"/>
                    <a:pt x="165578" y="182889"/>
                  </a:cubicBezTo>
                  <a:cubicBezTo>
                    <a:pt x="165531" y="182842"/>
                    <a:pt x="165484" y="182806"/>
                    <a:pt x="165437" y="182771"/>
                  </a:cubicBezTo>
                  <a:cubicBezTo>
                    <a:pt x="165307" y="182689"/>
                    <a:pt x="165178" y="182642"/>
                    <a:pt x="165037" y="182642"/>
                  </a:cubicBezTo>
                  <a:cubicBezTo>
                    <a:pt x="164779" y="182642"/>
                    <a:pt x="164579" y="182783"/>
                    <a:pt x="164450" y="182889"/>
                  </a:cubicBezTo>
                  <a:cubicBezTo>
                    <a:pt x="164403" y="182842"/>
                    <a:pt x="164356" y="182806"/>
                    <a:pt x="164297" y="182771"/>
                  </a:cubicBezTo>
                  <a:cubicBezTo>
                    <a:pt x="164180" y="182689"/>
                    <a:pt x="164039" y="182642"/>
                    <a:pt x="163898" y="182642"/>
                  </a:cubicBezTo>
                  <a:cubicBezTo>
                    <a:pt x="163651" y="182642"/>
                    <a:pt x="163440" y="182783"/>
                    <a:pt x="163323" y="182889"/>
                  </a:cubicBezTo>
                  <a:cubicBezTo>
                    <a:pt x="163276" y="182842"/>
                    <a:pt x="163229" y="182806"/>
                    <a:pt x="163170" y="182771"/>
                  </a:cubicBezTo>
                  <a:cubicBezTo>
                    <a:pt x="163053" y="182689"/>
                    <a:pt x="162912" y="182642"/>
                    <a:pt x="162771" y="182642"/>
                  </a:cubicBezTo>
                  <a:cubicBezTo>
                    <a:pt x="162524" y="182642"/>
                    <a:pt x="162313" y="182783"/>
                    <a:pt x="162195" y="182889"/>
                  </a:cubicBezTo>
                  <a:cubicBezTo>
                    <a:pt x="162136" y="182842"/>
                    <a:pt x="162089" y="182806"/>
                    <a:pt x="162042" y="182771"/>
                  </a:cubicBezTo>
                  <a:cubicBezTo>
                    <a:pt x="161913" y="182689"/>
                    <a:pt x="161784" y="182642"/>
                    <a:pt x="161643" y="182642"/>
                  </a:cubicBezTo>
                  <a:cubicBezTo>
                    <a:pt x="161396" y="182642"/>
                    <a:pt x="161185" y="182783"/>
                    <a:pt x="161056" y="182889"/>
                  </a:cubicBezTo>
                  <a:cubicBezTo>
                    <a:pt x="161009" y="182842"/>
                    <a:pt x="160962" y="182806"/>
                    <a:pt x="160915" y="182771"/>
                  </a:cubicBezTo>
                  <a:cubicBezTo>
                    <a:pt x="160786" y="182689"/>
                    <a:pt x="160657" y="182642"/>
                    <a:pt x="160516" y="182642"/>
                  </a:cubicBezTo>
                  <a:cubicBezTo>
                    <a:pt x="160257" y="182642"/>
                    <a:pt x="160058" y="182783"/>
                    <a:pt x="159928" y="182889"/>
                  </a:cubicBezTo>
                  <a:cubicBezTo>
                    <a:pt x="159881" y="182842"/>
                    <a:pt x="159834" y="182806"/>
                    <a:pt x="159787" y="182771"/>
                  </a:cubicBezTo>
                  <a:cubicBezTo>
                    <a:pt x="159658" y="182689"/>
                    <a:pt x="159517" y="182642"/>
                    <a:pt x="159376" y="182642"/>
                  </a:cubicBezTo>
                  <a:cubicBezTo>
                    <a:pt x="159130" y="182642"/>
                    <a:pt x="158918" y="182783"/>
                    <a:pt x="158801" y="182889"/>
                  </a:cubicBezTo>
                  <a:cubicBezTo>
                    <a:pt x="158754" y="182842"/>
                    <a:pt x="158707" y="182806"/>
                    <a:pt x="158648" y="182771"/>
                  </a:cubicBezTo>
                  <a:cubicBezTo>
                    <a:pt x="158531" y="182689"/>
                    <a:pt x="158390" y="182642"/>
                    <a:pt x="158249" y="182642"/>
                  </a:cubicBezTo>
                  <a:cubicBezTo>
                    <a:pt x="158002" y="182642"/>
                    <a:pt x="157791" y="182783"/>
                    <a:pt x="157673" y="182889"/>
                  </a:cubicBezTo>
                  <a:cubicBezTo>
                    <a:pt x="157626" y="182842"/>
                    <a:pt x="157568" y="182806"/>
                    <a:pt x="157521" y="182771"/>
                  </a:cubicBezTo>
                  <a:cubicBezTo>
                    <a:pt x="157392" y="182689"/>
                    <a:pt x="157262" y="182642"/>
                    <a:pt x="157121" y="182642"/>
                  </a:cubicBezTo>
                  <a:cubicBezTo>
                    <a:pt x="156875" y="182642"/>
                    <a:pt x="156663" y="182783"/>
                    <a:pt x="156534" y="182889"/>
                  </a:cubicBezTo>
                  <a:cubicBezTo>
                    <a:pt x="156487" y="182842"/>
                    <a:pt x="156440" y="182806"/>
                    <a:pt x="156393" y="182771"/>
                  </a:cubicBezTo>
                  <a:cubicBezTo>
                    <a:pt x="156264" y="182689"/>
                    <a:pt x="156135" y="182642"/>
                    <a:pt x="155994" y="182642"/>
                  </a:cubicBezTo>
                  <a:cubicBezTo>
                    <a:pt x="155736" y="182642"/>
                    <a:pt x="155536" y="182783"/>
                    <a:pt x="155407" y="182889"/>
                  </a:cubicBezTo>
                  <a:cubicBezTo>
                    <a:pt x="155360" y="182842"/>
                    <a:pt x="155313" y="182806"/>
                    <a:pt x="155266" y="182771"/>
                  </a:cubicBezTo>
                  <a:cubicBezTo>
                    <a:pt x="155137" y="182689"/>
                    <a:pt x="155007" y="182642"/>
                    <a:pt x="154866" y="182642"/>
                  </a:cubicBezTo>
                  <a:cubicBezTo>
                    <a:pt x="154608" y="182642"/>
                    <a:pt x="154408" y="182783"/>
                    <a:pt x="154279" y="182889"/>
                  </a:cubicBezTo>
                  <a:cubicBezTo>
                    <a:pt x="154232" y="182842"/>
                    <a:pt x="154185" y="182806"/>
                    <a:pt x="154126" y="182771"/>
                  </a:cubicBezTo>
                  <a:cubicBezTo>
                    <a:pt x="154009" y="182689"/>
                    <a:pt x="153868" y="182642"/>
                    <a:pt x="153727" y="182642"/>
                  </a:cubicBezTo>
                  <a:cubicBezTo>
                    <a:pt x="153481" y="182642"/>
                    <a:pt x="153269" y="182783"/>
                    <a:pt x="153152" y="182889"/>
                  </a:cubicBezTo>
                  <a:cubicBezTo>
                    <a:pt x="153105" y="182842"/>
                    <a:pt x="153058" y="182806"/>
                    <a:pt x="152999" y="182771"/>
                  </a:cubicBezTo>
                  <a:cubicBezTo>
                    <a:pt x="152882" y="182689"/>
                    <a:pt x="152741" y="182642"/>
                    <a:pt x="152600" y="182642"/>
                  </a:cubicBezTo>
                  <a:cubicBezTo>
                    <a:pt x="152353" y="182642"/>
                    <a:pt x="152142" y="182783"/>
                    <a:pt x="152024" y="182889"/>
                  </a:cubicBezTo>
                  <a:cubicBezTo>
                    <a:pt x="151977" y="182842"/>
                    <a:pt x="151918" y="182806"/>
                    <a:pt x="151871" y="182771"/>
                  </a:cubicBezTo>
                  <a:cubicBezTo>
                    <a:pt x="151742" y="182689"/>
                    <a:pt x="151613" y="182642"/>
                    <a:pt x="151472" y="182642"/>
                  </a:cubicBezTo>
                  <a:cubicBezTo>
                    <a:pt x="151226" y="182642"/>
                    <a:pt x="151014" y="182783"/>
                    <a:pt x="150885" y="182889"/>
                  </a:cubicBezTo>
                  <a:cubicBezTo>
                    <a:pt x="150838" y="182842"/>
                    <a:pt x="150791" y="182806"/>
                    <a:pt x="150744" y="182771"/>
                  </a:cubicBezTo>
                  <a:cubicBezTo>
                    <a:pt x="150615" y="182689"/>
                    <a:pt x="150486" y="182642"/>
                    <a:pt x="150345" y="182642"/>
                  </a:cubicBezTo>
                  <a:cubicBezTo>
                    <a:pt x="150086" y="182642"/>
                    <a:pt x="149887" y="182783"/>
                    <a:pt x="149757" y="182889"/>
                  </a:cubicBezTo>
                  <a:cubicBezTo>
                    <a:pt x="149710" y="182842"/>
                    <a:pt x="149663" y="182806"/>
                    <a:pt x="149616" y="182771"/>
                  </a:cubicBezTo>
                  <a:cubicBezTo>
                    <a:pt x="149487" y="182689"/>
                    <a:pt x="149346" y="182642"/>
                    <a:pt x="149217" y="182642"/>
                  </a:cubicBezTo>
                  <a:cubicBezTo>
                    <a:pt x="148959" y="182642"/>
                    <a:pt x="148759" y="182783"/>
                    <a:pt x="148630" y="182889"/>
                  </a:cubicBezTo>
                  <a:cubicBezTo>
                    <a:pt x="148583" y="182842"/>
                    <a:pt x="148536" y="182806"/>
                    <a:pt x="148477" y="182771"/>
                  </a:cubicBezTo>
                  <a:cubicBezTo>
                    <a:pt x="148360" y="182689"/>
                    <a:pt x="148219" y="182642"/>
                    <a:pt x="148078" y="182642"/>
                  </a:cubicBezTo>
                  <a:cubicBezTo>
                    <a:pt x="147831" y="182642"/>
                    <a:pt x="147620" y="182783"/>
                    <a:pt x="147502" y="182889"/>
                  </a:cubicBezTo>
                  <a:cubicBezTo>
                    <a:pt x="147455" y="182842"/>
                    <a:pt x="147397" y="182806"/>
                    <a:pt x="147350" y="182771"/>
                  </a:cubicBezTo>
                  <a:cubicBezTo>
                    <a:pt x="147221" y="182689"/>
                    <a:pt x="147091" y="182642"/>
                    <a:pt x="146950" y="182642"/>
                  </a:cubicBezTo>
                  <a:cubicBezTo>
                    <a:pt x="146704" y="182642"/>
                    <a:pt x="146492" y="182783"/>
                    <a:pt x="146363" y="182889"/>
                  </a:cubicBezTo>
                  <a:cubicBezTo>
                    <a:pt x="146316" y="182842"/>
                    <a:pt x="146269" y="182806"/>
                    <a:pt x="146222" y="182771"/>
                  </a:cubicBezTo>
                  <a:cubicBezTo>
                    <a:pt x="146093" y="182689"/>
                    <a:pt x="145964" y="182642"/>
                    <a:pt x="145823" y="182642"/>
                  </a:cubicBezTo>
                  <a:cubicBezTo>
                    <a:pt x="145576" y="182642"/>
                    <a:pt x="145365" y="182783"/>
                    <a:pt x="145236" y="182889"/>
                  </a:cubicBezTo>
                  <a:cubicBezTo>
                    <a:pt x="145189" y="182842"/>
                    <a:pt x="145142" y="182806"/>
                    <a:pt x="145095" y="182771"/>
                  </a:cubicBezTo>
                  <a:cubicBezTo>
                    <a:pt x="144966" y="182689"/>
                    <a:pt x="144836" y="182642"/>
                    <a:pt x="144695" y="182642"/>
                  </a:cubicBezTo>
                  <a:cubicBezTo>
                    <a:pt x="144437" y="182642"/>
                    <a:pt x="144237" y="182783"/>
                    <a:pt x="144108" y="182889"/>
                  </a:cubicBezTo>
                  <a:cubicBezTo>
                    <a:pt x="144061" y="182842"/>
                    <a:pt x="144014" y="182806"/>
                    <a:pt x="143967" y="182771"/>
                  </a:cubicBezTo>
                  <a:cubicBezTo>
                    <a:pt x="143838" y="182689"/>
                    <a:pt x="143697" y="182642"/>
                    <a:pt x="143556" y="182642"/>
                  </a:cubicBezTo>
                  <a:cubicBezTo>
                    <a:pt x="143310" y="182642"/>
                    <a:pt x="143098" y="182783"/>
                    <a:pt x="142981" y="182889"/>
                  </a:cubicBezTo>
                  <a:cubicBezTo>
                    <a:pt x="142934" y="182842"/>
                    <a:pt x="142887" y="182806"/>
                    <a:pt x="142828" y="182771"/>
                  </a:cubicBezTo>
                  <a:cubicBezTo>
                    <a:pt x="142711" y="182689"/>
                    <a:pt x="142570" y="182642"/>
                    <a:pt x="142429" y="182642"/>
                  </a:cubicBezTo>
                  <a:cubicBezTo>
                    <a:pt x="142182" y="182642"/>
                    <a:pt x="141971" y="182783"/>
                    <a:pt x="141853" y="182889"/>
                  </a:cubicBezTo>
                  <a:cubicBezTo>
                    <a:pt x="141806" y="182842"/>
                    <a:pt x="141748" y="182806"/>
                    <a:pt x="141701" y="182771"/>
                  </a:cubicBezTo>
                  <a:cubicBezTo>
                    <a:pt x="141571" y="182689"/>
                    <a:pt x="141442" y="182642"/>
                    <a:pt x="141301" y="182642"/>
                  </a:cubicBezTo>
                  <a:cubicBezTo>
                    <a:pt x="141055" y="182642"/>
                    <a:pt x="140843" y="182783"/>
                    <a:pt x="140714" y="182889"/>
                  </a:cubicBezTo>
                  <a:cubicBezTo>
                    <a:pt x="140667" y="182842"/>
                    <a:pt x="140620" y="182806"/>
                    <a:pt x="140573" y="182771"/>
                  </a:cubicBezTo>
                  <a:cubicBezTo>
                    <a:pt x="140444" y="182689"/>
                    <a:pt x="140315" y="182642"/>
                    <a:pt x="140174" y="182642"/>
                  </a:cubicBezTo>
                  <a:cubicBezTo>
                    <a:pt x="139915" y="182642"/>
                    <a:pt x="139716" y="182783"/>
                    <a:pt x="139586" y="182889"/>
                  </a:cubicBezTo>
                  <a:cubicBezTo>
                    <a:pt x="139539" y="182842"/>
                    <a:pt x="139493" y="182806"/>
                    <a:pt x="139446" y="182771"/>
                  </a:cubicBezTo>
                  <a:cubicBezTo>
                    <a:pt x="139316" y="182689"/>
                    <a:pt x="139187" y="182642"/>
                    <a:pt x="139046" y="182642"/>
                  </a:cubicBezTo>
                  <a:cubicBezTo>
                    <a:pt x="138788" y="182642"/>
                    <a:pt x="138588" y="182783"/>
                    <a:pt x="138459" y="182889"/>
                  </a:cubicBezTo>
                  <a:cubicBezTo>
                    <a:pt x="138412" y="182842"/>
                    <a:pt x="138365" y="182806"/>
                    <a:pt x="138306" y="182771"/>
                  </a:cubicBezTo>
                  <a:cubicBezTo>
                    <a:pt x="138189" y="182689"/>
                    <a:pt x="138048" y="182642"/>
                    <a:pt x="137907" y="182642"/>
                  </a:cubicBezTo>
                  <a:cubicBezTo>
                    <a:pt x="137660" y="182642"/>
                    <a:pt x="137449" y="182783"/>
                    <a:pt x="137331" y="182889"/>
                  </a:cubicBezTo>
                  <a:cubicBezTo>
                    <a:pt x="137285" y="182842"/>
                    <a:pt x="137226" y="182806"/>
                    <a:pt x="137179" y="182771"/>
                  </a:cubicBezTo>
                  <a:cubicBezTo>
                    <a:pt x="137050" y="182689"/>
                    <a:pt x="136920" y="182642"/>
                    <a:pt x="136779" y="182642"/>
                  </a:cubicBezTo>
                  <a:cubicBezTo>
                    <a:pt x="136533" y="182642"/>
                    <a:pt x="136321" y="182783"/>
                    <a:pt x="136204" y="182889"/>
                  </a:cubicBezTo>
                  <a:cubicBezTo>
                    <a:pt x="136145" y="182842"/>
                    <a:pt x="136098" y="182806"/>
                    <a:pt x="136051" y="182771"/>
                  </a:cubicBezTo>
                  <a:cubicBezTo>
                    <a:pt x="135922" y="182689"/>
                    <a:pt x="135793" y="182642"/>
                    <a:pt x="135652" y="182642"/>
                  </a:cubicBezTo>
                  <a:cubicBezTo>
                    <a:pt x="135405" y="182642"/>
                    <a:pt x="135194" y="182783"/>
                    <a:pt x="135065" y="182889"/>
                  </a:cubicBezTo>
                  <a:cubicBezTo>
                    <a:pt x="135018" y="182842"/>
                    <a:pt x="134971" y="182806"/>
                    <a:pt x="134924" y="182771"/>
                  </a:cubicBezTo>
                  <a:cubicBezTo>
                    <a:pt x="134795" y="182689"/>
                    <a:pt x="134665" y="182642"/>
                    <a:pt x="134524" y="182642"/>
                  </a:cubicBezTo>
                  <a:cubicBezTo>
                    <a:pt x="134266" y="182642"/>
                    <a:pt x="134066" y="182783"/>
                    <a:pt x="133937" y="182889"/>
                  </a:cubicBezTo>
                  <a:cubicBezTo>
                    <a:pt x="133890" y="182842"/>
                    <a:pt x="133843" y="182806"/>
                    <a:pt x="133796" y="182771"/>
                  </a:cubicBezTo>
                  <a:cubicBezTo>
                    <a:pt x="133667" y="182689"/>
                    <a:pt x="133526" y="182642"/>
                    <a:pt x="133385" y="182642"/>
                  </a:cubicBezTo>
                  <a:cubicBezTo>
                    <a:pt x="133139" y="182642"/>
                    <a:pt x="132927" y="182783"/>
                    <a:pt x="132810" y="182889"/>
                  </a:cubicBezTo>
                  <a:cubicBezTo>
                    <a:pt x="132763" y="182842"/>
                    <a:pt x="132716" y="182806"/>
                    <a:pt x="132657" y="182771"/>
                  </a:cubicBezTo>
                  <a:cubicBezTo>
                    <a:pt x="132540" y="182689"/>
                    <a:pt x="132399" y="182642"/>
                    <a:pt x="132258" y="182642"/>
                  </a:cubicBezTo>
                  <a:cubicBezTo>
                    <a:pt x="132011" y="182642"/>
                    <a:pt x="131800" y="182783"/>
                    <a:pt x="131682" y="182889"/>
                  </a:cubicBezTo>
                  <a:cubicBezTo>
                    <a:pt x="131635" y="182842"/>
                    <a:pt x="131577" y="182806"/>
                    <a:pt x="131530" y="182771"/>
                  </a:cubicBezTo>
                  <a:cubicBezTo>
                    <a:pt x="131400" y="182689"/>
                    <a:pt x="131271" y="182642"/>
                    <a:pt x="131130" y="182642"/>
                  </a:cubicBezTo>
                  <a:cubicBezTo>
                    <a:pt x="130884" y="182642"/>
                    <a:pt x="130672" y="182783"/>
                    <a:pt x="130543" y="182889"/>
                  </a:cubicBezTo>
                  <a:cubicBezTo>
                    <a:pt x="130496" y="182842"/>
                    <a:pt x="130449" y="182806"/>
                    <a:pt x="130402" y="182771"/>
                  </a:cubicBezTo>
                  <a:cubicBezTo>
                    <a:pt x="130273" y="182689"/>
                    <a:pt x="130144" y="182642"/>
                    <a:pt x="130003" y="182642"/>
                  </a:cubicBezTo>
                  <a:cubicBezTo>
                    <a:pt x="129744" y="182642"/>
                    <a:pt x="129545" y="182783"/>
                    <a:pt x="129416" y="182889"/>
                  </a:cubicBezTo>
                  <a:cubicBezTo>
                    <a:pt x="129369" y="182842"/>
                    <a:pt x="129322" y="182806"/>
                    <a:pt x="129275" y="182771"/>
                  </a:cubicBezTo>
                  <a:cubicBezTo>
                    <a:pt x="129145" y="182689"/>
                    <a:pt x="129016" y="182642"/>
                    <a:pt x="128875" y="182642"/>
                  </a:cubicBezTo>
                  <a:cubicBezTo>
                    <a:pt x="128617" y="182642"/>
                    <a:pt x="128417" y="182783"/>
                    <a:pt x="128288" y="182889"/>
                  </a:cubicBezTo>
                  <a:cubicBezTo>
                    <a:pt x="128241" y="182842"/>
                    <a:pt x="128194" y="182806"/>
                    <a:pt x="128135" y="182771"/>
                  </a:cubicBezTo>
                  <a:cubicBezTo>
                    <a:pt x="128018" y="182689"/>
                    <a:pt x="127877" y="182642"/>
                    <a:pt x="127736" y="182642"/>
                  </a:cubicBezTo>
                  <a:cubicBezTo>
                    <a:pt x="127489" y="182642"/>
                    <a:pt x="127278" y="182783"/>
                    <a:pt x="127161" y="182889"/>
                  </a:cubicBezTo>
                  <a:cubicBezTo>
                    <a:pt x="127114" y="182842"/>
                    <a:pt x="127067" y="182806"/>
                    <a:pt x="127008" y="182771"/>
                  </a:cubicBezTo>
                  <a:cubicBezTo>
                    <a:pt x="126890" y="182689"/>
                    <a:pt x="126749" y="182642"/>
                    <a:pt x="126609" y="182642"/>
                  </a:cubicBezTo>
                  <a:cubicBezTo>
                    <a:pt x="126362" y="182642"/>
                    <a:pt x="126150" y="182783"/>
                    <a:pt x="126033" y="182889"/>
                  </a:cubicBezTo>
                  <a:cubicBezTo>
                    <a:pt x="125974" y="182842"/>
                    <a:pt x="125927" y="182806"/>
                    <a:pt x="125880" y="182771"/>
                  </a:cubicBezTo>
                  <a:cubicBezTo>
                    <a:pt x="125751" y="182689"/>
                    <a:pt x="125622" y="182642"/>
                    <a:pt x="125481" y="182642"/>
                  </a:cubicBezTo>
                  <a:cubicBezTo>
                    <a:pt x="125234" y="182642"/>
                    <a:pt x="125023" y="182783"/>
                    <a:pt x="124894" y="182889"/>
                  </a:cubicBezTo>
                  <a:cubicBezTo>
                    <a:pt x="124847" y="182842"/>
                    <a:pt x="124800" y="182806"/>
                    <a:pt x="124753" y="182771"/>
                  </a:cubicBezTo>
                  <a:cubicBezTo>
                    <a:pt x="124624" y="182689"/>
                    <a:pt x="124494" y="182642"/>
                    <a:pt x="124354" y="182642"/>
                  </a:cubicBezTo>
                  <a:cubicBezTo>
                    <a:pt x="124095" y="182642"/>
                    <a:pt x="123895" y="182783"/>
                    <a:pt x="123766" y="182889"/>
                  </a:cubicBezTo>
                  <a:cubicBezTo>
                    <a:pt x="123719" y="182842"/>
                    <a:pt x="123672" y="182806"/>
                    <a:pt x="123625" y="182771"/>
                  </a:cubicBezTo>
                  <a:cubicBezTo>
                    <a:pt x="123496" y="182689"/>
                    <a:pt x="123355" y="182642"/>
                    <a:pt x="123214" y="182642"/>
                  </a:cubicBezTo>
                  <a:cubicBezTo>
                    <a:pt x="122968" y="182642"/>
                    <a:pt x="122756" y="182783"/>
                    <a:pt x="122639" y="182889"/>
                  </a:cubicBezTo>
                  <a:cubicBezTo>
                    <a:pt x="122592" y="182842"/>
                    <a:pt x="122545" y="182806"/>
                    <a:pt x="122486" y="182771"/>
                  </a:cubicBezTo>
                  <a:cubicBezTo>
                    <a:pt x="122369" y="182689"/>
                    <a:pt x="122228" y="182642"/>
                    <a:pt x="122087" y="182642"/>
                  </a:cubicBezTo>
                  <a:cubicBezTo>
                    <a:pt x="121840" y="182642"/>
                    <a:pt x="121629" y="182783"/>
                    <a:pt x="121511" y="182889"/>
                  </a:cubicBezTo>
                  <a:cubicBezTo>
                    <a:pt x="121464" y="182842"/>
                    <a:pt x="121406" y="182806"/>
                    <a:pt x="121359" y="182771"/>
                  </a:cubicBezTo>
                  <a:cubicBezTo>
                    <a:pt x="121229" y="182689"/>
                    <a:pt x="121100" y="182642"/>
                    <a:pt x="120959" y="182642"/>
                  </a:cubicBezTo>
                  <a:cubicBezTo>
                    <a:pt x="120713" y="182642"/>
                    <a:pt x="120501" y="182783"/>
                    <a:pt x="120372" y="182889"/>
                  </a:cubicBezTo>
                  <a:cubicBezTo>
                    <a:pt x="120325" y="182842"/>
                    <a:pt x="120278" y="182806"/>
                    <a:pt x="120231" y="182771"/>
                  </a:cubicBezTo>
                  <a:cubicBezTo>
                    <a:pt x="120102" y="182689"/>
                    <a:pt x="119973" y="182642"/>
                    <a:pt x="119832" y="182642"/>
                  </a:cubicBezTo>
                  <a:cubicBezTo>
                    <a:pt x="119573" y="182642"/>
                    <a:pt x="119374" y="182783"/>
                    <a:pt x="119245" y="182889"/>
                  </a:cubicBezTo>
                  <a:cubicBezTo>
                    <a:pt x="119198" y="182842"/>
                    <a:pt x="119151" y="182806"/>
                    <a:pt x="119104" y="182771"/>
                  </a:cubicBezTo>
                  <a:cubicBezTo>
                    <a:pt x="118974" y="182689"/>
                    <a:pt x="118845" y="182642"/>
                    <a:pt x="118704" y="182642"/>
                  </a:cubicBezTo>
                  <a:cubicBezTo>
                    <a:pt x="118446" y="182642"/>
                    <a:pt x="118246" y="182783"/>
                    <a:pt x="118117" y="182889"/>
                  </a:cubicBezTo>
                  <a:cubicBezTo>
                    <a:pt x="118070" y="182842"/>
                    <a:pt x="118023" y="182806"/>
                    <a:pt x="117964" y="182771"/>
                  </a:cubicBezTo>
                  <a:cubicBezTo>
                    <a:pt x="117847" y="182689"/>
                    <a:pt x="117706" y="182642"/>
                    <a:pt x="117565" y="182642"/>
                  </a:cubicBezTo>
                  <a:cubicBezTo>
                    <a:pt x="117318" y="182642"/>
                    <a:pt x="117107" y="182783"/>
                    <a:pt x="116990" y="182889"/>
                  </a:cubicBezTo>
                  <a:cubicBezTo>
                    <a:pt x="116943" y="182842"/>
                    <a:pt x="116896" y="182806"/>
                    <a:pt x="116837" y="182771"/>
                  </a:cubicBezTo>
                  <a:cubicBezTo>
                    <a:pt x="116719" y="182689"/>
                    <a:pt x="116578" y="182642"/>
                    <a:pt x="116438" y="182642"/>
                  </a:cubicBezTo>
                  <a:cubicBezTo>
                    <a:pt x="116191" y="182642"/>
                    <a:pt x="115980" y="182783"/>
                    <a:pt x="115862" y="182889"/>
                  </a:cubicBezTo>
                  <a:cubicBezTo>
                    <a:pt x="115815" y="182842"/>
                    <a:pt x="115756" y="182806"/>
                    <a:pt x="115709" y="182771"/>
                  </a:cubicBezTo>
                  <a:cubicBezTo>
                    <a:pt x="115580" y="182689"/>
                    <a:pt x="115451" y="182642"/>
                    <a:pt x="115310" y="182642"/>
                  </a:cubicBezTo>
                  <a:cubicBezTo>
                    <a:pt x="115063" y="182642"/>
                    <a:pt x="114852" y="182783"/>
                    <a:pt x="114723" y="182889"/>
                  </a:cubicBezTo>
                  <a:cubicBezTo>
                    <a:pt x="114676" y="182842"/>
                    <a:pt x="114629" y="182806"/>
                    <a:pt x="114582" y="182771"/>
                  </a:cubicBezTo>
                  <a:cubicBezTo>
                    <a:pt x="114453" y="182689"/>
                    <a:pt x="114323" y="182642"/>
                    <a:pt x="114183" y="182642"/>
                  </a:cubicBezTo>
                  <a:cubicBezTo>
                    <a:pt x="113924" y="182642"/>
                    <a:pt x="113725" y="182783"/>
                    <a:pt x="113595" y="182889"/>
                  </a:cubicBezTo>
                  <a:cubicBezTo>
                    <a:pt x="113548" y="182842"/>
                    <a:pt x="113501" y="182806"/>
                    <a:pt x="113454" y="182771"/>
                  </a:cubicBezTo>
                  <a:cubicBezTo>
                    <a:pt x="113325" y="182689"/>
                    <a:pt x="113184" y="182642"/>
                    <a:pt x="113043" y="182642"/>
                  </a:cubicBezTo>
                  <a:cubicBezTo>
                    <a:pt x="112797" y="182642"/>
                    <a:pt x="112585" y="182783"/>
                    <a:pt x="112468" y="182889"/>
                  </a:cubicBezTo>
                  <a:cubicBezTo>
                    <a:pt x="112421" y="182842"/>
                    <a:pt x="112374" y="182806"/>
                    <a:pt x="112315" y="182771"/>
                  </a:cubicBezTo>
                  <a:cubicBezTo>
                    <a:pt x="112198" y="182689"/>
                    <a:pt x="112057" y="182642"/>
                    <a:pt x="111916" y="182642"/>
                  </a:cubicBezTo>
                  <a:cubicBezTo>
                    <a:pt x="111669" y="182642"/>
                    <a:pt x="111458" y="182783"/>
                    <a:pt x="111340" y="182889"/>
                  </a:cubicBezTo>
                  <a:cubicBezTo>
                    <a:pt x="111293" y="182842"/>
                    <a:pt x="111235" y="182806"/>
                    <a:pt x="111188" y="182771"/>
                  </a:cubicBezTo>
                  <a:cubicBezTo>
                    <a:pt x="111058" y="182689"/>
                    <a:pt x="110929" y="182642"/>
                    <a:pt x="110788" y="182642"/>
                  </a:cubicBezTo>
                  <a:cubicBezTo>
                    <a:pt x="110542" y="182642"/>
                    <a:pt x="110330" y="182783"/>
                    <a:pt x="110201" y="182889"/>
                  </a:cubicBezTo>
                  <a:cubicBezTo>
                    <a:pt x="110154" y="182842"/>
                    <a:pt x="110107" y="182806"/>
                    <a:pt x="110060" y="182771"/>
                  </a:cubicBezTo>
                  <a:cubicBezTo>
                    <a:pt x="109931" y="182689"/>
                    <a:pt x="109802" y="182642"/>
                    <a:pt x="109661" y="182642"/>
                  </a:cubicBezTo>
                  <a:cubicBezTo>
                    <a:pt x="109402" y="182642"/>
                    <a:pt x="109203" y="182783"/>
                    <a:pt x="109074" y="182889"/>
                  </a:cubicBezTo>
                  <a:cubicBezTo>
                    <a:pt x="109027" y="182842"/>
                    <a:pt x="108980" y="182806"/>
                    <a:pt x="108933" y="182771"/>
                  </a:cubicBezTo>
                  <a:cubicBezTo>
                    <a:pt x="108803" y="182689"/>
                    <a:pt x="108674" y="182642"/>
                    <a:pt x="108533" y="182642"/>
                  </a:cubicBezTo>
                  <a:cubicBezTo>
                    <a:pt x="108275" y="182642"/>
                    <a:pt x="108075" y="182783"/>
                    <a:pt x="107946" y="182889"/>
                  </a:cubicBezTo>
                  <a:cubicBezTo>
                    <a:pt x="107899" y="182842"/>
                    <a:pt x="107852" y="182806"/>
                    <a:pt x="107793" y="182771"/>
                  </a:cubicBezTo>
                  <a:cubicBezTo>
                    <a:pt x="107676" y="182689"/>
                    <a:pt x="107535" y="182642"/>
                    <a:pt x="107394" y="182642"/>
                  </a:cubicBezTo>
                  <a:cubicBezTo>
                    <a:pt x="107147" y="182642"/>
                    <a:pt x="106936" y="182783"/>
                    <a:pt x="106819" y="182889"/>
                  </a:cubicBezTo>
                  <a:cubicBezTo>
                    <a:pt x="106772" y="182842"/>
                    <a:pt x="106725" y="182806"/>
                    <a:pt x="106666" y="182771"/>
                  </a:cubicBezTo>
                  <a:cubicBezTo>
                    <a:pt x="106548" y="182689"/>
                    <a:pt x="106408" y="182642"/>
                    <a:pt x="106267" y="182642"/>
                  </a:cubicBezTo>
                  <a:cubicBezTo>
                    <a:pt x="106020" y="182642"/>
                    <a:pt x="105809" y="182783"/>
                    <a:pt x="105691" y="182889"/>
                  </a:cubicBezTo>
                  <a:cubicBezTo>
                    <a:pt x="105644" y="182842"/>
                    <a:pt x="105585" y="182806"/>
                    <a:pt x="105538" y="182771"/>
                  </a:cubicBezTo>
                  <a:cubicBezTo>
                    <a:pt x="105409" y="182689"/>
                    <a:pt x="105280" y="182642"/>
                    <a:pt x="105139" y="182642"/>
                  </a:cubicBezTo>
                  <a:cubicBezTo>
                    <a:pt x="104892" y="182642"/>
                    <a:pt x="104681" y="182783"/>
                    <a:pt x="104552" y="182889"/>
                  </a:cubicBezTo>
                  <a:cubicBezTo>
                    <a:pt x="104505" y="182842"/>
                    <a:pt x="104458" y="182806"/>
                    <a:pt x="104411" y="182771"/>
                  </a:cubicBezTo>
                  <a:cubicBezTo>
                    <a:pt x="104282" y="182689"/>
                    <a:pt x="104153" y="182642"/>
                    <a:pt x="104012" y="182642"/>
                  </a:cubicBezTo>
                  <a:cubicBezTo>
                    <a:pt x="103753" y="182642"/>
                    <a:pt x="103554" y="182783"/>
                    <a:pt x="103424" y="182889"/>
                  </a:cubicBezTo>
                  <a:cubicBezTo>
                    <a:pt x="103377" y="182842"/>
                    <a:pt x="103330" y="182806"/>
                    <a:pt x="103283" y="182771"/>
                  </a:cubicBezTo>
                  <a:cubicBezTo>
                    <a:pt x="103154" y="182689"/>
                    <a:pt x="103025" y="182642"/>
                    <a:pt x="102884" y="182642"/>
                  </a:cubicBezTo>
                  <a:cubicBezTo>
                    <a:pt x="102626" y="182642"/>
                    <a:pt x="102426" y="182783"/>
                    <a:pt x="102297" y="182889"/>
                  </a:cubicBezTo>
                  <a:cubicBezTo>
                    <a:pt x="102250" y="182842"/>
                    <a:pt x="102203" y="182806"/>
                    <a:pt x="102144" y="182771"/>
                  </a:cubicBezTo>
                  <a:cubicBezTo>
                    <a:pt x="102027" y="182689"/>
                    <a:pt x="101886" y="182642"/>
                    <a:pt x="101745" y="182642"/>
                  </a:cubicBezTo>
                  <a:cubicBezTo>
                    <a:pt x="101498" y="182642"/>
                    <a:pt x="101287" y="182783"/>
                    <a:pt x="101169" y="182889"/>
                  </a:cubicBezTo>
                  <a:cubicBezTo>
                    <a:pt x="101122" y="182842"/>
                    <a:pt x="101064" y="182806"/>
                    <a:pt x="101017" y="182771"/>
                  </a:cubicBezTo>
                  <a:cubicBezTo>
                    <a:pt x="100887" y="182689"/>
                    <a:pt x="100758" y="182642"/>
                    <a:pt x="100617" y="182642"/>
                  </a:cubicBezTo>
                  <a:cubicBezTo>
                    <a:pt x="100371" y="182642"/>
                    <a:pt x="100159" y="182783"/>
                    <a:pt x="100030" y="182889"/>
                  </a:cubicBezTo>
                  <a:cubicBezTo>
                    <a:pt x="99983" y="182842"/>
                    <a:pt x="99936" y="182806"/>
                    <a:pt x="99889" y="182771"/>
                  </a:cubicBezTo>
                  <a:cubicBezTo>
                    <a:pt x="99760" y="182689"/>
                    <a:pt x="99631" y="182642"/>
                    <a:pt x="99490" y="182642"/>
                  </a:cubicBezTo>
                  <a:cubicBezTo>
                    <a:pt x="99243" y="182642"/>
                    <a:pt x="99032" y="182783"/>
                    <a:pt x="98903" y="182889"/>
                  </a:cubicBezTo>
                  <a:cubicBezTo>
                    <a:pt x="98856" y="182842"/>
                    <a:pt x="98809" y="182806"/>
                    <a:pt x="98762" y="182771"/>
                  </a:cubicBezTo>
                  <a:cubicBezTo>
                    <a:pt x="98632" y="182689"/>
                    <a:pt x="98503" y="182642"/>
                    <a:pt x="98362" y="182642"/>
                  </a:cubicBezTo>
                  <a:cubicBezTo>
                    <a:pt x="98104" y="182642"/>
                    <a:pt x="97904" y="182783"/>
                    <a:pt x="97775" y="182889"/>
                  </a:cubicBezTo>
                  <a:cubicBezTo>
                    <a:pt x="97728" y="182842"/>
                    <a:pt x="97681" y="182806"/>
                    <a:pt x="97634" y="182771"/>
                  </a:cubicBezTo>
                  <a:cubicBezTo>
                    <a:pt x="97505" y="182689"/>
                    <a:pt x="97364" y="182642"/>
                    <a:pt x="97223" y="182642"/>
                  </a:cubicBezTo>
                  <a:cubicBezTo>
                    <a:pt x="96976" y="182642"/>
                    <a:pt x="96765" y="182783"/>
                    <a:pt x="96648" y="182889"/>
                  </a:cubicBezTo>
                  <a:cubicBezTo>
                    <a:pt x="96601" y="182842"/>
                    <a:pt x="96554" y="182806"/>
                    <a:pt x="96495" y="182771"/>
                  </a:cubicBezTo>
                  <a:cubicBezTo>
                    <a:pt x="96378" y="182689"/>
                    <a:pt x="96237" y="182642"/>
                    <a:pt x="96096" y="182642"/>
                  </a:cubicBezTo>
                  <a:cubicBezTo>
                    <a:pt x="95849" y="182642"/>
                    <a:pt x="95638" y="182783"/>
                    <a:pt x="95520" y="182889"/>
                  </a:cubicBezTo>
                  <a:cubicBezTo>
                    <a:pt x="95473" y="182842"/>
                    <a:pt x="95414" y="182806"/>
                    <a:pt x="95367" y="182771"/>
                  </a:cubicBezTo>
                  <a:cubicBezTo>
                    <a:pt x="95238" y="182689"/>
                    <a:pt x="95109" y="182642"/>
                    <a:pt x="94968" y="182642"/>
                  </a:cubicBezTo>
                  <a:cubicBezTo>
                    <a:pt x="94721" y="182642"/>
                    <a:pt x="94510" y="182783"/>
                    <a:pt x="94381" y="182889"/>
                  </a:cubicBezTo>
                  <a:cubicBezTo>
                    <a:pt x="94334" y="182842"/>
                    <a:pt x="94287" y="182806"/>
                    <a:pt x="94240" y="182771"/>
                  </a:cubicBezTo>
                  <a:cubicBezTo>
                    <a:pt x="94111" y="182689"/>
                    <a:pt x="93982" y="182642"/>
                    <a:pt x="93841" y="182642"/>
                  </a:cubicBezTo>
                  <a:cubicBezTo>
                    <a:pt x="93582" y="182642"/>
                    <a:pt x="93383" y="182783"/>
                    <a:pt x="93253" y="182889"/>
                  </a:cubicBezTo>
                  <a:cubicBezTo>
                    <a:pt x="93206" y="182842"/>
                    <a:pt x="93159" y="182806"/>
                    <a:pt x="93112" y="182771"/>
                  </a:cubicBezTo>
                  <a:cubicBezTo>
                    <a:pt x="92983" y="182689"/>
                    <a:pt x="92854" y="182642"/>
                    <a:pt x="92713" y="182642"/>
                  </a:cubicBezTo>
                  <a:cubicBezTo>
                    <a:pt x="92455" y="182642"/>
                    <a:pt x="92255" y="182783"/>
                    <a:pt x="92126" y="182889"/>
                  </a:cubicBezTo>
                  <a:cubicBezTo>
                    <a:pt x="92079" y="182842"/>
                    <a:pt x="92032" y="182806"/>
                    <a:pt x="91973" y="182771"/>
                  </a:cubicBezTo>
                  <a:cubicBezTo>
                    <a:pt x="91856" y="182689"/>
                    <a:pt x="91715" y="182642"/>
                    <a:pt x="91574" y="182642"/>
                  </a:cubicBezTo>
                  <a:cubicBezTo>
                    <a:pt x="91327" y="182642"/>
                    <a:pt x="91116" y="182783"/>
                    <a:pt x="90998" y="182889"/>
                  </a:cubicBezTo>
                  <a:cubicBezTo>
                    <a:pt x="90951" y="182842"/>
                    <a:pt x="90893" y="182806"/>
                    <a:pt x="90846" y="182771"/>
                  </a:cubicBezTo>
                  <a:cubicBezTo>
                    <a:pt x="90728" y="182689"/>
                    <a:pt x="90587" y="182642"/>
                    <a:pt x="90446" y="182642"/>
                  </a:cubicBezTo>
                  <a:cubicBezTo>
                    <a:pt x="90200" y="182642"/>
                    <a:pt x="89988" y="182783"/>
                    <a:pt x="89871" y="182889"/>
                  </a:cubicBezTo>
                  <a:cubicBezTo>
                    <a:pt x="89812" y="182842"/>
                    <a:pt x="89765" y="182806"/>
                    <a:pt x="89718" y="182771"/>
                  </a:cubicBezTo>
                  <a:cubicBezTo>
                    <a:pt x="89589" y="182689"/>
                    <a:pt x="89460" y="182642"/>
                    <a:pt x="89319" y="182642"/>
                  </a:cubicBezTo>
                  <a:cubicBezTo>
                    <a:pt x="89072" y="182642"/>
                    <a:pt x="88861" y="182783"/>
                    <a:pt x="88732" y="182889"/>
                  </a:cubicBezTo>
                  <a:cubicBezTo>
                    <a:pt x="88685" y="182842"/>
                    <a:pt x="88638" y="182806"/>
                    <a:pt x="88591" y="182771"/>
                  </a:cubicBezTo>
                  <a:cubicBezTo>
                    <a:pt x="88462" y="182689"/>
                    <a:pt x="88332" y="182642"/>
                    <a:pt x="88191" y="182642"/>
                  </a:cubicBezTo>
                  <a:cubicBezTo>
                    <a:pt x="87933" y="182642"/>
                    <a:pt x="87733" y="182783"/>
                    <a:pt x="87604" y="182889"/>
                  </a:cubicBezTo>
                  <a:cubicBezTo>
                    <a:pt x="87557" y="182842"/>
                    <a:pt x="87510" y="182806"/>
                    <a:pt x="87463" y="182771"/>
                  </a:cubicBezTo>
                  <a:cubicBezTo>
                    <a:pt x="87334" y="182689"/>
                    <a:pt x="87193" y="182642"/>
                    <a:pt x="87052" y="182642"/>
                  </a:cubicBezTo>
                  <a:cubicBezTo>
                    <a:pt x="86806" y="182642"/>
                    <a:pt x="86594" y="182783"/>
                    <a:pt x="86477" y="182889"/>
                  </a:cubicBezTo>
                  <a:cubicBezTo>
                    <a:pt x="86430" y="182842"/>
                    <a:pt x="86383" y="182806"/>
                    <a:pt x="86324" y="182771"/>
                  </a:cubicBezTo>
                  <a:cubicBezTo>
                    <a:pt x="86207" y="182689"/>
                    <a:pt x="86066" y="182642"/>
                    <a:pt x="85925" y="182642"/>
                  </a:cubicBezTo>
                  <a:cubicBezTo>
                    <a:pt x="85678" y="182642"/>
                    <a:pt x="85467" y="182783"/>
                    <a:pt x="85349" y="182889"/>
                  </a:cubicBezTo>
                  <a:cubicBezTo>
                    <a:pt x="85302" y="182842"/>
                    <a:pt x="85243" y="182806"/>
                    <a:pt x="85196" y="182771"/>
                  </a:cubicBezTo>
                  <a:cubicBezTo>
                    <a:pt x="85067" y="182689"/>
                    <a:pt x="84938" y="182642"/>
                    <a:pt x="84797" y="182642"/>
                  </a:cubicBezTo>
                  <a:cubicBezTo>
                    <a:pt x="84551" y="182642"/>
                    <a:pt x="84339" y="182783"/>
                    <a:pt x="84210" y="182889"/>
                  </a:cubicBezTo>
                  <a:cubicBezTo>
                    <a:pt x="84163" y="182842"/>
                    <a:pt x="84116" y="182806"/>
                    <a:pt x="84069" y="182771"/>
                  </a:cubicBezTo>
                  <a:cubicBezTo>
                    <a:pt x="83940" y="182689"/>
                    <a:pt x="83811" y="182642"/>
                    <a:pt x="83670" y="182642"/>
                  </a:cubicBezTo>
                  <a:cubicBezTo>
                    <a:pt x="83411" y="182642"/>
                    <a:pt x="83212" y="182783"/>
                    <a:pt x="83082" y="182889"/>
                  </a:cubicBezTo>
                  <a:cubicBezTo>
                    <a:pt x="83035" y="182842"/>
                    <a:pt x="82988" y="182806"/>
                    <a:pt x="82941" y="182771"/>
                  </a:cubicBezTo>
                  <a:cubicBezTo>
                    <a:pt x="82812" y="182689"/>
                    <a:pt x="82683" y="182642"/>
                    <a:pt x="82542" y="182642"/>
                  </a:cubicBezTo>
                  <a:cubicBezTo>
                    <a:pt x="82284" y="182642"/>
                    <a:pt x="82084" y="182783"/>
                    <a:pt x="81955" y="182889"/>
                  </a:cubicBezTo>
                  <a:cubicBezTo>
                    <a:pt x="81908" y="182842"/>
                    <a:pt x="81861" y="182806"/>
                    <a:pt x="81802" y="182771"/>
                  </a:cubicBezTo>
                  <a:cubicBezTo>
                    <a:pt x="81685" y="182689"/>
                    <a:pt x="81544" y="182642"/>
                    <a:pt x="81403" y="182642"/>
                  </a:cubicBezTo>
                  <a:cubicBezTo>
                    <a:pt x="81156" y="182642"/>
                    <a:pt x="80945" y="182783"/>
                    <a:pt x="80827" y="182889"/>
                  </a:cubicBezTo>
                  <a:cubicBezTo>
                    <a:pt x="80780" y="182842"/>
                    <a:pt x="80733" y="182806"/>
                    <a:pt x="80675" y="182771"/>
                  </a:cubicBezTo>
                  <a:cubicBezTo>
                    <a:pt x="80546" y="182689"/>
                    <a:pt x="80416" y="182642"/>
                    <a:pt x="80275" y="182642"/>
                  </a:cubicBezTo>
                  <a:cubicBezTo>
                    <a:pt x="80029" y="182642"/>
                    <a:pt x="79817" y="182783"/>
                    <a:pt x="79700" y="182889"/>
                  </a:cubicBezTo>
                  <a:cubicBezTo>
                    <a:pt x="79641" y="182842"/>
                    <a:pt x="79594" y="182806"/>
                    <a:pt x="79547" y="182771"/>
                  </a:cubicBezTo>
                  <a:cubicBezTo>
                    <a:pt x="79418" y="182689"/>
                    <a:pt x="79289" y="182642"/>
                    <a:pt x="79148" y="182642"/>
                  </a:cubicBezTo>
                  <a:cubicBezTo>
                    <a:pt x="78901" y="182642"/>
                    <a:pt x="78690" y="182783"/>
                    <a:pt x="78561" y="182889"/>
                  </a:cubicBezTo>
                  <a:cubicBezTo>
                    <a:pt x="78514" y="182842"/>
                    <a:pt x="78467" y="182806"/>
                    <a:pt x="78420" y="182771"/>
                  </a:cubicBezTo>
                  <a:cubicBezTo>
                    <a:pt x="78291" y="182689"/>
                    <a:pt x="78161" y="182642"/>
                    <a:pt x="78020" y="182642"/>
                  </a:cubicBezTo>
                  <a:cubicBezTo>
                    <a:pt x="77762" y="182642"/>
                    <a:pt x="77562" y="182783"/>
                    <a:pt x="77433" y="182889"/>
                  </a:cubicBezTo>
                  <a:cubicBezTo>
                    <a:pt x="77386" y="182842"/>
                    <a:pt x="77339" y="182806"/>
                    <a:pt x="77292" y="182771"/>
                  </a:cubicBezTo>
                  <a:cubicBezTo>
                    <a:pt x="77163" y="182689"/>
                    <a:pt x="77022" y="182642"/>
                    <a:pt x="76881" y="182642"/>
                  </a:cubicBezTo>
                  <a:cubicBezTo>
                    <a:pt x="76635" y="182642"/>
                    <a:pt x="76423" y="182783"/>
                    <a:pt x="76306" y="182889"/>
                  </a:cubicBezTo>
                  <a:cubicBezTo>
                    <a:pt x="76259" y="182842"/>
                    <a:pt x="76212" y="182806"/>
                    <a:pt x="76153" y="182771"/>
                  </a:cubicBezTo>
                  <a:cubicBezTo>
                    <a:pt x="76036" y="182689"/>
                    <a:pt x="75895" y="182642"/>
                    <a:pt x="75754" y="182642"/>
                  </a:cubicBezTo>
                  <a:cubicBezTo>
                    <a:pt x="75507" y="182642"/>
                    <a:pt x="75296" y="182783"/>
                    <a:pt x="75178" y="182889"/>
                  </a:cubicBezTo>
                  <a:cubicBezTo>
                    <a:pt x="75131" y="182842"/>
                    <a:pt x="75073" y="182806"/>
                    <a:pt x="75026" y="182771"/>
                  </a:cubicBezTo>
                  <a:cubicBezTo>
                    <a:pt x="74896" y="182689"/>
                    <a:pt x="74767" y="182642"/>
                    <a:pt x="74626" y="182642"/>
                  </a:cubicBezTo>
                  <a:cubicBezTo>
                    <a:pt x="74380" y="182642"/>
                    <a:pt x="74168" y="182783"/>
                    <a:pt x="74039" y="182889"/>
                  </a:cubicBezTo>
                  <a:cubicBezTo>
                    <a:pt x="73992" y="182842"/>
                    <a:pt x="73945" y="182806"/>
                    <a:pt x="73898" y="182771"/>
                  </a:cubicBezTo>
                  <a:cubicBezTo>
                    <a:pt x="73769" y="182689"/>
                    <a:pt x="73640" y="182642"/>
                    <a:pt x="73499" y="182642"/>
                  </a:cubicBezTo>
                  <a:cubicBezTo>
                    <a:pt x="73240" y="182642"/>
                    <a:pt x="73041" y="182783"/>
                    <a:pt x="72911" y="182889"/>
                  </a:cubicBezTo>
                  <a:cubicBezTo>
                    <a:pt x="72864" y="182842"/>
                    <a:pt x="72818" y="182806"/>
                    <a:pt x="72771" y="182771"/>
                  </a:cubicBezTo>
                  <a:cubicBezTo>
                    <a:pt x="72641" y="182689"/>
                    <a:pt x="72512" y="182642"/>
                    <a:pt x="72371" y="182642"/>
                  </a:cubicBezTo>
                  <a:cubicBezTo>
                    <a:pt x="72113" y="182642"/>
                    <a:pt x="71913" y="182783"/>
                    <a:pt x="71784" y="182889"/>
                  </a:cubicBezTo>
                  <a:cubicBezTo>
                    <a:pt x="71737" y="182842"/>
                    <a:pt x="71690" y="182806"/>
                    <a:pt x="71631" y="182771"/>
                  </a:cubicBezTo>
                  <a:cubicBezTo>
                    <a:pt x="71514" y="182689"/>
                    <a:pt x="71373" y="182642"/>
                    <a:pt x="71232" y="182642"/>
                  </a:cubicBezTo>
                  <a:cubicBezTo>
                    <a:pt x="70985" y="182642"/>
                    <a:pt x="70774" y="182783"/>
                    <a:pt x="70656" y="182889"/>
                  </a:cubicBezTo>
                  <a:cubicBezTo>
                    <a:pt x="70609" y="182842"/>
                    <a:pt x="70563" y="182806"/>
                    <a:pt x="70504" y="182771"/>
                  </a:cubicBezTo>
                  <a:cubicBezTo>
                    <a:pt x="70386" y="182689"/>
                    <a:pt x="70245" y="182642"/>
                    <a:pt x="70104" y="182642"/>
                  </a:cubicBezTo>
                  <a:cubicBezTo>
                    <a:pt x="69858" y="182642"/>
                    <a:pt x="69646" y="182783"/>
                    <a:pt x="69529" y="182889"/>
                  </a:cubicBezTo>
                  <a:cubicBezTo>
                    <a:pt x="69482" y="182842"/>
                    <a:pt x="69423" y="182806"/>
                    <a:pt x="69376" y="182771"/>
                  </a:cubicBezTo>
                  <a:cubicBezTo>
                    <a:pt x="69247" y="182689"/>
                    <a:pt x="69118" y="182642"/>
                    <a:pt x="68977" y="182642"/>
                  </a:cubicBezTo>
                  <a:cubicBezTo>
                    <a:pt x="68730" y="182642"/>
                    <a:pt x="68519" y="182783"/>
                    <a:pt x="68390" y="182889"/>
                  </a:cubicBezTo>
                  <a:cubicBezTo>
                    <a:pt x="68343" y="182842"/>
                    <a:pt x="68296" y="182806"/>
                    <a:pt x="68249" y="182771"/>
                  </a:cubicBezTo>
                  <a:cubicBezTo>
                    <a:pt x="68120" y="182689"/>
                    <a:pt x="67990" y="182642"/>
                    <a:pt x="67849" y="182642"/>
                  </a:cubicBezTo>
                  <a:cubicBezTo>
                    <a:pt x="67591" y="182642"/>
                    <a:pt x="67391" y="182783"/>
                    <a:pt x="67262" y="182889"/>
                  </a:cubicBezTo>
                  <a:cubicBezTo>
                    <a:pt x="67215" y="182842"/>
                    <a:pt x="67168" y="182806"/>
                    <a:pt x="67121" y="182771"/>
                  </a:cubicBezTo>
                  <a:cubicBezTo>
                    <a:pt x="66992" y="182689"/>
                    <a:pt x="66851" y="182642"/>
                    <a:pt x="66722" y="182642"/>
                  </a:cubicBezTo>
                  <a:cubicBezTo>
                    <a:pt x="66464" y="182642"/>
                    <a:pt x="66252" y="182783"/>
                    <a:pt x="66135" y="182889"/>
                  </a:cubicBezTo>
                  <a:cubicBezTo>
                    <a:pt x="66088" y="182842"/>
                    <a:pt x="66041" y="182806"/>
                    <a:pt x="65982" y="182771"/>
                  </a:cubicBezTo>
                  <a:cubicBezTo>
                    <a:pt x="65865" y="182689"/>
                    <a:pt x="65724" y="182642"/>
                    <a:pt x="65583" y="182642"/>
                  </a:cubicBezTo>
                  <a:cubicBezTo>
                    <a:pt x="65336" y="182642"/>
                    <a:pt x="65125" y="182783"/>
                    <a:pt x="65007" y="182889"/>
                  </a:cubicBezTo>
                  <a:cubicBezTo>
                    <a:pt x="64960" y="182842"/>
                    <a:pt x="64902" y="182806"/>
                    <a:pt x="64855" y="182771"/>
                  </a:cubicBezTo>
                  <a:cubicBezTo>
                    <a:pt x="64725" y="182689"/>
                    <a:pt x="64596" y="182642"/>
                    <a:pt x="64455" y="182642"/>
                  </a:cubicBezTo>
                  <a:cubicBezTo>
                    <a:pt x="64209" y="182642"/>
                    <a:pt x="63997" y="182783"/>
                    <a:pt x="63868" y="182889"/>
                  </a:cubicBezTo>
                  <a:cubicBezTo>
                    <a:pt x="63821" y="182842"/>
                    <a:pt x="63774" y="182806"/>
                    <a:pt x="63727" y="182771"/>
                  </a:cubicBezTo>
                  <a:cubicBezTo>
                    <a:pt x="63598" y="182689"/>
                    <a:pt x="63469" y="182642"/>
                    <a:pt x="63328" y="182642"/>
                  </a:cubicBezTo>
                  <a:cubicBezTo>
                    <a:pt x="63069" y="182642"/>
                    <a:pt x="62870" y="182783"/>
                    <a:pt x="62741" y="182889"/>
                  </a:cubicBezTo>
                  <a:cubicBezTo>
                    <a:pt x="62694" y="182842"/>
                    <a:pt x="62647" y="182806"/>
                    <a:pt x="62600" y="182771"/>
                  </a:cubicBezTo>
                  <a:cubicBezTo>
                    <a:pt x="62470" y="182689"/>
                    <a:pt x="62341" y="182642"/>
                    <a:pt x="62200" y="182642"/>
                  </a:cubicBezTo>
                  <a:cubicBezTo>
                    <a:pt x="61942" y="182642"/>
                    <a:pt x="61742" y="182783"/>
                    <a:pt x="61613" y="182889"/>
                  </a:cubicBezTo>
                  <a:cubicBezTo>
                    <a:pt x="61566" y="182842"/>
                    <a:pt x="61519" y="182806"/>
                    <a:pt x="61472" y="182771"/>
                  </a:cubicBezTo>
                  <a:cubicBezTo>
                    <a:pt x="61343" y="182689"/>
                    <a:pt x="61202" y="182642"/>
                    <a:pt x="61061" y="182642"/>
                  </a:cubicBezTo>
                  <a:cubicBezTo>
                    <a:pt x="60814" y="182642"/>
                    <a:pt x="60603" y="182783"/>
                    <a:pt x="60486" y="182889"/>
                  </a:cubicBezTo>
                  <a:cubicBezTo>
                    <a:pt x="60439" y="182842"/>
                    <a:pt x="60392" y="182806"/>
                    <a:pt x="60333" y="182771"/>
                  </a:cubicBezTo>
                  <a:cubicBezTo>
                    <a:pt x="60215" y="182689"/>
                    <a:pt x="60074" y="182642"/>
                    <a:pt x="59934" y="182642"/>
                  </a:cubicBezTo>
                  <a:cubicBezTo>
                    <a:pt x="59687" y="182642"/>
                    <a:pt x="59475" y="182783"/>
                    <a:pt x="59358" y="182889"/>
                  </a:cubicBezTo>
                  <a:cubicBezTo>
                    <a:pt x="59311" y="182842"/>
                    <a:pt x="59252" y="182806"/>
                    <a:pt x="59205" y="182771"/>
                  </a:cubicBezTo>
                  <a:cubicBezTo>
                    <a:pt x="59076" y="182689"/>
                    <a:pt x="58947" y="182642"/>
                    <a:pt x="58806" y="182642"/>
                  </a:cubicBezTo>
                  <a:cubicBezTo>
                    <a:pt x="58559" y="182642"/>
                    <a:pt x="58348" y="182783"/>
                    <a:pt x="58219" y="182889"/>
                  </a:cubicBezTo>
                  <a:cubicBezTo>
                    <a:pt x="58172" y="182842"/>
                    <a:pt x="58125" y="182806"/>
                    <a:pt x="58078" y="182771"/>
                  </a:cubicBezTo>
                  <a:cubicBezTo>
                    <a:pt x="57949" y="182689"/>
                    <a:pt x="57819" y="182642"/>
                    <a:pt x="57679" y="182642"/>
                  </a:cubicBezTo>
                  <a:cubicBezTo>
                    <a:pt x="57420" y="182642"/>
                    <a:pt x="57220" y="182783"/>
                    <a:pt x="57091" y="182889"/>
                  </a:cubicBezTo>
                  <a:cubicBezTo>
                    <a:pt x="57044" y="182842"/>
                    <a:pt x="56997" y="182806"/>
                    <a:pt x="56950" y="182771"/>
                  </a:cubicBezTo>
                  <a:cubicBezTo>
                    <a:pt x="56821" y="182689"/>
                    <a:pt x="56692" y="182642"/>
                    <a:pt x="56551" y="182642"/>
                  </a:cubicBezTo>
                  <a:cubicBezTo>
                    <a:pt x="56293" y="182642"/>
                    <a:pt x="56093" y="182783"/>
                    <a:pt x="55964" y="182889"/>
                  </a:cubicBezTo>
                  <a:cubicBezTo>
                    <a:pt x="55917" y="182842"/>
                    <a:pt x="55870" y="182806"/>
                    <a:pt x="55811" y="182771"/>
                  </a:cubicBezTo>
                  <a:cubicBezTo>
                    <a:pt x="55694" y="182689"/>
                    <a:pt x="55553" y="182642"/>
                    <a:pt x="55412" y="182642"/>
                  </a:cubicBezTo>
                  <a:cubicBezTo>
                    <a:pt x="55165" y="182642"/>
                    <a:pt x="54954" y="182783"/>
                    <a:pt x="54836" y="182889"/>
                  </a:cubicBezTo>
                  <a:cubicBezTo>
                    <a:pt x="54789" y="182842"/>
                    <a:pt x="54731" y="182806"/>
                    <a:pt x="54684" y="182771"/>
                  </a:cubicBezTo>
                  <a:cubicBezTo>
                    <a:pt x="54554" y="182689"/>
                    <a:pt x="54425" y="182642"/>
                    <a:pt x="54284" y="182642"/>
                  </a:cubicBezTo>
                  <a:cubicBezTo>
                    <a:pt x="54038" y="182642"/>
                    <a:pt x="53826" y="182783"/>
                    <a:pt x="53697" y="182889"/>
                  </a:cubicBezTo>
                  <a:cubicBezTo>
                    <a:pt x="53650" y="182842"/>
                    <a:pt x="53603" y="182806"/>
                    <a:pt x="53556" y="182771"/>
                  </a:cubicBezTo>
                  <a:cubicBezTo>
                    <a:pt x="53427" y="182689"/>
                    <a:pt x="53298" y="182642"/>
                    <a:pt x="53157" y="182642"/>
                  </a:cubicBezTo>
                  <a:cubicBezTo>
                    <a:pt x="52910" y="182642"/>
                    <a:pt x="52699" y="182783"/>
                    <a:pt x="52570" y="182889"/>
                  </a:cubicBezTo>
                  <a:cubicBezTo>
                    <a:pt x="52523" y="182842"/>
                    <a:pt x="52476" y="182806"/>
                    <a:pt x="52429" y="182771"/>
                  </a:cubicBezTo>
                  <a:cubicBezTo>
                    <a:pt x="52299" y="182689"/>
                    <a:pt x="52170" y="182642"/>
                    <a:pt x="52029" y="182642"/>
                  </a:cubicBezTo>
                  <a:cubicBezTo>
                    <a:pt x="51771" y="182642"/>
                    <a:pt x="51571" y="182783"/>
                    <a:pt x="51442" y="182889"/>
                  </a:cubicBezTo>
                  <a:cubicBezTo>
                    <a:pt x="51395" y="182842"/>
                    <a:pt x="51348" y="182806"/>
                    <a:pt x="51301" y="182771"/>
                  </a:cubicBezTo>
                  <a:cubicBezTo>
                    <a:pt x="51172" y="182689"/>
                    <a:pt x="51031" y="182642"/>
                    <a:pt x="50890" y="182642"/>
                  </a:cubicBezTo>
                  <a:cubicBezTo>
                    <a:pt x="50643" y="182642"/>
                    <a:pt x="50432" y="182783"/>
                    <a:pt x="50315" y="182889"/>
                  </a:cubicBezTo>
                  <a:cubicBezTo>
                    <a:pt x="50268" y="182842"/>
                    <a:pt x="50221" y="182806"/>
                    <a:pt x="50162" y="182771"/>
                  </a:cubicBezTo>
                  <a:cubicBezTo>
                    <a:pt x="50044" y="182689"/>
                    <a:pt x="49903" y="182642"/>
                    <a:pt x="49763" y="182642"/>
                  </a:cubicBezTo>
                  <a:cubicBezTo>
                    <a:pt x="49516" y="182642"/>
                    <a:pt x="49305" y="182783"/>
                    <a:pt x="49187" y="182889"/>
                  </a:cubicBezTo>
                  <a:cubicBezTo>
                    <a:pt x="49140" y="182842"/>
                    <a:pt x="49081" y="182806"/>
                    <a:pt x="49034" y="182771"/>
                  </a:cubicBezTo>
                  <a:cubicBezTo>
                    <a:pt x="48905" y="182689"/>
                    <a:pt x="48776" y="182642"/>
                    <a:pt x="48635" y="182642"/>
                  </a:cubicBezTo>
                  <a:cubicBezTo>
                    <a:pt x="48388" y="182642"/>
                    <a:pt x="48177" y="182783"/>
                    <a:pt x="48048" y="182889"/>
                  </a:cubicBezTo>
                  <a:cubicBezTo>
                    <a:pt x="48001" y="182842"/>
                    <a:pt x="47954" y="182806"/>
                    <a:pt x="47907" y="182771"/>
                  </a:cubicBezTo>
                  <a:cubicBezTo>
                    <a:pt x="47778" y="182689"/>
                    <a:pt x="47648" y="182642"/>
                    <a:pt x="47508" y="182642"/>
                  </a:cubicBezTo>
                  <a:cubicBezTo>
                    <a:pt x="47249" y="182642"/>
                    <a:pt x="47050" y="182783"/>
                    <a:pt x="46920" y="182889"/>
                  </a:cubicBezTo>
                  <a:cubicBezTo>
                    <a:pt x="46873" y="182842"/>
                    <a:pt x="46826" y="182806"/>
                    <a:pt x="46779" y="182771"/>
                  </a:cubicBezTo>
                  <a:cubicBezTo>
                    <a:pt x="46650" y="182689"/>
                    <a:pt x="46521" y="182642"/>
                    <a:pt x="46380" y="182642"/>
                  </a:cubicBezTo>
                  <a:cubicBezTo>
                    <a:pt x="46122" y="182642"/>
                    <a:pt x="45910" y="182783"/>
                    <a:pt x="45793" y="182889"/>
                  </a:cubicBezTo>
                  <a:cubicBezTo>
                    <a:pt x="45746" y="182842"/>
                    <a:pt x="45699" y="182806"/>
                    <a:pt x="45640" y="182771"/>
                  </a:cubicBezTo>
                  <a:cubicBezTo>
                    <a:pt x="45523" y="182689"/>
                    <a:pt x="45382" y="182642"/>
                    <a:pt x="45241" y="182642"/>
                  </a:cubicBezTo>
                  <a:cubicBezTo>
                    <a:pt x="44994" y="182642"/>
                    <a:pt x="44783" y="182783"/>
                    <a:pt x="44665" y="182889"/>
                  </a:cubicBezTo>
                  <a:cubicBezTo>
                    <a:pt x="44618" y="182842"/>
                    <a:pt x="44571" y="182806"/>
                    <a:pt x="44513" y="182771"/>
                  </a:cubicBezTo>
                  <a:cubicBezTo>
                    <a:pt x="44395" y="182689"/>
                    <a:pt x="44254" y="182642"/>
                    <a:pt x="44113" y="182642"/>
                  </a:cubicBezTo>
                  <a:cubicBezTo>
                    <a:pt x="43867" y="182642"/>
                    <a:pt x="43655" y="182783"/>
                    <a:pt x="43538" y="182889"/>
                  </a:cubicBezTo>
                  <a:cubicBezTo>
                    <a:pt x="43479" y="182842"/>
                    <a:pt x="43432" y="182806"/>
                    <a:pt x="43385" y="182771"/>
                  </a:cubicBezTo>
                  <a:cubicBezTo>
                    <a:pt x="43256" y="182689"/>
                    <a:pt x="43127" y="182642"/>
                    <a:pt x="42986" y="182642"/>
                  </a:cubicBezTo>
                  <a:cubicBezTo>
                    <a:pt x="42739" y="182642"/>
                    <a:pt x="42528" y="182783"/>
                    <a:pt x="42399" y="182889"/>
                  </a:cubicBezTo>
                  <a:cubicBezTo>
                    <a:pt x="42352" y="182842"/>
                    <a:pt x="42305" y="182806"/>
                    <a:pt x="42258" y="182771"/>
                  </a:cubicBezTo>
                  <a:cubicBezTo>
                    <a:pt x="42128" y="182689"/>
                    <a:pt x="41999" y="182642"/>
                    <a:pt x="41858" y="182642"/>
                  </a:cubicBezTo>
                  <a:cubicBezTo>
                    <a:pt x="41600" y="182642"/>
                    <a:pt x="41400" y="182783"/>
                    <a:pt x="41271" y="182889"/>
                  </a:cubicBezTo>
                  <a:cubicBezTo>
                    <a:pt x="41224" y="182842"/>
                    <a:pt x="41177" y="182806"/>
                    <a:pt x="41130" y="182771"/>
                  </a:cubicBezTo>
                  <a:cubicBezTo>
                    <a:pt x="41001" y="182689"/>
                    <a:pt x="40860" y="182642"/>
                    <a:pt x="40719" y="182642"/>
                  </a:cubicBezTo>
                  <a:cubicBezTo>
                    <a:pt x="40472" y="182642"/>
                    <a:pt x="40261" y="182783"/>
                    <a:pt x="40144" y="182889"/>
                  </a:cubicBezTo>
                  <a:cubicBezTo>
                    <a:pt x="40097" y="182842"/>
                    <a:pt x="40050" y="182806"/>
                    <a:pt x="39991" y="182771"/>
                  </a:cubicBezTo>
                  <a:cubicBezTo>
                    <a:pt x="39873" y="182689"/>
                    <a:pt x="39733" y="182642"/>
                    <a:pt x="39592" y="182642"/>
                  </a:cubicBezTo>
                  <a:cubicBezTo>
                    <a:pt x="39345" y="182642"/>
                    <a:pt x="39134" y="182783"/>
                    <a:pt x="39016" y="182889"/>
                  </a:cubicBezTo>
                  <a:cubicBezTo>
                    <a:pt x="38969" y="182842"/>
                    <a:pt x="38910" y="182806"/>
                    <a:pt x="38863" y="182771"/>
                  </a:cubicBezTo>
                  <a:cubicBezTo>
                    <a:pt x="38734" y="182689"/>
                    <a:pt x="38605" y="182642"/>
                    <a:pt x="38464" y="182642"/>
                  </a:cubicBezTo>
                  <a:cubicBezTo>
                    <a:pt x="38217" y="182642"/>
                    <a:pt x="38006" y="182783"/>
                    <a:pt x="37877" y="182889"/>
                  </a:cubicBezTo>
                  <a:cubicBezTo>
                    <a:pt x="37830" y="182842"/>
                    <a:pt x="37783" y="182806"/>
                    <a:pt x="37736" y="182771"/>
                  </a:cubicBezTo>
                  <a:cubicBezTo>
                    <a:pt x="37607" y="182689"/>
                    <a:pt x="37478" y="182642"/>
                    <a:pt x="37337" y="182642"/>
                  </a:cubicBezTo>
                  <a:cubicBezTo>
                    <a:pt x="37078" y="182642"/>
                    <a:pt x="36879" y="182783"/>
                    <a:pt x="36749" y="182889"/>
                  </a:cubicBezTo>
                  <a:cubicBezTo>
                    <a:pt x="36702" y="182842"/>
                    <a:pt x="36655" y="182806"/>
                    <a:pt x="36608" y="182771"/>
                  </a:cubicBezTo>
                  <a:cubicBezTo>
                    <a:pt x="36479" y="182689"/>
                    <a:pt x="36350" y="182642"/>
                    <a:pt x="36209" y="182642"/>
                  </a:cubicBezTo>
                  <a:cubicBezTo>
                    <a:pt x="35951" y="182642"/>
                    <a:pt x="35751" y="182783"/>
                    <a:pt x="35622" y="182889"/>
                  </a:cubicBezTo>
                  <a:cubicBezTo>
                    <a:pt x="35575" y="182842"/>
                    <a:pt x="35528" y="182806"/>
                    <a:pt x="35469" y="182771"/>
                  </a:cubicBezTo>
                  <a:cubicBezTo>
                    <a:pt x="35352" y="182689"/>
                    <a:pt x="35211" y="182642"/>
                    <a:pt x="35070" y="182642"/>
                  </a:cubicBezTo>
                  <a:cubicBezTo>
                    <a:pt x="34823" y="182642"/>
                    <a:pt x="34612" y="182783"/>
                    <a:pt x="34494" y="182889"/>
                  </a:cubicBezTo>
                  <a:cubicBezTo>
                    <a:pt x="34447" y="182842"/>
                    <a:pt x="34400" y="182806"/>
                    <a:pt x="34342" y="182771"/>
                  </a:cubicBezTo>
                  <a:cubicBezTo>
                    <a:pt x="34224" y="182689"/>
                    <a:pt x="34083" y="182642"/>
                    <a:pt x="33942" y="182642"/>
                  </a:cubicBezTo>
                  <a:cubicBezTo>
                    <a:pt x="33696" y="182642"/>
                    <a:pt x="33484" y="182783"/>
                    <a:pt x="33367" y="182889"/>
                  </a:cubicBezTo>
                  <a:cubicBezTo>
                    <a:pt x="33308" y="182842"/>
                    <a:pt x="33261" y="182806"/>
                    <a:pt x="33214" y="182771"/>
                  </a:cubicBezTo>
                  <a:cubicBezTo>
                    <a:pt x="33085" y="182689"/>
                    <a:pt x="32956" y="182642"/>
                    <a:pt x="32815" y="182642"/>
                  </a:cubicBezTo>
                  <a:cubicBezTo>
                    <a:pt x="32568" y="182642"/>
                    <a:pt x="32357" y="182783"/>
                    <a:pt x="32228" y="182889"/>
                  </a:cubicBezTo>
                  <a:cubicBezTo>
                    <a:pt x="32181" y="182842"/>
                    <a:pt x="32134" y="182806"/>
                    <a:pt x="32087" y="182771"/>
                  </a:cubicBezTo>
                  <a:cubicBezTo>
                    <a:pt x="31957" y="182689"/>
                    <a:pt x="31828" y="182642"/>
                    <a:pt x="31687" y="182642"/>
                  </a:cubicBezTo>
                  <a:cubicBezTo>
                    <a:pt x="31429" y="182642"/>
                    <a:pt x="31229" y="182783"/>
                    <a:pt x="31100" y="182889"/>
                  </a:cubicBezTo>
                  <a:cubicBezTo>
                    <a:pt x="31053" y="182842"/>
                    <a:pt x="31006" y="182806"/>
                    <a:pt x="30959" y="182771"/>
                  </a:cubicBezTo>
                  <a:cubicBezTo>
                    <a:pt x="30830" y="182689"/>
                    <a:pt x="30689" y="182642"/>
                    <a:pt x="30548" y="182642"/>
                  </a:cubicBezTo>
                  <a:cubicBezTo>
                    <a:pt x="30301" y="182642"/>
                    <a:pt x="30090" y="182783"/>
                    <a:pt x="29973" y="182889"/>
                  </a:cubicBezTo>
                  <a:cubicBezTo>
                    <a:pt x="29926" y="182842"/>
                    <a:pt x="29879" y="182806"/>
                    <a:pt x="29820" y="182771"/>
                  </a:cubicBezTo>
                  <a:cubicBezTo>
                    <a:pt x="29702" y="182689"/>
                    <a:pt x="29562" y="182642"/>
                    <a:pt x="29421" y="182642"/>
                  </a:cubicBezTo>
                  <a:cubicBezTo>
                    <a:pt x="29174" y="182642"/>
                    <a:pt x="28963" y="182783"/>
                    <a:pt x="28845" y="182889"/>
                  </a:cubicBezTo>
                  <a:cubicBezTo>
                    <a:pt x="28798" y="182842"/>
                    <a:pt x="28739" y="182806"/>
                    <a:pt x="28692" y="182771"/>
                  </a:cubicBezTo>
                  <a:cubicBezTo>
                    <a:pt x="28563" y="182689"/>
                    <a:pt x="28434" y="182642"/>
                    <a:pt x="28293" y="182642"/>
                  </a:cubicBezTo>
                  <a:cubicBezTo>
                    <a:pt x="28046" y="182642"/>
                    <a:pt x="27835" y="182783"/>
                    <a:pt x="27706" y="182889"/>
                  </a:cubicBezTo>
                  <a:cubicBezTo>
                    <a:pt x="27659" y="182842"/>
                    <a:pt x="27612" y="182806"/>
                    <a:pt x="27565" y="182771"/>
                  </a:cubicBezTo>
                  <a:cubicBezTo>
                    <a:pt x="27436" y="182689"/>
                    <a:pt x="27307" y="182642"/>
                    <a:pt x="27166" y="182642"/>
                  </a:cubicBezTo>
                  <a:cubicBezTo>
                    <a:pt x="26907" y="182642"/>
                    <a:pt x="26708" y="182783"/>
                    <a:pt x="26578" y="182889"/>
                  </a:cubicBezTo>
                  <a:cubicBezTo>
                    <a:pt x="26531" y="182842"/>
                    <a:pt x="26484" y="182806"/>
                    <a:pt x="26437" y="182771"/>
                  </a:cubicBezTo>
                  <a:cubicBezTo>
                    <a:pt x="26308" y="182689"/>
                    <a:pt x="26179" y="182642"/>
                    <a:pt x="26038" y="182642"/>
                  </a:cubicBezTo>
                  <a:cubicBezTo>
                    <a:pt x="25780" y="182642"/>
                    <a:pt x="25580" y="182783"/>
                    <a:pt x="25451" y="182889"/>
                  </a:cubicBezTo>
                  <a:cubicBezTo>
                    <a:pt x="25404" y="182842"/>
                    <a:pt x="25357" y="182806"/>
                    <a:pt x="25298" y="182771"/>
                  </a:cubicBezTo>
                  <a:cubicBezTo>
                    <a:pt x="25181" y="182689"/>
                    <a:pt x="25040" y="182642"/>
                    <a:pt x="24899" y="182642"/>
                  </a:cubicBezTo>
                  <a:cubicBezTo>
                    <a:pt x="24652" y="182642"/>
                    <a:pt x="24441" y="182783"/>
                    <a:pt x="24323" y="182889"/>
                  </a:cubicBezTo>
                  <a:cubicBezTo>
                    <a:pt x="24276" y="182842"/>
                    <a:pt x="24229" y="182806"/>
                    <a:pt x="24171" y="182771"/>
                  </a:cubicBezTo>
                  <a:cubicBezTo>
                    <a:pt x="24053" y="182689"/>
                    <a:pt x="23912" y="182642"/>
                    <a:pt x="23771" y="182642"/>
                  </a:cubicBezTo>
                  <a:cubicBezTo>
                    <a:pt x="23525" y="182642"/>
                    <a:pt x="23313" y="182783"/>
                    <a:pt x="23196" y="182889"/>
                  </a:cubicBezTo>
                  <a:cubicBezTo>
                    <a:pt x="23149" y="182842"/>
                    <a:pt x="23090" y="182806"/>
                    <a:pt x="23043" y="182771"/>
                  </a:cubicBezTo>
                  <a:cubicBezTo>
                    <a:pt x="22914" y="182689"/>
                    <a:pt x="22785" y="182642"/>
                    <a:pt x="22644" y="182642"/>
                  </a:cubicBezTo>
                  <a:cubicBezTo>
                    <a:pt x="22397" y="182642"/>
                    <a:pt x="22186" y="182783"/>
                    <a:pt x="22057" y="182889"/>
                  </a:cubicBezTo>
                  <a:cubicBezTo>
                    <a:pt x="22010" y="182842"/>
                    <a:pt x="21963" y="182806"/>
                    <a:pt x="21916" y="182771"/>
                  </a:cubicBezTo>
                  <a:cubicBezTo>
                    <a:pt x="21787" y="182689"/>
                    <a:pt x="21657" y="182642"/>
                    <a:pt x="21516" y="182642"/>
                  </a:cubicBezTo>
                  <a:cubicBezTo>
                    <a:pt x="21258" y="182642"/>
                    <a:pt x="21058" y="182783"/>
                    <a:pt x="20929" y="182889"/>
                  </a:cubicBezTo>
                  <a:cubicBezTo>
                    <a:pt x="20882" y="182842"/>
                    <a:pt x="20835" y="182806"/>
                    <a:pt x="20788" y="182771"/>
                  </a:cubicBezTo>
                  <a:cubicBezTo>
                    <a:pt x="20659" y="182689"/>
                    <a:pt x="20530" y="182642"/>
                    <a:pt x="20389" y="182642"/>
                  </a:cubicBezTo>
                  <a:cubicBezTo>
                    <a:pt x="20131" y="182642"/>
                    <a:pt x="19919" y="182783"/>
                    <a:pt x="19802" y="182889"/>
                  </a:cubicBezTo>
                  <a:cubicBezTo>
                    <a:pt x="19755" y="182842"/>
                    <a:pt x="19708" y="182806"/>
                    <a:pt x="19649" y="182771"/>
                  </a:cubicBezTo>
                  <a:cubicBezTo>
                    <a:pt x="19532" y="182689"/>
                    <a:pt x="19391" y="182642"/>
                    <a:pt x="19250" y="182642"/>
                  </a:cubicBezTo>
                  <a:cubicBezTo>
                    <a:pt x="19003" y="182642"/>
                    <a:pt x="18792" y="182783"/>
                    <a:pt x="18674" y="182889"/>
                  </a:cubicBezTo>
                  <a:cubicBezTo>
                    <a:pt x="18627" y="182842"/>
                    <a:pt x="18568" y="182806"/>
                    <a:pt x="18521" y="182771"/>
                  </a:cubicBezTo>
                  <a:cubicBezTo>
                    <a:pt x="18392" y="182689"/>
                    <a:pt x="18263" y="182642"/>
                    <a:pt x="18122" y="182642"/>
                  </a:cubicBezTo>
                  <a:cubicBezTo>
                    <a:pt x="17876" y="182642"/>
                    <a:pt x="17664" y="182783"/>
                    <a:pt x="17535" y="182889"/>
                  </a:cubicBezTo>
                  <a:cubicBezTo>
                    <a:pt x="17488" y="182842"/>
                    <a:pt x="17441" y="182806"/>
                    <a:pt x="17394" y="182771"/>
                  </a:cubicBezTo>
                  <a:cubicBezTo>
                    <a:pt x="17265" y="182689"/>
                    <a:pt x="17136" y="182642"/>
                    <a:pt x="16995" y="182642"/>
                  </a:cubicBezTo>
                  <a:cubicBezTo>
                    <a:pt x="16748" y="182642"/>
                    <a:pt x="16537" y="182783"/>
                    <a:pt x="16407" y="182889"/>
                  </a:cubicBezTo>
                  <a:cubicBezTo>
                    <a:pt x="16360" y="182842"/>
                    <a:pt x="16313" y="182806"/>
                    <a:pt x="16266" y="182771"/>
                  </a:cubicBezTo>
                  <a:cubicBezTo>
                    <a:pt x="16137" y="182689"/>
                    <a:pt x="16008" y="182642"/>
                    <a:pt x="15867" y="182642"/>
                  </a:cubicBezTo>
                  <a:cubicBezTo>
                    <a:pt x="15609" y="182642"/>
                    <a:pt x="15409" y="182783"/>
                    <a:pt x="15280" y="182889"/>
                  </a:cubicBezTo>
                  <a:cubicBezTo>
                    <a:pt x="15233" y="182842"/>
                    <a:pt x="15186" y="182806"/>
                    <a:pt x="15139" y="182771"/>
                  </a:cubicBezTo>
                  <a:cubicBezTo>
                    <a:pt x="15010" y="182689"/>
                    <a:pt x="14869" y="182642"/>
                    <a:pt x="14728" y="182642"/>
                  </a:cubicBezTo>
                  <a:cubicBezTo>
                    <a:pt x="14481" y="182642"/>
                    <a:pt x="14270" y="182783"/>
                    <a:pt x="14152" y="182889"/>
                  </a:cubicBezTo>
                  <a:cubicBezTo>
                    <a:pt x="14105" y="182842"/>
                    <a:pt x="14058" y="182806"/>
                    <a:pt x="14000" y="182771"/>
                  </a:cubicBezTo>
                  <a:cubicBezTo>
                    <a:pt x="13882" y="182689"/>
                    <a:pt x="13741" y="182642"/>
                    <a:pt x="13600" y="182642"/>
                  </a:cubicBezTo>
                  <a:cubicBezTo>
                    <a:pt x="13354" y="182642"/>
                    <a:pt x="13142" y="182783"/>
                    <a:pt x="13025" y="182889"/>
                  </a:cubicBezTo>
                  <a:cubicBezTo>
                    <a:pt x="12978" y="182842"/>
                    <a:pt x="12919" y="182806"/>
                    <a:pt x="12872" y="182771"/>
                  </a:cubicBezTo>
                  <a:cubicBezTo>
                    <a:pt x="12743" y="182689"/>
                    <a:pt x="12614" y="182642"/>
                    <a:pt x="12473" y="182642"/>
                  </a:cubicBezTo>
                  <a:cubicBezTo>
                    <a:pt x="12226" y="182642"/>
                    <a:pt x="12015" y="182783"/>
                    <a:pt x="11886" y="182889"/>
                  </a:cubicBezTo>
                  <a:cubicBezTo>
                    <a:pt x="11839" y="182842"/>
                    <a:pt x="11792" y="182806"/>
                    <a:pt x="11745" y="182771"/>
                  </a:cubicBezTo>
                  <a:cubicBezTo>
                    <a:pt x="11616" y="182689"/>
                    <a:pt x="11486" y="182642"/>
                    <a:pt x="11345" y="182642"/>
                  </a:cubicBezTo>
                  <a:cubicBezTo>
                    <a:pt x="11087" y="182642"/>
                    <a:pt x="10887" y="182783"/>
                    <a:pt x="10758" y="182889"/>
                  </a:cubicBezTo>
                  <a:cubicBezTo>
                    <a:pt x="10711" y="182842"/>
                    <a:pt x="10664" y="182806"/>
                    <a:pt x="10617" y="182771"/>
                  </a:cubicBezTo>
                  <a:cubicBezTo>
                    <a:pt x="10488" y="182689"/>
                    <a:pt x="10359" y="182642"/>
                    <a:pt x="10218" y="182642"/>
                  </a:cubicBezTo>
                  <a:cubicBezTo>
                    <a:pt x="9960" y="182642"/>
                    <a:pt x="9760" y="182783"/>
                    <a:pt x="9631" y="182889"/>
                  </a:cubicBezTo>
                  <a:cubicBezTo>
                    <a:pt x="9584" y="182842"/>
                    <a:pt x="9537" y="182806"/>
                    <a:pt x="9478" y="182771"/>
                  </a:cubicBezTo>
                  <a:cubicBezTo>
                    <a:pt x="9361" y="182689"/>
                    <a:pt x="9220" y="182642"/>
                    <a:pt x="9079" y="182642"/>
                  </a:cubicBezTo>
                  <a:cubicBezTo>
                    <a:pt x="8832" y="182642"/>
                    <a:pt x="8621" y="182783"/>
                    <a:pt x="8503" y="182889"/>
                  </a:cubicBezTo>
                  <a:cubicBezTo>
                    <a:pt x="8456" y="182842"/>
                    <a:pt x="8398" y="182806"/>
                    <a:pt x="8351" y="182771"/>
                  </a:cubicBezTo>
                  <a:cubicBezTo>
                    <a:pt x="8221" y="182689"/>
                    <a:pt x="8092" y="182642"/>
                    <a:pt x="7951" y="182642"/>
                  </a:cubicBezTo>
                  <a:cubicBezTo>
                    <a:pt x="7705" y="182642"/>
                    <a:pt x="7493" y="182783"/>
                    <a:pt x="7364" y="182889"/>
                  </a:cubicBezTo>
                  <a:cubicBezTo>
                    <a:pt x="7317" y="182842"/>
                    <a:pt x="7270" y="182806"/>
                    <a:pt x="7223" y="182771"/>
                  </a:cubicBezTo>
                  <a:cubicBezTo>
                    <a:pt x="7094" y="182689"/>
                    <a:pt x="6965" y="182642"/>
                    <a:pt x="6824" y="182642"/>
                  </a:cubicBezTo>
                  <a:cubicBezTo>
                    <a:pt x="6577" y="182642"/>
                    <a:pt x="6366" y="182783"/>
                    <a:pt x="6236" y="182889"/>
                  </a:cubicBezTo>
                  <a:cubicBezTo>
                    <a:pt x="6189" y="182842"/>
                    <a:pt x="6143" y="182806"/>
                    <a:pt x="6096" y="182771"/>
                  </a:cubicBezTo>
                  <a:cubicBezTo>
                    <a:pt x="5966" y="182689"/>
                    <a:pt x="5825" y="182654"/>
                    <a:pt x="5696" y="182642"/>
                  </a:cubicBezTo>
                  <a:cubicBezTo>
                    <a:pt x="5688" y="182641"/>
                    <a:pt x="5680" y="182641"/>
                    <a:pt x="5671" y="182641"/>
                  </a:cubicBezTo>
                  <a:cubicBezTo>
                    <a:pt x="5469" y="182641"/>
                    <a:pt x="5281" y="182775"/>
                    <a:pt x="5168" y="182865"/>
                  </a:cubicBezTo>
                  <a:cubicBezTo>
                    <a:pt x="5121" y="182806"/>
                    <a:pt x="5085" y="182771"/>
                    <a:pt x="5039" y="182736"/>
                  </a:cubicBezTo>
                  <a:cubicBezTo>
                    <a:pt x="4945" y="182642"/>
                    <a:pt x="4827" y="182583"/>
                    <a:pt x="4710" y="182560"/>
                  </a:cubicBezTo>
                  <a:cubicBezTo>
                    <a:pt x="4676" y="182554"/>
                    <a:pt x="4643" y="182552"/>
                    <a:pt x="4611" y="182552"/>
                  </a:cubicBezTo>
                  <a:cubicBezTo>
                    <a:pt x="4428" y="182552"/>
                    <a:pt x="4266" y="182629"/>
                    <a:pt x="4146" y="182689"/>
                  </a:cubicBezTo>
                  <a:cubicBezTo>
                    <a:pt x="4122" y="182642"/>
                    <a:pt x="4087" y="182595"/>
                    <a:pt x="4052" y="182548"/>
                  </a:cubicBezTo>
                  <a:cubicBezTo>
                    <a:pt x="3970" y="182442"/>
                    <a:pt x="3876" y="182360"/>
                    <a:pt x="3758" y="182325"/>
                  </a:cubicBezTo>
                  <a:cubicBezTo>
                    <a:pt x="3696" y="182303"/>
                    <a:pt x="3632" y="182295"/>
                    <a:pt x="3569" y="182295"/>
                  </a:cubicBezTo>
                  <a:cubicBezTo>
                    <a:pt x="3428" y="182295"/>
                    <a:pt x="3292" y="182336"/>
                    <a:pt x="3195" y="182360"/>
                  </a:cubicBezTo>
                  <a:cubicBezTo>
                    <a:pt x="3183" y="182301"/>
                    <a:pt x="3159" y="182254"/>
                    <a:pt x="3136" y="182207"/>
                  </a:cubicBezTo>
                  <a:cubicBezTo>
                    <a:pt x="3065" y="182078"/>
                    <a:pt x="2995" y="181996"/>
                    <a:pt x="2901" y="181937"/>
                  </a:cubicBezTo>
                  <a:cubicBezTo>
                    <a:pt x="2791" y="181871"/>
                    <a:pt x="2666" y="181851"/>
                    <a:pt x="2551" y="181851"/>
                  </a:cubicBezTo>
                  <a:cubicBezTo>
                    <a:pt x="2483" y="181851"/>
                    <a:pt x="2418" y="181858"/>
                    <a:pt x="2361" y="181867"/>
                  </a:cubicBezTo>
                  <a:cubicBezTo>
                    <a:pt x="2361" y="181796"/>
                    <a:pt x="2361" y="181738"/>
                    <a:pt x="2349" y="181691"/>
                  </a:cubicBezTo>
                  <a:cubicBezTo>
                    <a:pt x="2325" y="181561"/>
                    <a:pt x="2278" y="181467"/>
                    <a:pt x="2208" y="181385"/>
                  </a:cubicBezTo>
                  <a:cubicBezTo>
                    <a:pt x="2149" y="181327"/>
                    <a:pt x="2079" y="181280"/>
                    <a:pt x="1997" y="181256"/>
                  </a:cubicBezTo>
                  <a:cubicBezTo>
                    <a:pt x="1914" y="181221"/>
                    <a:pt x="1820" y="181209"/>
                    <a:pt x="1762" y="181197"/>
                  </a:cubicBezTo>
                  <a:cubicBezTo>
                    <a:pt x="1785" y="181139"/>
                    <a:pt x="1797" y="181092"/>
                    <a:pt x="1809" y="181045"/>
                  </a:cubicBezTo>
                  <a:lnTo>
                    <a:pt x="1809" y="181045"/>
                  </a:lnTo>
                  <a:lnTo>
                    <a:pt x="1809" y="181045"/>
                  </a:lnTo>
                  <a:cubicBezTo>
                    <a:pt x="1832" y="180927"/>
                    <a:pt x="1856" y="180833"/>
                    <a:pt x="1820" y="180763"/>
                  </a:cubicBezTo>
                  <a:cubicBezTo>
                    <a:pt x="1809" y="180692"/>
                    <a:pt x="1750" y="180634"/>
                    <a:pt x="1691" y="180575"/>
                  </a:cubicBezTo>
                  <a:cubicBezTo>
                    <a:pt x="1644" y="180528"/>
                    <a:pt x="1574" y="180481"/>
                    <a:pt x="1515" y="180434"/>
                  </a:cubicBezTo>
                  <a:cubicBezTo>
                    <a:pt x="1562" y="180410"/>
                    <a:pt x="1597" y="180363"/>
                    <a:pt x="1633" y="180317"/>
                  </a:cubicBezTo>
                  <a:cubicBezTo>
                    <a:pt x="1715" y="180187"/>
                    <a:pt x="1762" y="180046"/>
                    <a:pt x="1762" y="179905"/>
                  </a:cubicBezTo>
                  <a:cubicBezTo>
                    <a:pt x="1762" y="179659"/>
                    <a:pt x="1621" y="179447"/>
                    <a:pt x="1515" y="179330"/>
                  </a:cubicBezTo>
                  <a:cubicBezTo>
                    <a:pt x="1562" y="179283"/>
                    <a:pt x="1597" y="179236"/>
                    <a:pt x="1633" y="179177"/>
                  </a:cubicBezTo>
                  <a:cubicBezTo>
                    <a:pt x="1715" y="179060"/>
                    <a:pt x="1762" y="178919"/>
                    <a:pt x="1762" y="178778"/>
                  </a:cubicBezTo>
                  <a:cubicBezTo>
                    <a:pt x="1762" y="178531"/>
                    <a:pt x="1621" y="178320"/>
                    <a:pt x="1515" y="178202"/>
                  </a:cubicBezTo>
                  <a:cubicBezTo>
                    <a:pt x="1562" y="178144"/>
                    <a:pt x="1597" y="178097"/>
                    <a:pt x="1633" y="178050"/>
                  </a:cubicBezTo>
                  <a:cubicBezTo>
                    <a:pt x="1715" y="177921"/>
                    <a:pt x="1762" y="177791"/>
                    <a:pt x="1762" y="177650"/>
                  </a:cubicBezTo>
                  <a:cubicBezTo>
                    <a:pt x="1762" y="177404"/>
                    <a:pt x="1621" y="177192"/>
                    <a:pt x="1515" y="177063"/>
                  </a:cubicBezTo>
                  <a:cubicBezTo>
                    <a:pt x="1562" y="177016"/>
                    <a:pt x="1597" y="176969"/>
                    <a:pt x="1633" y="176922"/>
                  </a:cubicBezTo>
                  <a:cubicBezTo>
                    <a:pt x="1715" y="176793"/>
                    <a:pt x="1762" y="176664"/>
                    <a:pt x="1762" y="176523"/>
                  </a:cubicBezTo>
                  <a:cubicBezTo>
                    <a:pt x="1762" y="176265"/>
                    <a:pt x="1621" y="176065"/>
                    <a:pt x="1515" y="175936"/>
                  </a:cubicBezTo>
                  <a:cubicBezTo>
                    <a:pt x="1562" y="175889"/>
                    <a:pt x="1597" y="175842"/>
                    <a:pt x="1633" y="175795"/>
                  </a:cubicBezTo>
                  <a:cubicBezTo>
                    <a:pt x="1715" y="175666"/>
                    <a:pt x="1762" y="175525"/>
                    <a:pt x="1762" y="175395"/>
                  </a:cubicBezTo>
                  <a:cubicBezTo>
                    <a:pt x="1762" y="175137"/>
                    <a:pt x="1621" y="174926"/>
                    <a:pt x="1515" y="174808"/>
                  </a:cubicBezTo>
                  <a:cubicBezTo>
                    <a:pt x="1562" y="174761"/>
                    <a:pt x="1597" y="174714"/>
                    <a:pt x="1633" y="174656"/>
                  </a:cubicBezTo>
                  <a:cubicBezTo>
                    <a:pt x="1715" y="174538"/>
                    <a:pt x="1762" y="174397"/>
                    <a:pt x="1762" y="174256"/>
                  </a:cubicBezTo>
                  <a:cubicBezTo>
                    <a:pt x="1762" y="174010"/>
                    <a:pt x="1621" y="173798"/>
                    <a:pt x="1515" y="173681"/>
                  </a:cubicBezTo>
                  <a:cubicBezTo>
                    <a:pt x="1562" y="173634"/>
                    <a:pt x="1597" y="173575"/>
                    <a:pt x="1633" y="173528"/>
                  </a:cubicBezTo>
                  <a:cubicBezTo>
                    <a:pt x="1715" y="173399"/>
                    <a:pt x="1762" y="173270"/>
                    <a:pt x="1762" y="173129"/>
                  </a:cubicBezTo>
                  <a:cubicBezTo>
                    <a:pt x="1762" y="172882"/>
                    <a:pt x="1621" y="172671"/>
                    <a:pt x="1515" y="172542"/>
                  </a:cubicBezTo>
                  <a:cubicBezTo>
                    <a:pt x="1562" y="172495"/>
                    <a:pt x="1597" y="172448"/>
                    <a:pt x="1633" y="172401"/>
                  </a:cubicBezTo>
                  <a:cubicBezTo>
                    <a:pt x="1715" y="172271"/>
                    <a:pt x="1762" y="172142"/>
                    <a:pt x="1762" y="172001"/>
                  </a:cubicBezTo>
                  <a:cubicBezTo>
                    <a:pt x="1762" y="171743"/>
                    <a:pt x="1621" y="171543"/>
                    <a:pt x="1515" y="171414"/>
                  </a:cubicBezTo>
                  <a:cubicBezTo>
                    <a:pt x="1562" y="171367"/>
                    <a:pt x="1597" y="171320"/>
                    <a:pt x="1633" y="171273"/>
                  </a:cubicBezTo>
                  <a:cubicBezTo>
                    <a:pt x="1715" y="171144"/>
                    <a:pt x="1762" y="171015"/>
                    <a:pt x="1762" y="170874"/>
                  </a:cubicBezTo>
                  <a:cubicBezTo>
                    <a:pt x="1762" y="170615"/>
                    <a:pt x="1621" y="170416"/>
                    <a:pt x="1515" y="170287"/>
                  </a:cubicBezTo>
                  <a:cubicBezTo>
                    <a:pt x="1562" y="170240"/>
                    <a:pt x="1597" y="170193"/>
                    <a:pt x="1633" y="170134"/>
                  </a:cubicBezTo>
                  <a:cubicBezTo>
                    <a:pt x="1715" y="170016"/>
                    <a:pt x="1762" y="169875"/>
                    <a:pt x="1762" y="169735"/>
                  </a:cubicBezTo>
                  <a:cubicBezTo>
                    <a:pt x="1762" y="169488"/>
                    <a:pt x="1621" y="169276"/>
                    <a:pt x="1515" y="169159"/>
                  </a:cubicBezTo>
                  <a:cubicBezTo>
                    <a:pt x="1562" y="169112"/>
                    <a:pt x="1597" y="169065"/>
                    <a:pt x="1633" y="169006"/>
                  </a:cubicBezTo>
                  <a:cubicBezTo>
                    <a:pt x="1715" y="168889"/>
                    <a:pt x="1762" y="168748"/>
                    <a:pt x="1762" y="168607"/>
                  </a:cubicBezTo>
                  <a:cubicBezTo>
                    <a:pt x="1762" y="168360"/>
                    <a:pt x="1621" y="168149"/>
                    <a:pt x="1515" y="168032"/>
                  </a:cubicBezTo>
                  <a:cubicBezTo>
                    <a:pt x="1562" y="167985"/>
                    <a:pt x="1597" y="167926"/>
                    <a:pt x="1633" y="167879"/>
                  </a:cubicBezTo>
                  <a:cubicBezTo>
                    <a:pt x="1715" y="167750"/>
                    <a:pt x="1762" y="167620"/>
                    <a:pt x="1762" y="167480"/>
                  </a:cubicBezTo>
                  <a:cubicBezTo>
                    <a:pt x="1762" y="167233"/>
                    <a:pt x="1621" y="167021"/>
                    <a:pt x="1515" y="166892"/>
                  </a:cubicBezTo>
                  <a:cubicBezTo>
                    <a:pt x="1562" y="166845"/>
                    <a:pt x="1597" y="166798"/>
                    <a:pt x="1633" y="166751"/>
                  </a:cubicBezTo>
                  <a:cubicBezTo>
                    <a:pt x="1715" y="166622"/>
                    <a:pt x="1762" y="166493"/>
                    <a:pt x="1762" y="166352"/>
                  </a:cubicBezTo>
                  <a:cubicBezTo>
                    <a:pt x="1762" y="166094"/>
                    <a:pt x="1621" y="165894"/>
                    <a:pt x="1515" y="165765"/>
                  </a:cubicBezTo>
                  <a:cubicBezTo>
                    <a:pt x="1562" y="165718"/>
                    <a:pt x="1597" y="165671"/>
                    <a:pt x="1633" y="165624"/>
                  </a:cubicBezTo>
                  <a:cubicBezTo>
                    <a:pt x="1715" y="165495"/>
                    <a:pt x="1762" y="165354"/>
                    <a:pt x="1762" y="165225"/>
                  </a:cubicBezTo>
                  <a:cubicBezTo>
                    <a:pt x="1762" y="164966"/>
                    <a:pt x="1621" y="164755"/>
                    <a:pt x="1515" y="164637"/>
                  </a:cubicBezTo>
                  <a:cubicBezTo>
                    <a:pt x="1562" y="164590"/>
                    <a:pt x="1597" y="164543"/>
                    <a:pt x="1633" y="164485"/>
                  </a:cubicBezTo>
                  <a:cubicBezTo>
                    <a:pt x="1715" y="164367"/>
                    <a:pt x="1762" y="164226"/>
                    <a:pt x="1762" y="164085"/>
                  </a:cubicBezTo>
                  <a:cubicBezTo>
                    <a:pt x="1762" y="163839"/>
                    <a:pt x="1621" y="163627"/>
                    <a:pt x="1515" y="163510"/>
                  </a:cubicBezTo>
                  <a:cubicBezTo>
                    <a:pt x="1562" y="163463"/>
                    <a:pt x="1597" y="163404"/>
                    <a:pt x="1633" y="163357"/>
                  </a:cubicBezTo>
                  <a:cubicBezTo>
                    <a:pt x="1715" y="163228"/>
                    <a:pt x="1762" y="163099"/>
                    <a:pt x="1762" y="162958"/>
                  </a:cubicBezTo>
                  <a:cubicBezTo>
                    <a:pt x="1762" y="162711"/>
                    <a:pt x="1621" y="162500"/>
                    <a:pt x="1515" y="162371"/>
                  </a:cubicBezTo>
                  <a:cubicBezTo>
                    <a:pt x="1562" y="162324"/>
                    <a:pt x="1597" y="162277"/>
                    <a:pt x="1633" y="162230"/>
                  </a:cubicBezTo>
                  <a:cubicBezTo>
                    <a:pt x="1715" y="162100"/>
                    <a:pt x="1762" y="161971"/>
                    <a:pt x="1762" y="161830"/>
                  </a:cubicBezTo>
                  <a:cubicBezTo>
                    <a:pt x="1762" y="161572"/>
                    <a:pt x="1621" y="161372"/>
                    <a:pt x="1515" y="161243"/>
                  </a:cubicBezTo>
                  <a:cubicBezTo>
                    <a:pt x="1562" y="161196"/>
                    <a:pt x="1597" y="161149"/>
                    <a:pt x="1633" y="161102"/>
                  </a:cubicBezTo>
                  <a:cubicBezTo>
                    <a:pt x="1715" y="160973"/>
                    <a:pt x="1762" y="160844"/>
                    <a:pt x="1762" y="160703"/>
                  </a:cubicBezTo>
                  <a:cubicBezTo>
                    <a:pt x="1762" y="160444"/>
                    <a:pt x="1621" y="160245"/>
                    <a:pt x="1515" y="160116"/>
                  </a:cubicBezTo>
                  <a:cubicBezTo>
                    <a:pt x="1562" y="160069"/>
                    <a:pt x="1597" y="160022"/>
                    <a:pt x="1633" y="159975"/>
                  </a:cubicBezTo>
                  <a:cubicBezTo>
                    <a:pt x="1715" y="159845"/>
                    <a:pt x="1762" y="159705"/>
                    <a:pt x="1762" y="159564"/>
                  </a:cubicBezTo>
                  <a:cubicBezTo>
                    <a:pt x="1762" y="159317"/>
                    <a:pt x="1621" y="159106"/>
                    <a:pt x="1515" y="158988"/>
                  </a:cubicBezTo>
                  <a:cubicBezTo>
                    <a:pt x="1562" y="158941"/>
                    <a:pt x="1597" y="158894"/>
                    <a:pt x="1633" y="158835"/>
                  </a:cubicBezTo>
                  <a:cubicBezTo>
                    <a:pt x="1715" y="158718"/>
                    <a:pt x="1762" y="158577"/>
                    <a:pt x="1762" y="158436"/>
                  </a:cubicBezTo>
                  <a:cubicBezTo>
                    <a:pt x="1762" y="158189"/>
                    <a:pt x="1621" y="157978"/>
                    <a:pt x="1515" y="157861"/>
                  </a:cubicBezTo>
                  <a:cubicBezTo>
                    <a:pt x="1562" y="157814"/>
                    <a:pt x="1597" y="157755"/>
                    <a:pt x="1633" y="157708"/>
                  </a:cubicBezTo>
                  <a:cubicBezTo>
                    <a:pt x="1715" y="157579"/>
                    <a:pt x="1762" y="157450"/>
                    <a:pt x="1762" y="157309"/>
                  </a:cubicBezTo>
                  <a:cubicBezTo>
                    <a:pt x="1762" y="157062"/>
                    <a:pt x="1621" y="156851"/>
                    <a:pt x="1515" y="156721"/>
                  </a:cubicBezTo>
                  <a:cubicBezTo>
                    <a:pt x="1562" y="156674"/>
                    <a:pt x="1597" y="156627"/>
                    <a:pt x="1633" y="156580"/>
                  </a:cubicBezTo>
                  <a:cubicBezTo>
                    <a:pt x="1715" y="156451"/>
                    <a:pt x="1762" y="156322"/>
                    <a:pt x="1762" y="156181"/>
                  </a:cubicBezTo>
                  <a:cubicBezTo>
                    <a:pt x="1762" y="155923"/>
                    <a:pt x="1621" y="155723"/>
                    <a:pt x="1515" y="155594"/>
                  </a:cubicBezTo>
                  <a:cubicBezTo>
                    <a:pt x="1562" y="155547"/>
                    <a:pt x="1597" y="155500"/>
                    <a:pt x="1633" y="155453"/>
                  </a:cubicBezTo>
                  <a:cubicBezTo>
                    <a:pt x="1715" y="155324"/>
                    <a:pt x="1762" y="155183"/>
                    <a:pt x="1762" y="155042"/>
                  </a:cubicBezTo>
                  <a:cubicBezTo>
                    <a:pt x="1762" y="154795"/>
                    <a:pt x="1621" y="154584"/>
                    <a:pt x="1515" y="154466"/>
                  </a:cubicBezTo>
                  <a:cubicBezTo>
                    <a:pt x="1562" y="154419"/>
                    <a:pt x="1597" y="154372"/>
                    <a:pt x="1633" y="154314"/>
                  </a:cubicBezTo>
                  <a:cubicBezTo>
                    <a:pt x="1715" y="154196"/>
                    <a:pt x="1762" y="154055"/>
                    <a:pt x="1762" y="153914"/>
                  </a:cubicBezTo>
                  <a:cubicBezTo>
                    <a:pt x="1762" y="153668"/>
                    <a:pt x="1621" y="153456"/>
                    <a:pt x="1515" y="153339"/>
                  </a:cubicBezTo>
                  <a:cubicBezTo>
                    <a:pt x="1562" y="153292"/>
                    <a:pt x="1597" y="153233"/>
                    <a:pt x="1633" y="153186"/>
                  </a:cubicBezTo>
                  <a:cubicBezTo>
                    <a:pt x="1715" y="153057"/>
                    <a:pt x="1762" y="152928"/>
                    <a:pt x="1762" y="152787"/>
                  </a:cubicBezTo>
                  <a:cubicBezTo>
                    <a:pt x="1762" y="152540"/>
                    <a:pt x="1621" y="152329"/>
                    <a:pt x="1515" y="152200"/>
                  </a:cubicBezTo>
                  <a:cubicBezTo>
                    <a:pt x="1562" y="152153"/>
                    <a:pt x="1597" y="152106"/>
                    <a:pt x="1633" y="152059"/>
                  </a:cubicBezTo>
                  <a:cubicBezTo>
                    <a:pt x="1715" y="151930"/>
                    <a:pt x="1762" y="151800"/>
                    <a:pt x="1762" y="151659"/>
                  </a:cubicBezTo>
                  <a:cubicBezTo>
                    <a:pt x="1762" y="151413"/>
                    <a:pt x="1621" y="151201"/>
                    <a:pt x="1515" y="151072"/>
                  </a:cubicBezTo>
                  <a:cubicBezTo>
                    <a:pt x="1562" y="151025"/>
                    <a:pt x="1597" y="150978"/>
                    <a:pt x="1633" y="150931"/>
                  </a:cubicBezTo>
                  <a:cubicBezTo>
                    <a:pt x="1715" y="150802"/>
                    <a:pt x="1762" y="150673"/>
                    <a:pt x="1762" y="150532"/>
                  </a:cubicBezTo>
                  <a:cubicBezTo>
                    <a:pt x="1762" y="150274"/>
                    <a:pt x="1621" y="150074"/>
                    <a:pt x="1515" y="149945"/>
                  </a:cubicBezTo>
                  <a:cubicBezTo>
                    <a:pt x="1562" y="149898"/>
                    <a:pt x="1597" y="149851"/>
                    <a:pt x="1633" y="149804"/>
                  </a:cubicBezTo>
                  <a:cubicBezTo>
                    <a:pt x="1715" y="149675"/>
                    <a:pt x="1762" y="149534"/>
                    <a:pt x="1762" y="149393"/>
                  </a:cubicBezTo>
                  <a:cubicBezTo>
                    <a:pt x="1762" y="149146"/>
                    <a:pt x="1621" y="148935"/>
                    <a:pt x="1515" y="148817"/>
                  </a:cubicBezTo>
                  <a:cubicBezTo>
                    <a:pt x="1562" y="148770"/>
                    <a:pt x="1597" y="148723"/>
                    <a:pt x="1633" y="148665"/>
                  </a:cubicBezTo>
                  <a:cubicBezTo>
                    <a:pt x="1715" y="148547"/>
                    <a:pt x="1762" y="148406"/>
                    <a:pt x="1762" y="148265"/>
                  </a:cubicBezTo>
                  <a:cubicBezTo>
                    <a:pt x="1762" y="148019"/>
                    <a:pt x="1621" y="147807"/>
                    <a:pt x="1515" y="147690"/>
                  </a:cubicBezTo>
                  <a:cubicBezTo>
                    <a:pt x="1562" y="147643"/>
                    <a:pt x="1597" y="147584"/>
                    <a:pt x="1633" y="147537"/>
                  </a:cubicBezTo>
                  <a:cubicBezTo>
                    <a:pt x="1715" y="147408"/>
                    <a:pt x="1762" y="147279"/>
                    <a:pt x="1762" y="147138"/>
                  </a:cubicBezTo>
                  <a:cubicBezTo>
                    <a:pt x="1762" y="146891"/>
                    <a:pt x="1621" y="146680"/>
                    <a:pt x="1515" y="146550"/>
                  </a:cubicBezTo>
                  <a:cubicBezTo>
                    <a:pt x="1562" y="146503"/>
                    <a:pt x="1597" y="146457"/>
                    <a:pt x="1633" y="146410"/>
                  </a:cubicBezTo>
                  <a:cubicBezTo>
                    <a:pt x="1715" y="146280"/>
                    <a:pt x="1762" y="146151"/>
                    <a:pt x="1762" y="146010"/>
                  </a:cubicBezTo>
                  <a:cubicBezTo>
                    <a:pt x="1762" y="145752"/>
                    <a:pt x="1621" y="145552"/>
                    <a:pt x="1515" y="145423"/>
                  </a:cubicBezTo>
                  <a:cubicBezTo>
                    <a:pt x="1562" y="145376"/>
                    <a:pt x="1597" y="145329"/>
                    <a:pt x="1633" y="145282"/>
                  </a:cubicBezTo>
                  <a:cubicBezTo>
                    <a:pt x="1715" y="145153"/>
                    <a:pt x="1762" y="145024"/>
                    <a:pt x="1762" y="144883"/>
                  </a:cubicBezTo>
                  <a:cubicBezTo>
                    <a:pt x="1762" y="144624"/>
                    <a:pt x="1621" y="144425"/>
                    <a:pt x="1515" y="144295"/>
                  </a:cubicBezTo>
                  <a:cubicBezTo>
                    <a:pt x="1562" y="144249"/>
                    <a:pt x="1597" y="144202"/>
                    <a:pt x="1633" y="144143"/>
                  </a:cubicBezTo>
                  <a:cubicBezTo>
                    <a:pt x="1715" y="144025"/>
                    <a:pt x="1762" y="143884"/>
                    <a:pt x="1762" y="143743"/>
                  </a:cubicBezTo>
                  <a:cubicBezTo>
                    <a:pt x="1762" y="143497"/>
                    <a:pt x="1621" y="143285"/>
                    <a:pt x="1515" y="143168"/>
                  </a:cubicBezTo>
                  <a:cubicBezTo>
                    <a:pt x="1562" y="143121"/>
                    <a:pt x="1597" y="143074"/>
                    <a:pt x="1633" y="143015"/>
                  </a:cubicBezTo>
                  <a:cubicBezTo>
                    <a:pt x="1715" y="142886"/>
                    <a:pt x="1762" y="142757"/>
                    <a:pt x="1762" y="142616"/>
                  </a:cubicBezTo>
                  <a:cubicBezTo>
                    <a:pt x="1762" y="142369"/>
                    <a:pt x="1621" y="142158"/>
                    <a:pt x="1515" y="142041"/>
                  </a:cubicBezTo>
                  <a:cubicBezTo>
                    <a:pt x="1562" y="141982"/>
                    <a:pt x="1597" y="141935"/>
                    <a:pt x="1633" y="141888"/>
                  </a:cubicBezTo>
                  <a:cubicBezTo>
                    <a:pt x="1715" y="141759"/>
                    <a:pt x="1762" y="141629"/>
                    <a:pt x="1762" y="141489"/>
                  </a:cubicBezTo>
                  <a:cubicBezTo>
                    <a:pt x="1762" y="141242"/>
                    <a:pt x="1621" y="141030"/>
                    <a:pt x="1515" y="140901"/>
                  </a:cubicBezTo>
                  <a:cubicBezTo>
                    <a:pt x="1562" y="140854"/>
                    <a:pt x="1597" y="140807"/>
                    <a:pt x="1633" y="140760"/>
                  </a:cubicBezTo>
                  <a:cubicBezTo>
                    <a:pt x="1715" y="140631"/>
                    <a:pt x="1762" y="140502"/>
                    <a:pt x="1762" y="140361"/>
                  </a:cubicBezTo>
                  <a:cubicBezTo>
                    <a:pt x="1762" y="140103"/>
                    <a:pt x="1621" y="139903"/>
                    <a:pt x="1515" y="139774"/>
                  </a:cubicBezTo>
                  <a:cubicBezTo>
                    <a:pt x="1562" y="139727"/>
                    <a:pt x="1597" y="139680"/>
                    <a:pt x="1633" y="139633"/>
                  </a:cubicBezTo>
                  <a:cubicBezTo>
                    <a:pt x="1715" y="139504"/>
                    <a:pt x="1762" y="139363"/>
                    <a:pt x="1762" y="139222"/>
                  </a:cubicBezTo>
                  <a:cubicBezTo>
                    <a:pt x="1762" y="138975"/>
                    <a:pt x="1621" y="138764"/>
                    <a:pt x="1515" y="138646"/>
                  </a:cubicBezTo>
                  <a:cubicBezTo>
                    <a:pt x="1562" y="138599"/>
                    <a:pt x="1597" y="138552"/>
                    <a:pt x="1633" y="138494"/>
                  </a:cubicBezTo>
                  <a:cubicBezTo>
                    <a:pt x="1715" y="138376"/>
                    <a:pt x="1762" y="138235"/>
                    <a:pt x="1762" y="138094"/>
                  </a:cubicBezTo>
                  <a:cubicBezTo>
                    <a:pt x="1762" y="137848"/>
                    <a:pt x="1621" y="137636"/>
                    <a:pt x="1515" y="137519"/>
                  </a:cubicBezTo>
                  <a:cubicBezTo>
                    <a:pt x="1562" y="137472"/>
                    <a:pt x="1597" y="137413"/>
                    <a:pt x="1633" y="137366"/>
                  </a:cubicBezTo>
                  <a:cubicBezTo>
                    <a:pt x="1715" y="137237"/>
                    <a:pt x="1762" y="137108"/>
                    <a:pt x="1762" y="136967"/>
                  </a:cubicBezTo>
                  <a:cubicBezTo>
                    <a:pt x="1762" y="136720"/>
                    <a:pt x="1621" y="136509"/>
                    <a:pt x="1515" y="136380"/>
                  </a:cubicBezTo>
                  <a:cubicBezTo>
                    <a:pt x="1562" y="136333"/>
                    <a:pt x="1597" y="136286"/>
                    <a:pt x="1633" y="136239"/>
                  </a:cubicBezTo>
                  <a:cubicBezTo>
                    <a:pt x="1715" y="136109"/>
                    <a:pt x="1762" y="135980"/>
                    <a:pt x="1762" y="135839"/>
                  </a:cubicBezTo>
                  <a:cubicBezTo>
                    <a:pt x="1762" y="135581"/>
                    <a:pt x="1621" y="135381"/>
                    <a:pt x="1515" y="135252"/>
                  </a:cubicBezTo>
                  <a:cubicBezTo>
                    <a:pt x="1562" y="135205"/>
                    <a:pt x="1597" y="135158"/>
                    <a:pt x="1633" y="135111"/>
                  </a:cubicBezTo>
                  <a:cubicBezTo>
                    <a:pt x="1715" y="134982"/>
                    <a:pt x="1762" y="134853"/>
                    <a:pt x="1762" y="134712"/>
                  </a:cubicBezTo>
                  <a:cubicBezTo>
                    <a:pt x="1762" y="134453"/>
                    <a:pt x="1621" y="134254"/>
                    <a:pt x="1515" y="134125"/>
                  </a:cubicBezTo>
                  <a:cubicBezTo>
                    <a:pt x="1562" y="134078"/>
                    <a:pt x="1597" y="134031"/>
                    <a:pt x="1633" y="133972"/>
                  </a:cubicBezTo>
                  <a:cubicBezTo>
                    <a:pt x="1715" y="133854"/>
                    <a:pt x="1762" y="133714"/>
                    <a:pt x="1762" y="133573"/>
                  </a:cubicBezTo>
                  <a:cubicBezTo>
                    <a:pt x="1762" y="133326"/>
                    <a:pt x="1621" y="133115"/>
                    <a:pt x="1515" y="132997"/>
                  </a:cubicBezTo>
                  <a:cubicBezTo>
                    <a:pt x="1562" y="132950"/>
                    <a:pt x="1597" y="132891"/>
                    <a:pt x="1633" y="132844"/>
                  </a:cubicBezTo>
                  <a:cubicBezTo>
                    <a:pt x="1715" y="132727"/>
                    <a:pt x="1762" y="132586"/>
                    <a:pt x="1762" y="132445"/>
                  </a:cubicBezTo>
                  <a:cubicBezTo>
                    <a:pt x="1762" y="132198"/>
                    <a:pt x="1621" y="131987"/>
                    <a:pt x="1515" y="131870"/>
                  </a:cubicBezTo>
                  <a:cubicBezTo>
                    <a:pt x="1562" y="131823"/>
                    <a:pt x="1597" y="131764"/>
                    <a:pt x="1633" y="131717"/>
                  </a:cubicBezTo>
                  <a:cubicBezTo>
                    <a:pt x="1715" y="131588"/>
                    <a:pt x="1762" y="131459"/>
                    <a:pt x="1762" y="131318"/>
                  </a:cubicBezTo>
                  <a:cubicBezTo>
                    <a:pt x="1762" y="131071"/>
                    <a:pt x="1621" y="130860"/>
                    <a:pt x="1515" y="130730"/>
                  </a:cubicBezTo>
                  <a:cubicBezTo>
                    <a:pt x="1562" y="130683"/>
                    <a:pt x="1597" y="130636"/>
                    <a:pt x="1633" y="130589"/>
                  </a:cubicBezTo>
                  <a:cubicBezTo>
                    <a:pt x="1715" y="130460"/>
                    <a:pt x="1762" y="130331"/>
                    <a:pt x="1762" y="130190"/>
                  </a:cubicBezTo>
                  <a:cubicBezTo>
                    <a:pt x="1762" y="129932"/>
                    <a:pt x="1621" y="129732"/>
                    <a:pt x="1515" y="129603"/>
                  </a:cubicBezTo>
                  <a:cubicBezTo>
                    <a:pt x="1562" y="129556"/>
                    <a:pt x="1597" y="129509"/>
                    <a:pt x="1633" y="129462"/>
                  </a:cubicBezTo>
                  <a:cubicBezTo>
                    <a:pt x="1715" y="129333"/>
                    <a:pt x="1762" y="129192"/>
                    <a:pt x="1762" y="129063"/>
                  </a:cubicBezTo>
                  <a:cubicBezTo>
                    <a:pt x="1762" y="128804"/>
                    <a:pt x="1621" y="128593"/>
                    <a:pt x="1515" y="128475"/>
                  </a:cubicBezTo>
                  <a:cubicBezTo>
                    <a:pt x="1562" y="128428"/>
                    <a:pt x="1597" y="128381"/>
                    <a:pt x="1633" y="128323"/>
                  </a:cubicBezTo>
                  <a:cubicBezTo>
                    <a:pt x="1715" y="128205"/>
                    <a:pt x="1762" y="128064"/>
                    <a:pt x="1762" y="127923"/>
                  </a:cubicBezTo>
                  <a:cubicBezTo>
                    <a:pt x="1762" y="127677"/>
                    <a:pt x="1621" y="127465"/>
                    <a:pt x="1515" y="127348"/>
                  </a:cubicBezTo>
                  <a:cubicBezTo>
                    <a:pt x="1562" y="127301"/>
                    <a:pt x="1597" y="127242"/>
                    <a:pt x="1633" y="127195"/>
                  </a:cubicBezTo>
                  <a:cubicBezTo>
                    <a:pt x="1715" y="127066"/>
                    <a:pt x="1762" y="126937"/>
                    <a:pt x="1762" y="126796"/>
                  </a:cubicBezTo>
                  <a:cubicBezTo>
                    <a:pt x="1762" y="126549"/>
                    <a:pt x="1621" y="126338"/>
                    <a:pt x="1515" y="126209"/>
                  </a:cubicBezTo>
                  <a:cubicBezTo>
                    <a:pt x="1562" y="126162"/>
                    <a:pt x="1597" y="126115"/>
                    <a:pt x="1633" y="126068"/>
                  </a:cubicBezTo>
                  <a:cubicBezTo>
                    <a:pt x="1715" y="125939"/>
                    <a:pt x="1762" y="125809"/>
                    <a:pt x="1762" y="125668"/>
                  </a:cubicBezTo>
                  <a:cubicBezTo>
                    <a:pt x="1762" y="125410"/>
                    <a:pt x="1621" y="125210"/>
                    <a:pt x="1515" y="125081"/>
                  </a:cubicBezTo>
                  <a:cubicBezTo>
                    <a:pt x="1562" y="125034"/>
                    <a:pt x="1597" y="124987"/>
                    <a:pt x="1633" y="124940"/>
                  </a:cubicBezTo>
                  <a:cubicBezTo>
                    <a:pt x="1715" y="124811"/>
                    <a:pt x="1762" y="124682"/>
                    <a:pt x="1762" y="124541"/>
                  </a:cubicBezTo>
                  <a:cubicBezTo>
                    <a:pt x="1762" y="124283"/>
                    <a:pt x="1621" y="124083"/>
                    <a:pt x="1515" y="123954"/>
                  </a:cubicBezTo>
                  <a:cubicBezTo>
                    <a:pt x="1562" y="123907"/>
                    <a:pt x="1597" y="123860"/>
                    <a:pt x="1633" y="123801"/>
                  </a:cubicBezTo>
                  <a:cubicBezTo>
                    <a:pt x="1715" y="123684"/>
                    <a:pt x="1762" y="123543"/>
                    <a:pt x="1762" y="123402"/>
                  </a:cubicBezTo>
                  <a:cubicBezTo>
                    <a:pt x="1762" y="123155"/>
                    <a:pt x="1621" y="122944"/>
                    <a:pt x="1515" y="122826"/>
                  </a:cubicBezTo>
                  <a:cubicBezTo>
                    <a:pt x="1562" y="122779"/>
                    <a:pt x="1597" y="122732"/>
                    <a:pt x="1633" y="122673"/>
                  </a:cubicBezTo>
                  <a:cubicBezTo>
                    <a:pt x="1715" y="122556"/>
                    <a:pt x="1762" y="122415"/>
                    <a:pt x="1762" y="122274"/>
                  </a:cubicBezTo>
                  <a:cubicBezTo>
                    <a:pt x="1762" y="122028"/>
                    <a:pt x="1621" y="121816"/>
                    <a:pt x="1515" y="121699"/>
                  </a:cubicBezTo>
                  <a:cubicBezTo>
                    <a:pt x="1562" y="121652"/>
                    <a:pt x="1597" y="121593"/>
                    <a:pt x="1633" y="121546"/>
                  </a:cubicBezTo>
                  <a:cubicBezTo>
                    <a:pt x="1715" y="121417"/>
                    <a:pt x="1762" y="121288"/>
                    <a:pt x="1762" y="121147"/>
                  </a:cubicBezTo>
                  <a:cubicBezTo>
                    <a:pt x="1762" y="120900"/>
                    <a:pt x="1621" y="120689"/>
                    <a:pt x="1515" y="120559"/>
                  </a:cubicBezTo>
                  <a:cubicBezTo>
                    <a:pt x="1562" y="120512"/>
                    <a:pt x="1597" y="120465"/>
                    <a:pt x="1633" y="120418"/>
                  </a:cubicBezTo>
                  <a:cubicBezTo>
                    <a:pt x="1715" y="120289"/>
                    <a:pt x="1762" y="120160"/>
                    <a:pt x="1762" y="120019"/>
                  </a:cubicBezTo>
                  <a:cubicBezTo>
                    <a:pt x="1762" y="119761"/>
                    <a:pt x="1621" y="119561"/>
                    <a:pt x="1515" y="119432"/>
                  </a:cubicBezTo>
                  <a:cubicBezTo>
                    <a:pt x="1562" y="119385"/>
                    <a:pt x="1597" y="119338"/>
                    <a:pt x="1633" y="119291"/>
                  </a:cubicBezTo>
                  <a:cubicBezTo>
                    <a:pt x="1715" y="119162"/>
                    <a:pt x="1762" y="119021"/>
                    <a:pt x="1762" y="118880"/>
                  </a:cubicBezTo>
                  <a:cubicBezTo>
                    <a:pt x="1762" y="118633"/>
                    <a:pt x="1621" y="118422"/>
                    <a:pt x="1515" y="118304"/>
                  </a:cubicBezTo>
                  <a:cubicBezTo>
                    <a:pt x="1562" y="118257"/>
                    <a:pt x="1597" y="118210"/>
                    <a:pt x="1633" y="118152"/>
                  </a:cubicBezTo>
                  <a:cubicBezTo>
                    <a:pt x="1715" y="118034"/>
                    <a:pt x="1762" y="117893"/>
                    <a:pt x="1762" y="117752"/>
                  </a:cubicBezTo>
                  <a:cubicBezTo>
                    <a:pt x="1762" y="117506"/>
                    <a:pt x="1621" y="117294"/>
                    <a:pt x="1515" y="117177"/>
                  </a:cubicBezTo>
                  <a:cubicBezTo>
                    <a:pt x="1562" y="117130"/>
                    <a:pt x="1597" y="117071"/>
                    <a:pt x="1633" y="117024"/>
                  </a:cubicBezTo>
                  <a:cubicBezTo>
                    <a:pt x="1715" y="116895"/>
                    <a:pt x="1762" y="116766"/>
                    <a:pt x="1762" y="116625"/>
                  </a:cubicBezTo>
                  <a:cubicBezTo>
                    <a:pt x="1762" y="116378"/>
                    <a:pt x="1621" y="116167"/>
                    <a:pt x="1515" y="116038"/>
                  </a:cubicBezTo>
                  <a:cubicBezTo>
                    <a:pt x="1562" y="115991"/>
                    <a:pt x="1597" y="115944"/>
                    <a:pt x="1633" y="115897"/>
                  </a:cubicBezTo>
                  <a:cubicBezTo>
                    <a:pt x="1715" y="115768"/>
                    <a:pt x="1762" y="115638"/>
                    <a:pt x="1762" y="115497"/>
                  </a:cubicBezTo>
                  <a:cubicBezTo>
                    <a:pt x="1762" y="115239"/>
                    <a:pt x="1621" y="115039"/>
                    <a:pt x="1515" y="114910"/>
                  </a:cubicBezTo>
                  <a:cubicBezTo>
                    <a:pt x="1562" y="114863"/>
                    <a:pt x="1597" y="114816"/>
                    <a:pt x="1633" y="114769"/>
                  </a:cubicBezTo>
                  <a:cubicBezTo>
                    <a:pt x="1715" y="114640"/>
                    <a:pt x="1762" y="114511"/>
                    <a:pt x="1762" y="114370"/>
                  </a:cubicBezTo>
                  <a:cubicBezTo>
                    <a:pt x="1762" y="114112"/>
                    <a:pt x="1621" y="113912"/>
                    <a:pt x="1515" y="113783"/>
                  </a:cubicBezTo>
                  <a:cubicBezTo>
                    <a:pt x="1562" y="113736"/>
                    <a:pt x="1597" y="113689"/>
                    <a:pt x="1633" y="113642"/>
                  </a:cubicBezTo>
                  <a:cubicBezTo>
                    <a:pt x="1715" y="113513"/>
                    <a:pt x="1762" y="113372"/>
                    <a:pt x="1762" y="113231"/>
                  </a:cubicBezTo>
                  <a:cubicBezTo>
                    <a:pt x="1762" y="112984"/>
                    <a:pt x="1621" y="112773"/>
                    <a:pt x="1515" y="112655"/>
                  </a:cubicBezTo>
                  <a:cubicBezTo>
                    <a:pt x="1562" y="112608"/>
                    <a:pt x="1597" y="112561"/>
                    <a:pt x="1633" y="112503"/>
                  </a:cubicBezTo>
                  <a:cubicBezTo>
                    <a:pt x="1715" y="112385"/>
                    <a:pt x="1762" y="112244"/>
                    <a:pt x="1762" y="112103"/>
                  </a:cubicBezTo>
                  <a:cubicBezTo>
                    <a:pt x="1762" y="111857"/>
                    <a:pt x="1621" y="111645"/>
                    <a:pt x="1515" y="111528"/>
                  </a:cubicBezTo>
                  <a:cubicBezTo>
                    <a:pt x="1562" y="111469"/>
                    <a:pt x="1597" y="111422"/>
                    <a:pt x="1633" y="111375"/>
                  </a:cubicBezTo>
                  <a:cubicBezTo>
                    <a:pt x="1715" y="111246"/>
                    <a:pt x="1762" y="111117"/>
                    <a:pt x="1762" y="110976"/>
                  </a:cubicBezTo>
                  <a:cubicBezTo>
                    <a:pt x="1762" y="110729"/>
                    <a:pt x="1621" y="110518"/>
                    <a:pt x="1515" y="110389"/>
                  </a:cubicBezTo>
                  <a:cubicBezTo>
                    <a:pt x="1562" y="110342"/>
                    <a:pt x="1597" y="110295"/>
                    <a:pt x="1633" y="110248"/>
                  </a:cubicBezTo>
                  <a:cubicBezTo>
                    <a:pt x="1715" y="110118"/>
                    <a:pt x="1762" y="109989"/>
                    <a:pt x="1762" y="109848"/>
                  </a:cubicBezTo>
                  <a:cubicBezTo>
                    <a:pt x="1762" y="109590"/>
                    <a:pt x="1621" y="109390"/>
                    <a:pt x="1515" y="109261"/>
                  </a:cubicBezTo>
                  <a:cubicBezTo>
                    <a:pt x="1562" y="109214"/>
                    <a:pt x="1597" y="109167"/>
                    <a:pt x="1633" y="109120"/>
                  </a:cubicBezTo>
                  <a:cubicBezTo>
                    <a:pt x="1715" y="108991"/>
                    <a:pt x="1762" y="108850"/>
                    <a:pt x="1762" y="108721"/>
                  </a:cubicBezTo>
                  <a:cubicBezTo>
                    <a:pt x="1762" y="108462"/>
                    <a:pt x="1621" y="108251"/>
                    <a:pt x="1515" y="108134"/>
                  </a:cubicBezTo>
                  <a:cubicBezTo>
                    <a:pt x="1562" y="108087"/>
                    <a:pt x="1597" y="108040"/>
                    <a:pt x="1633" y="107981"/>
                  </a:cubicBezTo>
                  <a:cubicBezTo>
                    <a:pt x="1715" y="107863"/>
                    <a:pt x="1762" y="107722"/>
                    <a:pt x="1762" y="107582"/>
                  </a:cubicBezTo>
                  <a:cubicBezTo>
                    <a:pt x="1762" y="107335"/>
                    <a:pt x="1621" y="107123"/>
                    <a:pt x="1515" y="107006"/>
                  </a:cubicBezTo>
                  <a:cubicBezTo>
                    <a:pt x="1562" y="106959"/>
                    <a:pt x="1597" y="106912"/>
                    <a:pt x="1633" y="106853"/>
                  </a:cubicBezTo>
                  <a:cubicBezTo>
                    <a:pt x="1715" y="106736"/>
                    <a:pt x="1762" y="106595"/>
                    <a:pt x="1762" y="106454"/>
                  </a:cubicBezTo>
                  <a:cubicBezTo>
                    <a:pt x="1762" y="106207"/>
                    <a:pt x="1621" y="105996"/>
                    <a:pt x="1515" y="105867"/>
                  </a:cubicBezTo>
                  <a:cubicBezTo>
                    <a:pt x="1562" y="105820"/>
                    <a:pt x="1597" y="105773"/>
                    <a:pt x="1633" y="105726"/>
                  </a:cubicBezTo>
                  <a:cubicBezTo>
                    <a:pt x="1715" y="105597"/>
                    <a:pt x="1762" y="105467"/>
                    <a:pt x="1762" y="105327"/>
                  </a:cubicBezTo>
                  <a:cubicBezTo>
                    <a:pt x="1762" y="105080"/>
                    <a:pt x="1621" y="104869"/>
                    <a:pt x="1515" y="104739"/>
                  </a:cubicBezTo>
                  <a:cubicBezTo>
                    <a:pt x="1562" y="104692"/>
                    <a:pt x="1597" y="104645"/>
                    <a:pt x="1633" y="104598"/>
                  </a:cubicBezTo>
                  <a:cubicBezTo>
                    <a:pt x="1715" y="104469"/>
                    <a:pt x="1762" y="104340"/>
                    <a:pt x="1762" y="104199"/>
                  </a:cubicBezTo>
                  <a:cubicBezTo>
                    <a:pt x="1762" y="103941"/>
                    <a:pt x="1621" y="103741"/>
                    <a:pt x="1515" y="103612"/>
                  </a:cubicBezTo>
                  <a:cubicBezTo>
                    <a:pt x="1562" y="103565"/>
                    <a:pt x="1597" y="103518"/>
                    <a:pt x="1633" y="103471"/>
                  </a:cubicBezTo>
                  <a:cubicBezTo>
                    <a:pt x="1715" y="103342"/>
                    <a:pt x="1762" y="103201"/>
                    <a:pt x="1762" y="103060"/>
                  </a:cubicBezTo>
                  <a:cubicBezTo>
                    <a:pt x="1762" y="102813"/>
                    <a:pt x="1621" y="102602"/>
                    <a:pt x="1515" y="102484"/>
                  </a:cubicBezTo>
                  <a:cubicBezTo>
                    <a:pt x="1562" y="102437"/>
                    <a:pt x="1597" y="102390"/>
                    <a:pt x="1633" y="102332"/>
                  </a:cubicBezTo>
                  <a:cubicBezTo>
                    <a:pt x="1715" y="102214"/>
                    <a:pt x="1762" y="102073"/>
                    <a:pt x="1762" y="101932"/>
                  </a:cubicBezTo>
                  <a:cubicBezTo>
                    <a:pt x="1762" y="101686"/>
                    <a:pt x="1621" y="101474"/>
                    <a:pt x="1515" y="101357"/>
                  </a:cubicBezTo>
                  <a:cubicBezTo>
                    <a:pt x="1562" y="101310"/>
                    <a:pt x="1597" y="101251"/>
                    <a:pt x="1633" y="101204"/>
                  </a:cubicBezTo>
                  <a:cubicBezTo>
                    <a:pt x="1715" y="101075"/>
                    <a:pt x="1762" y="100946"/>
                    <a:pt x="1762" y="100805"/>
                  </a:cubicBezTo>
                  <a:cubicBezTo>
                    <a:pt x="1762" y="100558"/>
                    <a:pt x="1621" y="100347"/>
                    <a:pt x="1515" y="100218"/>
                  </a:cubicBezTo>
                  <a:cubicBezTo>
                    <a:pt x="1562" y="100171"/>
                    <a:pt x="1597" y="100124"/>
                    <a:pt x="1633" y="100077"/>
                  </a:cubicBezTo>
                  <a:cubicBezTo>
                    <a:pt x="1715" y="99947"/>
                    <a:pt x="1762" y="99818"/>
                    <a:pt x="1762" y="99677"/>
                  </a:cubicBezTo>
                  <a:cubicBezTo>
                    <a:pt x="1762" y="99419"/>
                    <a:pt x="1621" y="99219"/>
                    <a:pt x="1515" y="99090"/>
                  </a:cubicBezTo>
                  <a:cubicBezTo>
                    <a:pt x="1562" y="99043"/>
                    <a:pt x="1597" y="98996"/>
                    <a:pt x="1633" y="98949"/>
                  </a:cubicBezTo>
                  <a:cubicBezTo>
                    <a:pt x="1715" y="98820"/>
                    <a:pt x="1762" y="98691"/>
                    <a:pt x="1762" y="98550"/>
                  </a:cubicBezTo>
                  <a:cubicBezTo>
                    <a:pt x="1762" y="98291"/>
                    <a:pt x="1621" y="98092"/>
                    <a:pt x="1515" y="97963"/>
                  </a:cubicBezTo>
                  <a:cubicBezTo>
                    <a:pt x="1562" y="97916"/>
                    <a:pt x="1597" y="97869"/>
                    <a:pt x="1633" y="97810"/>
                  </a:cubicBezTo>
                  <a:cubicBezTo>
                    <a:pt x="1715" y="97692"/>
                    <a:pt x="1762" y="97552"/>
                    <a:pt x="1762" y="97411"/>
                  </a:cubicBezTo>
                  <a:cubicBezTo>
                    <a:pt x="1762" y="97164"/>
                    <a:pt x="1621" y="96953"/>
                    <a:pt x="1515" y="96835"/>
                  </a:cubicBezTo>
                  <a:cubicBezTo>
                    <a:pt x="1562" y="96788"/>
                    <a:pt x="1597" y="96729"/>
                    <a:pt x="1633" y="96682"/>
                  </a:cubicBezTo>
                  <a:cubicBezTo>
                    <a:pt x="1715" y="96565"/>
                    <a:pt x="1762" y="96424"/>
                    <a:pt x="1762" y="96283"/>
                  </a:cubicBezTo>
                  <a:cubicBezTo>
                    <a:pt x="1762" y="96036"/>
                    <a:pt x="1621" y="95825"/>
                    <a:pt x="1515" y="95708"/>
                  </a:cubicBezTo>
                  <a:cubicBezTo>
                    <a:pt x="1562" y="95649"/>
                    <a:pt x="1597" y="95602"/>
                    <a:pt x="1633" y="95555"/>
                  </a:cubicBezTo>
                  <a:cubicBezTo>
                    <a:pt x="1715" y="95426"/>
                    <a:pt x="1762" y="95297"/>
                    <a:pt x="1762" y="95156"/>
                  </a:cubicBezTo>
                  <a:cubicBezTo>
                    <a:pt x="1762" y="94909"/>
                    <a:pt x="1621" y="94698"/>
                    <a:pt x="1515" y="94568"/>
                  </a:cubicBezTo>
                  <a:cubicBezTo>
                    <a:pt x="1562" y="94521"/>
                    <a:pt x="1597" y="94474"/>
                    <a:pt x="1633" y="94427"/>
                  </a:cubicBezTo>
                  <a:cubicBezTo>
                    <a:pt x="1715" y="94298"/>
                    <a:pt x="1762" y="94169"/>
                    <a:pt x="1762" y="94028"/>
                  </a:cubicBezTo>
                  <a:cubicBezTo>
                    <a:pt x="1762" y="93770"/>
                    <a:pt x="1621" y="93570"/>
                    <a:pt x="1515" y="93441"/>
                  </a:cubicBezTo>
                  <a:cubicBezTo>
                    <a:pt x="1562" y="93394"/>
                    <a:pt x="1597" y="93347"/>
                    <a:pt x="1633" y="93300"/>
                  </a:cubicBezTo>
                  <a:cubicBezTo>
                    <a:pt x="1715" y="93171"/>
                    <a:pt x="1762" y="93030"/>
                    <a:pt x="1762" y="92889"/>
                  </a:cubicBezTo>
                  <a:cubicBezTo>
                    <a:pt x="1762" y="92642"/>
                    <a:pt x="1621" y="92431"/>
                    <a:pt x="1515" y="92313"/>
                  </a:cubicBezTo>
                  <a:cubicBezTo>
                    <a:pt x="1562" y="92266"/>
                    <a:pt x="1597" y="92219"/>
                    <a:pt x="1633" y="92161"/>
                  </a:cubicBezTo>
                  <a:cubicBezTo>
                    <a:pt x="1715" y="92043"/>
                    <a:pt x="1762" y="91902"/>
                    <a:pt x="1762" y="91761"/>
                  </a:cubicBezTo>
                  <a:cubicBezTo>
                    <a:pt x="1762" y="91515"/>
                    <a:pt x="1621" y="91303"/>
                    <a:pt x="1515" y="91186"/>
                  </a:cubicBezTo>
                  <a:cubicBezTo>
                    <a:pt x="1562" y="91139"/>
                    <a:pt x="1597" y="91080"/>
                    <a:pt x="1633" y="91033"/>
                  </a:cubicBezTo>
                  <a:cubicBezTo>
                    <a:pt x="1715" y="90904"/>
                    <a:pt x="1762" y="90775"/>
                    <a:pt x="1762" y="90634"/>
                  </a:cubicBezTo>
                  <a:cubicBezTo>
                    <a:pt x="1762" y="90387"/>
                    <a:pt x="1621" y="90176"/>
                    <a:pt x="1515" y="90047"/>
                  </a:cubicBezTo>
                  <a:cubicBezTo>
                    <a:pt x="1562" y="90000"/>
                    <a:pt x="1597" y="89953"/>
                    <a:pt x="1633" y="89906"/>
                  </a:cubicBezTo>
                  <a:cubicBezTo>
                    <a:pt x="1715" y="89777"/>
                    <a:pt x="1762" y="89647"/>
                    <a:pt x="1762" y="89506"/>
                  </a:cubicBezTo>
                  <a:cubicBezTo>
                    <a:pt x="1762" y="89248"/>
                    <a:pt x="1621" y="89048"/>
                    <a:pt x="1515" y="88919"/>
                  </a:cubicBezTo>
                  <a:cubicBezTo>
                    <a:pt x="1562" y="88872"/>
                    <a:pt x="1597" y="88825"/>
                    <a:pt x="1633" y="88778"/>
                  </a:cubicBezTo>
                  <a:cubicBezTo>
                    <a:pt x="1715" y="88649"/>
                    <a:pt x="1762" y="88520"/>
                    <a:pt x="1762" y="88379"/>
                  </a:cubicBezTo>
                  <a:cubicBezTo>
                    <a:pt x="1762" y="88121"/>
                    <a:pt x="1621" y="87921"/>
                    <a:pt x="1515" y="87792"/>
                  </a:cubicBezTo>
                  <a:cubicBezTo>
                    <a:pt x="1562" y="87745"/>
                    <a:pt x="1597" y="87698"/>
                    <a:pt x="1633" y="87639"/>
                  </a:cubicBezTo>
                  <a:cubicBezTo>
                    <a:pt x="1715" y="87522"/>
                    <a:pt x="1762" y="87381"/>
                    <a:pt x="1762" y="87240"/>
                  </a:cubicBezTo>
                  <a:cubicBezTo>
                    <a:pt x="1762" y="86993"/>
                    <a:pt x="1621" y="86782"/>
                    <a:pt x="1515" y="86664"/>
                  </a:cubicBezTo>
                  <a:cubicBezTo>
                    <a:pt x="1562" y="86617"/>
                    <a:pt x="1597" y="86570"/>
                    <a:pt x="1633" y="86512"/>
                  </a:cubicBezTo>
                  <a:cubicBezTo>
                    <a:pt x="1715" y="86394"/>
                    <a:pt x="1762" y="86253"/>
                    <a:pt x="1762" y="86112"/>
                  </a:cubicBezTo>
                  <a:cubicBezTo>
                    <a:pt x="1762" y="85866"/>
                    <a:pt x="1621" y="85654"/>
                    <a:pt x="1515" y="85537"/>
                  </a:cubicBezTo>
                  <a:cubicBezTo>
                    <a:pt x="1562" y="85490"/>
                    <a:pt x="1597" y="85431"/>
                    <a:pt x="1633" y="85384"/>
                  </a:cubicBezTo>
                  <a:cubicBezTo>
                    <a:pt x="1715" y="85255"/>
                    <a:pt x="1762" y="85126"/>
                    <a:pt x="1762" y="84985"/>
                  </a:cubicBezTo>
                  <a:cubicBezTo>
                    <a:pt x="1762" y="84738"/>
                    <a:pt x="1621" y="84527"/>
                    <a:pt x="1515" y="84397"/>
                  </a:cubicBezTo>
                  <a:cubicBezTo>
                    <a:pt x="1562" y="84350"/>
                    <a:pt x="1597" y="84304"/>
                    <a:pt x="1633" y="84257"/>
                  </a:cubicBezTo>
                  <a:cubicBezTo>
                    <a:pt x="1715" y="84127"/>
                    <a:pt x="1762" y="83998"/>
                    <a:pt x="1762" y="83857"/>
                  </a:cubicBezTo>
                  <a:cubicBezTo>
                    <a:pt x="1762" y="83599"/>
                    <a:pt x="1621" y="83399"/>
                    <a:pt x="1515" y="83270"/>
                  </a:cubicBezTo>
                  <a:cubicBezTo>
                    <a:pt x="1562" y="83223"/>
                    <a:pt x="1597" y="83176"/>
                    <a:pt x="1633" y="83129"/>
                  </a:cubicBezTo>
                  <a:cubicBezTo>
                    <a:pt x="1715" y="83000"/>
                    <a:pt x="1762" y="82859"/>
                    <a:pt x="1762" y="82718"/>
                  </a:cubicBezTo>
                  <a:cubicBezTo>
                    <a:pt x="1762" y="82471"/>
                    <a:pt x="1621" y="82260"/>
                    <a:pt x="1515" y="82142"/>
                  </a:cubicBezTo>
                  <a:cubicBezTo>
                    <a:pt x="1562" y="82096"/>
                    <a:pt x="1597" y="82049"/>
                    <a:pt x="1633" y="81990"/>
                  </a:cubicBezTo>
                  <a:cubicBezTo>
                    <a:pt x="1715" y="81872"/>
                    <a:pt x="1762" y="81731"/>
                    <a:pt x="1762" y="81590"/>
                  </a:cubicBezTo>
                  <a:cubicBezTo>
                    <a:pt x="1762" y="81344"/>
                    <a:pt x="1621" y="81132"/>
                    <a:pt x="1515" y="81015"/>
                  </a:cubicBezTo>
                  <a:cubicBezTo>
                    <a:pt x="1562" y="80968"/>
                    <a:pt x="1597" y="80909"/>
                    <a:pt x="1633" y="80862"/>
                  </a:cubicBezTo>
                  <a:cubicBezTo>
                    <a:pt x="1715" y="80733"/>
                    <a:pt x="1762" y="80604"/>
                    <a:pt x="1762" y="80463"/>
                  </a:cubicBezTo>
                  <a:cubicBezTo>
                    <a:pt x="1762" y="80216"/>
                    <a:pt x="1621" y="80005"/>
                    <a:pt x="1515" y="79876"/>
                  </a:cubicBezTo>
                  <a:cubicBezTo>
                    <a:pt x="1562" y="79829"/>
                    <a:pt x="1597" y="79782"/>
                    <a:pt x="1633" y="79735"/>
                  </a:cubicBezTo>
                  <a:cubicBezTo>
                    <a:pt x="1715" y="79606"/>
                    <a:pt x="1762" y="79476"/>
                    <a:pt x="1762" y="79336"/>
                  </a:cubicBezTo>
                  <a:cubicBezTo>
                    <a:pt x="1762" y="79077"/>
                    <a:pt x="1621" y="78877"/>
                    <a:pt x="1515" y="78748"/>
                  </a:cubicBezTo>
                  <a:cubicBezTo>
                    <a:pt x="1562" y="78701"/>
                    <a:pt x="1597" y="78654"/>
                    <a:pt x="1633" y="78607"/>
                  </a:cubicBezTo>
                  <a:cubicBezTo>
                    <a:pt x="1715" y="78478"/>
                    <a:pt x="1762" y="78349"/>
                    <a:pt x="1762" y="78208"/>
                  </a:cubicBezTo>
                  <a:cubicBezTo>
                    <a:pt x="1762" y="77950"/>
                    <a:pt x="1621" y="77750"/>
                    <a:pt x="1515" y="77621"/>
                  </a:cubicBezTo>
                  <a:cubicBezTo>
                    <a:pt x="1562" y="77574"/>
                    <a:pt x="1597" y="77527"/>
                    <a:pt x="1633" y="77480"/>
                  </a:cubicBezTo>
                  <a:cubicBezTo>
                    <a:pt x="1715" y="77351"/>
                    <a:pt x="1762" y="77210"/>
                    <a:pt x="1762" y="77069"/>
                  </a:cubicBezTo>
                  <a:cubicBezTo>
                    <a:pt x="1762" y="76822"/>
                    <a:pt x="1621" y="76611"/>
                    <a:pt x="1515" y="76493"/>
                  </a:cubicBezTo>
                  <a:cubicBezTo>
                    <a:pt x="1562" y="76446"/>
                    <a:pt x="1597" y="76399"/>
                    <a:pt x="1633" y="76341"/>
                  </a:cubicBezTo>
                  <a:cubicBezTo>
                    <a:pt x="1715" y="76223"/>
                    <a:pt x="1762" y="76082"/>
                    <a:pt x="1762" y="75941"/>
                  </a:cubicBezTo>
                  <a:cubicBezTo>
                    <a:pt x="1762" y="75695"/>
                    <a:pt x="1621" y="75483"/>
                    <a:pt x="1515" y="75366"/>
                  </a:cubicBezTo>
                  <a:cubicBezTo>
                    <a:pt x="1562" y="75319"/>
                    <a:pt x="1597" y="75260"/>
                    <a:pt x="1633" y="75213"/>
                  </a:cubicBezTo>
                  <a:cubicBezTo>
                    <a:pt x="1715" y="75084"/>
                    <a:pt x="1762" y="74955"/>
                    <a:pt x="1762" y="74814"/>
                  </a:cubicBezTo>
                  <a:cubicBezTo>
                    <a:pt x="1762" y="74567"/>
                    <a:pt x="1621" y="74356"/>
                    <a:pt x="1515" y="74227"/>
                  </a:cubicBezTo>
                  <a:cubicBezTo>
                    <a:pt x="1562" y="74180"/>
                    <a:pt x="1597" y="74133"/>
                    <a:pt x="1633" y="74086"/>
                  </a:cubicBezTo>
                  <a:cubicBezTo>
                    <a:pt x="1715" y="73956"/>
                    <a:pt x="1762" y="73827"/>
                    <a:pt x="1762" y="73686"/>
                  </a:cubicBezTo>
                  <a:cubicBezTo>
                    <a:pt x="1762" y="73428"/>
                    <a:pt x="1621" y="73228"/>
                    <a:pt x="1515" y="73099"/>
                  </a:cubicBezTo>
                  <a:cubicBezTo>
                    <a:pt x="1562" y="73052"/>
                    <a:pt x="1597" y="73005"/>
                    <a:pt x="1633" y="72958"/>
                  </a:cubicBezTo>
                  <a:cubicBezTo>
                    <a:pt x="1715" y="72829"/>
                    <a:pt x="1762" y="72688"/>
                    <a:pt x="1762" y="72559"/>
                  </a:cubicBezTo>
                  <a:cubicBezTo>
                    <a:pt x="1762" y="72300"/>
                    <a:pt x="1621" y="72089"/>
                    <a:pt x="1515" y="71972"/>
                  </a:cubicBezTo>
                  <a:cubicBezTo>
                    <a:pt x="1562" y="71925"/>
                    <a:pt x="1597" y="71878"/>
                    <a:pt x="1633" y="71819"/>
                  </a:cubicBezTo>
                  <a:cubicBezTo>
                    <a:pt x="1715" y="71701"/>
                    <a:pt x="1762" y="71561"/>
                    <a:pt x="1762" y="71420"/>
                  </a:cubicBezTo>
                  <a:cubicBezTo>
                    <a:pt x="1762" y="71173"/>
                    <a:pt x="1621" y="70962"/>
                    <a:pt x="1515" y="70844"/>
                  </a:cubicBezTo>
                  <a:cubicBezTo>
                    <a:pt x="1562" y="70797"/>
                    <a:pt x="1597" y="70738"/>
                    <a:pt x="1633" y="70691"/>
                  </a:cubicBezTo>
                  <a:cubicBezTo>
                    <a:pt x="1715" y="70562"/>
                    <a:pt x="1762" y="70433"/>
                    <a:pt x="1762" y="70292"/>
                  </a:cubicBezTo>
                  <a:cubicBezTo>
                    <a:pt x="1762" y="70045"/>
                    <a:pt x="1621" y="69834"/>
                    <a:pt x="1515" y="69705"/>
                  </a:cubicBezTo>
                  <a:cubicBezTo>
                    <a:pt x="1562" y="69658"/>
                    <a:pt x="1597" y="69611"/>
                    <a:pt x="1633" y="69564"/>
                  </a:cubicBezTo>
                  <a:cubicBezTo>
                    <a:pt x="1715" y="69435"/>
                    <a:pt x="1762" y="69306"/>
                    <a:pt x="1762" y="69165"/>
                  </a:cubicBezTo>
                  <a:cubicBezTo>
                    <a:pt x="1762" y="68906"/>
                    <a:pt x="1621" y="68707"/>
                    <a:pt x="1515" y="68577"/>
                  </a:cubicBezTo>
                  <a:cubicBezTo>
                    <a:pt x="1562" y="68530"/>
                    <a:pt x="1597" y="68483"/>
                    <a:pt x="1633" y="68436"/>
                  </a:cubicBezTo>
                  <a:cubicBezTo>
                    <a:pt x="1715" y="68307"/>
                    <a:pt x="1762" y="68178"/>
                    <a:pt x="1762" y="68037"/>
                  </a:cubicBezTo>
                  <a:cubicBezTo>
                    <a:pt x="1762" y="67779"/>
                    <a:pt x="1621" y="67579"/>
                    <a:pt x="1515" y="67450"/>
                  </a:cubicBezTo>
                  <a:cubicBezTo>
                    <a:pt x="1562" y="67403"/>
                    <a:pt x="1597" y="67356"/>
                    <a:pt x="1633" y="67309"/>
                  </a:cubicBezTo>
                  <a:cubicBezTo>
                    <a:pt x="1715" y="67180"/>
                    <a:pt x="1762" y="67039"/>
                    <a:pt x="1762" y="66898"/>
                  </a:cubicBezTo>
                  <a:cubicBezTo>
                    <a:pt x="1762" y="66651"/>
                    <a:pt x="1621" y="66440"/>
                    <a:pt x="1515" y="66322"/>
                  </a:cubicBezTo>
                  <a:cubicBezTo>
                    <a:pt x="1562" y="66275"/>
                    <a:pt x="1597" y="66228"/>
                    <a:pt x="1633" y="66170"/>
                  </a:cubicBezTo>
                  <a:cubicBezTo>
                    <a:pt x="1715" y="66052"/>
                    <a:pt x="1762" y="65911"/>
                    <a:pt x="1762" y="65770"/>
                  </a:cubicBezTo>
                  <a:cubicBezTo>
                    <a:pt x="1762" y="65524"/>
                    <a:pt x="1621" y="65312"/>
                    <a:pt x="1515" y="65195"/>
                  </a:cubicBezTo>
                  <a:cubicBezTo>
                    <a:pt x="1562" y="65148"/>
                    <a:pt x="1597" y="65089"/>
                    <a:pt x="1633" y="65042"/>
                  </a:cubicBezTo>
                  <a:cubicBezTo>
                    <a:pt x="1715" y="64913"/>
                    <a:pt x="1762" y="64784"/>
                    <a:pt x="1762" y="64643"/>
                  </a:cubicBezTo>
                  <a:cubicBezTo>
                    <a:pt x="1762" y="64396"/>
                    <a:pt x="1621" y="64185"/>
                    <a:pt x="1515" y="64056"/>
                  </a:cubicBezTo>
                  <a:cubicBezTo>
                    <a:pt x="1562" y="64009"/>
                    <a:pt x="1597" y="63962"/>
                    <a:pt x="1633" y="63915"/>
                  </a:cubicBezTo>
                  <a:cubicBezTo>
                    <a:pt x="1715" y="63786"/>
                    <a:pt x="1762" y="63656"/>
                    <a:pt x="1762" y="63515"/>
                  </a:cubicBezTo>
                  <a:cubicBezTo>
                    <a:pt x="1762" y="63257"/>
                    <a:pt x="1621" y="63057"/>
                    <a:pt x="1515" y="62928"/>
                  </a:cubicBezTo>
                  <a:cubicBezTo>
                    <a:pt x="1562" y="62881"/>
                    <a:pt x="1597" y="62834"/>
                    <a:pt x="1633" y="62787"/>
                  </a:cubicBezTo>
                  <a:cubicBezTo>
                    <a:pt x="1715" y="62658"/>
                    <a:pt x="1762" y="62529"/>
                    <a:pt x="1762" y="62388"/>
                  </a:cubicBezTo>
                  <a:cubicBezTo>
                    <a:pt x="1762" y="62130"/>
                    <a:pt x="1621" y="61930"/>
                    <a:pt x="1515" y="61801"/>
                  </a:cubicBezTo>
                  <a:cubicBezTo>
                    <a:pt x="1562" y="61754"/>
                    <a:pt x="1597" y="61707"/>
                    <a:pt x="1633" y="61648"/>
                  </a:cubicBezTo>
                  <a:cubicBezTo>
                    <a:pt x="1715" y="61531"/>
                    <a:pt x="1762" y="61390"/>
                    <a:pt x="1762" y="61249"/>
                  </a:cubicBezTo>
                  <a:cubicBezTo>
                    <a:pt x="1762" y="61002"/>
                    <a:pt x="1621" y="60791"/>
                    <a:pt x="1515" y="60673"/>
                  </a:cubicBezTo>
                  <a:cubicBezTo>
                    <a:pt x="1562" y="60626"/>
                    <a:pt x="1597" y="60567"/>
                    <a:pt x="1633" y="60520"/>
                  </a:cubicBezTo>
                  <a:cubicBezTo>
                    <a:pt x="1715" y="60391"/>
                    <a:pt x="1762" y="60262"/>
                    <a:pt x="1762" y="60121"/>
                  </a:cubicBezTo>
                  <a:cubicBezTo>
                    <a:pt x="1762" y="59875"/>
                    <a:pt x="1621" y="59663"/>
                    <a:pt x="1515" y="59546"/>
                  </a:cubicBezTo>
                  <a:cubicBezTo>
                    <a:pt x="1562" y="59487"/>
                    <a:pt x="1597" y="59440"/>
                    <a:pt x="1633" y="59393"/>
                  </a:cubicBezTo>
                  <a:cubicBezTo>
                    <a:pt x="1715" y="59264"/>
                    <a:pt x="1762" y="59135"/>
                    <a:pt x="1762" y="58994"/>
                  </a:cubicBezTo>
                  <a:cubicBezTo>
                    <a:pt x="1762" y="58747"/>
                    <a:pt x="1621" y="58536"/>
                    <a:pt x="1515" y="58406"/>
                  </a:cubicBezTo>
                  <a:cubicBezTo>
                    <a:pt x="1562" y="58359"/>
                    <a:pt x="1597" y="58312"/>
                    <a:pt x="1633" y="58265"/>
                  </a:cubicBezTo>
                  <a:cubicBezTo>
                    <a:pt x="1715" y="58136"/>
                    <a:pt x="1762" y="58007"/>
                    <a:pt x="1762" y="57866"/>
                  </a:cubicBezTo>
                  <a:cubicBezTo>
                    <a:pt x="1762" y="57608"/>
                    <a:pt x="1621" y="57408"/>
                    <a:pt x="1515" y="57279"/>
                  </a:cubicBezTo>
                  <a:cubicBezTo>
                    <a:pt x="1562" y="57232"/>
                    <a:pt x="1597" y="57185"/>
                    <a:pt x="1633" y="57138"/>
                  </a:cubicBezTo>
                  <a:cubicBezTo>
                    <a:pt x="1715" y="57009"/>
                    <a:pt x="1762" y="56868"/>
                    <a:pt x="1762" y="56727"/>
                  </a:cubicBezTo>
                  <a:cubicBezTo>
                    <a:pt x="1762" y="56480"/>
                    <a:pt x="1621" y="56269"/>
                    <a:pt x="1515" y="56151"/>
                  </a:cubicBezTo>
                  <a:cubicBezTo>
                    <a:pt x="1562" y="56104"/>
                    <a:pt x="1597" y="56057"/>
                    <a:pt x="1633" y="55999"/>
                  </a:cubicBezTo>
                  <a:cubicBezTo>
                    <a:pt x="1715" y="55881"/>
                    <a:pt x="1762" y="55740"/>
                    <a:pt x="1762" y="55599"/>
                  </a:cubicBezTo>
                  <a:cubicBezTo>
                    <a:pt x="1762" y="55353"/>
                    <a:pt x="1621" y="55141"/>
                    <a:pt x="1515" y="55024"/>
                  </a:cubicBezTo>
                  <a:cubicBezTo>
                    <a:pt x="1562" y="54977"/>
                    <a:pt x="1597" y="54918"/>
                    <a:pt x="1633" y="54871"/>
                  </a:cubicBezTo>
                  <a:cubicBezTo>
                    <a:pt x="1715" y="54742"/>
                    <a:pt x="1762" y="54613"/>
                    <a:pt x="1762" y="54472"/>
                  </a:cubicBezTo>
                  <a:cubicBezTo>
                    <a:pt x="1762" y="54225"/>
                    <a:pt x="1621" y="54014"/>
                    <a:pt x="1515" y="53885"/>
                  </a:cubicBezTo>
                  <a:cubicBezTo>
                    <a:pt x="1562" y="53838"/>
                    <a:pt x="1597" y="53791"/>
                    <a:pt x="1633" y="53744"/>
                  </a:cubicBezTo>
                  <a:cubicBezTo>
                    <a:pt x="1715" y="53615"/>
                    <a:pt x="1762" y="53485"/>
                    <a:pt x="1762" y="53344"/>
                  </a:cubicBezTo>
                  <a:cubicBezTo>
                    <a:pt x="1762" y="53086"/>
                    <a:pt x="1621" y="52886"/>
                    <a:pt x="1515" y="52757"/>
                  </a:cubicBezTo>
                  <a:cubicBezTo>
                    <a:pt x="1562" y="52710"/>
                    <a:pt x="1597" y="52663"/>
                    <a:pt x="1633" y="52616"/>
                  </a:cubicBezTo>
                  <a:cubicBezTo>
                    <a:pt x="1715" y="52487"/>
                    <a:pt x="1762" y="52358"/>
                    <a:pt x="1762" y="52217"/>
                  </a:cubicBezTo>
                  <a:cubicBezTo>
                    <a:pt x="1762" y="51959"/>
                    <a:pt x="1621" y="51759"/>
                    <a:pt x="1515" y="51630"/>
                  </a:cubicBezTo>
                  <a:cubicBezTo>
                    <a:pt x="1562" y="51583"/>
                    <a:pt x="1597" y="51536"/>
                    <a:pt x="1633" y="51477"/>
                  </a:cubicBezTo>
                  <a:cubicBezTo>
                    <a:pt x="1715" y="51360"/>
                    <a:pt x="1762" y="51219"/>
                    <a:pt x="1762" y="51078"/>
                  </a:cubicBezTo>
                  <a:cubicBezTo>
                    <a:pt x="1762" y="50831"/>
                    <a:pt x="1621" y="50620"/>
                    <a:pt x="1515" y="50502"/>
                  </a:cubicBezTo>
                  <a:cubicBezTo>
                    <a:pt x="1562" y="50455"/>
                    <a:pt x="1597" y="50408"/>
                    <a:pt x="1633" y="50350"/>
                  </a:cubicBezTo>
                  <a:cubicBezTo>
                    <a:pt x="1715" y="50232"/>
                    <a:pt x="1762" y="50091"/>
                    <a:pt x="1762" y="49950"/>
                  </a:cubicBezTo>
                  <a:cubicBezTo>
                    <a:pt x="1762" y="49704"/>
                    <a:pt x="1621" y="49492"/>
                    <a:pt x="1515" y="49375"/>
                  </a:cubicBezTo>
                  <a:cubicBezTo>
                    <a:pt x="1562" y="49316"/>
                    <a:pt x="1597" y="49269"/>
                    <a:pt x="1633" y="49222"/>
                  </a:cubicBezTo>
                  <a:cubicBezTo>
                    <a:pt x="1715" y="49093"/>
                    <a:pt x="1762" y="48964"/>
                    <a:pt x="1762" y="48823"/>
                  </a:cubicBezTo>
                  <a:cubicBezTo>
                    <a:pt x="1762" y="48576"/>
                    <a:pt x="1621" y="48365"/>
                    <a:pt x="1515" y="48236"/>
                  </a:cubicBezTo>
                  <a:cubicBezTo>
                    <a:pt x="1562" y="48189"/>
                    <a:pt x="1597" y="48142"/>
                    <a:pt x="1633" y="48095"/>
                  </a:cubicBezTo>
                  <a:cubicBezTo>
                    <a:pt x="1715" y="47965"/>
                    <a:pt x="1762" y="47836"/>
                    <a:pt x="1762" y="47695"/>
                  </a:cubicBezTo>
                  <a:cubicBezTo>
                    <a:pt x="1762" y="47437"/>
                    <a:pt x="1621" y="47237"/>
                    <a:pt x="1515" y="47108"/>
                  </a:cubicBezTo>
                  <a:cubicBezTo>
                    <a:pt x="1562" y="47061"/>
                    <a:pt x="1597" y="47014"/>
                    <a:pt x="1633" y="46967"/>
                  </a:cubicBezTo>
                  <a:cubicBezTo>
                    <a:pt x="1715" y="46838"/>
                    <a:pt x="1762" y="46697"/>
                    <a:pt x="1762" y="46556"/>
                  </a:cubicBezTo>
                  <a:cubicBezTo>
                    <a:pt x="1762" y="46309"/>
                    <a:pt x="1621" y="46098"/>
                    <a:pt x="1515" y="45981"/>
                  </a:cubicBezTo>
                  <a:cubicBezTo>
                    <a:pt x="1562" y="45934"/>
                    <a:pt x="1597" y="45887"/>
                    <a:pt x="1633" y="45828"/>
                  </a:cubicBezTo>
                  <a:cubicBezTo>
                    <a:pt x="1715" y="45710"/>
                    <a:pt x="1762" y="45569"/>
                    <a:pt x="1762" y="45429"/>
                  </a:cubicBezTo>
                  <a:cubicBezTo>
                    <a:pt x="1762" y="45182"/>
                    <a:pt x="1621" y="44970"/>
                    <a:pt x="1515" y="44853"/>
                  </a:cubicBezTo>
                  <a:cubicBezTo>
                    <a:pt x="1562" y="44806"/>
                    <a:pt x="1597" y="44747"/>
                    <a:pt x="1633" y="44700"/>
                  </a:cubicBezTo>
                  <a:cubicBezTo>
                    <a:pt x="1715" y="44571"/>
                    <a:pt x="1762" y="44442"/>
                    <a:pt x="1762" y="44301"/>
                  </a:cubicBezTo>
                  <a:cubicBezTo>
                    <a:pt x="1762" y="44054"/>
                    <a:pt x="1621" y="43843"/>
                    <a:pt x="1515" y="43714"/>
                  </a:cubicBezTo>
                  <a:cubicBezTo>
                    <a:pt x="1562" y="43667"/>
                    <a:pt x="1597" y="43620"/>
                    <a:pt x="1633" y="43573"/>
                  </a:cubicBezTo>
                  <a:cubicBezTo>
                    <a:pt x="1715" y="43444"/>
                    <a:pt x="1762" y="43314"/>
                    <a:pt x="1762" y="43174"/>
                  </a:cubicBezTo>
                  <a:cubicBezTo>
                    <a:pt x="1762" y="42915"/>
                    <a:pt x="1621" y="42716"/>
                    <a:pt x="1515" y="42586"/>
                  </a:cubicBezTo>
                  <a:cubicBezTo>
                    <a:pt x="1562" y="42539"/>
                    <a:pt x="1597" y="42492"/>
                    <a:pt x="1633" y="42445"/>
                  </a:cubicBezTo>
                  <a:cubicBezTo>
                    <a:pt x="1715" y="42316"/>
                    <a:pt x="1762" y="42187"/>
                    <a:pt x="1762" y="42046"/>
                  </a:cubicBezTo>
                  <a:cubicBezTo>
                    <a:pt x="1762" y="41788"/>
                    <a:pt x="1621" y="41588"/>
                    <a:pt x="1515" y="41459"/>
                  </a:cubicBezTo>
                  <a:cubicBezTo>
                    <a:pt x="1562" y="41412"/>
                    <a:pt x="1597" y="41365"/>
                    <a:pt x="1633" y="41306"/>
                  </a:cubicBezTo>
                  <a:cubicBezTo>
                    <a:pt x="1715" y="41189"/>
                    <a:pt x="1762" y="41048"/>
                    <a:pt x="1762" y="40907"/>
                  </a:cubicBezTo>
                  <a:cubicBezTo>
                    <a:pt x="1762" y="40660"/>
                    <a:pt x="1621" y="40449"/>
                    <a:pt x="1515" y="40331"/>
                  </a:cubicBezTo>
                  <a:cubicBezTo>
                    <a:pt x="1562" y="40284"/>
                    <a:pt x="1597" y="40237"/>
                    <a:pt x="1633" y="40179"/>
                  </a:cubicBezTo>
                  <a:cubicBezTo>
                    <a:pt x="1715" y="40061"/>
                    <a:pt x="1762" y="39920"/>
                    <a:pt x="1762" y="39779"/>
                  </a:cubicBezTo>
                  <a:cubicBezTo>
                    <a:pt x="1762" y="39533"/>
                    <a:pt x="1621" y="39321"/>
                    <a:pt x="1515" y="39204"/>
                  </a:cubicBezTo>
                  <a:cubicBezTo>
                    <a:pt x="1562" y="39157"/>
                    <a:pt x="1597" y="39098"/>
                    <a:pt x="1633" y="39051"/>
                  </a:cubicBezTo>
                  <a:cubicBezTo>
                    <a:pt x="1715" y="38922"/>
                    <a:pt x="1762" y="38793"/>
                    <a:pt x="1762" y="38652"/>
                  </a:cubicBezTo>
                  <a:cubicBezTo>
                    <a:pt x="1762" y="38405"/>
                    <a:pt x="1621" y="38194"/>
                    <a:pt x="1515" y="38065"/>
                  </a:cubicBezTo>
                  <a:cubicBezTo>
                    <a:pt x="1562" y="38018"/>
                    <a:pt x="1597" y="37971"/>
                    <a:pt x="1633" y="37924"/>
                  </a:cubicBezTo>
                  <a:cubicBezTo>
                    <a:pt x="1715" y="37794"/>
                    <a:pt x="1762" y="37665"/>
                    <a:pt x="1762" y="37524"/>
                  </a:cubicBezTo>
                  <a:cubicBezTo>
                    <a:pt x="1762" y="37266"/>
                    <a:pt x="1621" y="37066"/>
                    <a:pt x="1515" y="36937"/>
                  </a:cubicBezTo>
                  <a:cubicBezTo>
                    <a:pt x="1562" y="36890"/>
                    <a:pt x="1597" y="36843"/>
                    <a:pt x="1633" y="36796"/>
                  </a:cubicBezTo>
                  <a:cubicBezTo>
                    <a:pt x="1715" y="36667"/>
                    <a:pt x="1762" y="36526"/>
                    <a:pt x="1762" y="36385"/>
                  </a:cubicBezTo>
                  <a:cubicBezTo>
                    <a:pt x="1762" y="36138"/>
                    <a:pt x="1621" y="35927"/>
                    <a:pt x="1515" y="35810"/>
                  </a:cubicBezTo>
                  <a:cubicBezTo>
                    <a:pt x="1562" y="35763"/>
                    <a:pt x="1597" y="35716"/>
                    <a:pt x="1633" y="35657"/>
                  </a:cubicBezTo>
                  <a:cubicBezTo>
                    <a:pt x="1715" y="35539"/>
                    <a:pt x="1762" y="35399"/>
                    <a:pt x="1762" y="35258"/>
                  </a:cubicBezTo>
                  <a:cubicBezTo>
                    <a:pt x="1762" y="35011"/>
                    <a:pt x="1621" y="34800"/>
                    <a:pt x="1515" y="34682"/>
                  </a:cubicBezTo>
                  <a:cubicBezTo>
                    <a:pt x="1562" y="34635"/>
                    <a:pt x="1597" y="34576"/>
                    <a:pt x="1633" y="34529"/>
                  </a:cubicBezTo>
                  <a:cubicBezTo>
                    <a:pt x="1715" y="34400"/>
                    <a:pt x="1762" y="34271"/>
                    <a:pt x="1762" y="34130"/>
                  </a:cubicBezTo>
                  <a:cubicBezTo>
                    <a:pt x="1762" y="33883"/>
                    <a:pt x="1621" y="33672"/>
                    <a:pt x="1515" y="33543"/>
                  </a:cubicBezTo>
                  <a:cubicBezTo>
                    <a:pt x="1562" y="33496"/>
                    <a:pt x="1597" y="33449"/>
                    <a:pt x="1633" y="33402"/>
                  </a:cubicBezTo>
                  <a:cubicBezTo>
                    <a:pt x="1715" y="33273"/>
                    <a:pt x="1762" y="33144"/>
                    <a:pt x="1762" y="33003"/>
                  </a:cubicBezTo>
                  <a:cubicBezTo>
                    <a:pt x="1762" y="32744"/>
                    <a:pt x="1621" y="32545"/>
                    <a:pt x="1515" y="32415"/>
                  </a:cubicBezTo>
                  <a:cubicBezTo>
                    <a:pt x="1562" y="32368"/>
                    <a:pt x="1597" y="32321"/>
                    <a:pt x="1633" y="32274"/>
                  </a:cubicBezTo>
                  <a:cubicBezTo>
                    <a:pt x="1715" y="32145"/>
                    <a:pt x="1762" y="32016"/>
                    <a:pt x="1762" y="31875"/>
                  </a:cubicBezTo>
                  <a:cubicBezTo>
                    <a:pt x="1762" y="31617"/>
                    <a:pt x="1621" y="31417"/>
                    <a:pt x="1515" y="31288"/>
                  </a:cubicBezTo>
                  <a:cubicBezTo>
                    <a:pt x="1562" y="31241"/>
                    <a:pt x="1597" y="31194"/>
                    <a:pt x="1633" y="31135"/>
                  </a:cubicBezTo>
                  <a:cubicBezTo>
                    <a:pt x="1715" y="31018"/>
                    <a:pt x="1762" y="30877"/>
                    <a:pt x="1762" y="30736"/>
                  </a:cubicBezTo>
                  <a:cubicBezTo>
                    <a:pt x="1762" y="30489"/>
                    <a:pt x="1621" y="30278"/>
                    <a:pt x="1515" y="30160"/>
                  </a:cubicBezTo>
                  <a:cubicBezTo>
                    <a:pt x="1562" y="30113"/>
                    <a:pt x="1597" y="30066"/>
                    <a:pt x="1633" y="30008"/>
                  </a:cubicBezTo>
                  <a:cubicBezTo>
                    <a:pt x="1715" y="29890"/>
                    <a:pt x="1762" y="29749"/>
                    <a:pt x="1762" y="29608"/>
                  </a:cubicBezTo>
                  <a:cubicBezTo>
                    <a:pt x="1762" y="29362"/>
                    <a:pt x="1621" y="29150"/>
                    <a:pt x="1515" y="29033"/>
                  </a:cubicBezTo>
                  <a:cubicBezTo>
                    <a:pt x="1562" y="28974"/>
                    <a:pt x="1597" y="28927"/>
                    <a:pt x="1633" y="28880"/>
                  </a:cubicBezTo>
                  <a:cubicBezTo>
                    <a:pt x="1715" y="28751"/>
                    <a:pt x="1762" y="28622"/>
                    <a:pt x="1762" y="28481"/>
                  </a:cubicBezTo>
                  <a:cubicBezTo>
                    <a:pt x="1762" y="28234"/>
                    <a:pt x="1621" y="28023"/>
                    <a:pt x="1515" y="27894"/>
                  </a:cubicBezTo>
                  <a:cubicBezTo>
                    <a:pt x="1562" y="27847"/>
                    <a:pt x="1597" y="27800"/>
                    <a:pt x="1633" y="27753"/>
                  </a:cubicBezTo>
                  <a:cubicBezTo>
                    <a:pt x="1715" y="27624"/>
                    <a:pt x="1762" y="27494"/>
                    <a:pt x="1762" y="27353"/>
                  </a:cubicBezTo>
                  <a:cubicBezTo>
                    <a:pt x="1762" y="27095"/>
                    <a:pt x="1621" y="26895"/>
                    <a:pt x="1515" y="26766"/>
                  </a:cubicBezTo>
                  <a:cubicBezTo>
                    <a:pt x="1562" y="26719"/>
                    <a:pt x="1597" y="26672"/>
                    <a:pt x="1633" y="26625"/>
                  </a:cubicBezTo>
                  <a:cubicBezTo>
                    <a:pt x="1715" y="26496"/>
                    <a:pt x="1762" y="26355"/>
                    <a:pt x="1762" y="26226"/>
                  </a:cubicBezTo>
                  <a:cubicBezTo>
                    <a:pt x="1762" y="25968"/>
                    <a:pt x="1621" y="25756"/>
                    <a:pt x="1515" y="25639"/>
                  </a:cubicBezTo>
                  <a:cubicBezTo>
                    <a:pt x="1562" y="25592"/>
                    <a:pt x="1597" y="25545"/>
                    <a:pt x="1633" y="25486"/>
                  </a:cubicBezTo>
                  <a:cubicBezTo>
                    <a:pt x="1715" y="25369"/>
                    <a:pt x="1762" y="25228"/>
                    <a:pt x="1762" y="25087"/>
                  </a:cubicBezTo>
                  <a:cubicBezTo>
                    <a:pt x="1762" y="24840"/>
                    <a:pt x="1621" y="24629"/>
                    <a:pt x="1515" y="24511"/>
                  </a:cubicBezTo>
                  <a:cubicBezTo>
                    <a:pt x="1562" y="24464"/>
                    <a:pt x="1597" y="24406"/>
                    <a:pt x="1633" y="24359"/>
                  </a:cubicBezTo>
                  <a:cubicBezTo>
                    <a:pt x="1715" y="24229"/>
                    <a:pt x="1762" y="24100"/>
                    <a:pt x="1762" y="23959"/>
                  </a:cubicBezTo>
                  <a:cubicBezTo>
                    <a:pt x="1762" y="23713"/>
                    <a:pt x="1621" y="23501"/>
                    <a:pt x="1515" y="23372"/>
                  </a:cubicBezTo>
                  <a:cubicBezTo>
                    <a:pt x="1562" y="23325"/>
                    <a:pt x="1597" y="23278"/>
                    <a:pt x="1633" y="23231"/>
                  </a:cubicBezTo>
                  <a:cubicBezTo>
                    <a:pt x="1715" y="23102"/>
                    <a:pt x="1762" y="22973"/>
                    <a:pt x="1762" y="22832"/>
                  </a:cubicBezTo>
                  <a:cubicBezTo>
                    <a:pt x="1762" y="22573"/>
                    <a:pt x="1621" y="22374"/>
                    <a:pt x="1515" y="22244"/>
                  </a:cubicBezTo>
                  <a:cubicBezTo>
                    <a:pt x="1562" y="22197"/>
                    <a:pt x="1597" y="22151"/>
                    <a:pt x="1633" y="22104"/>
                  </a:cubicBezTo>
                  <a:cubicBezTo>
                    <a:pt x="1715" y="21974"/>
                    <a:pt x="1762" y="21845"/>
                    <a:pt x="1762" y="21704"/>
                  </a:cubicBezTo>
                  <a:cubicBezTo>
                    <a:pt x="1762" y="21446"/>
                    <a:pt x="1621" y="21246"/>
                    <a:pt x="1515" y="21117"/>
                  </a:cubicBezTo>
                  <a:cubicBezTo>
                    <a:pt x="1562" y="21070"/>
                    <a:pt x="1597" y="21023"/>
                    <a:pt x="1633" y="20976"/>
                  </a:cubicBezTo>
                  <a:cubicBezTo>
                    <a:pt x="1715" y="20847"/>
                    <a:pt x="1762" y="20706"/>
                    <a:pt x="1762" y="20565"/>
                  </a:cubicBezTo>
                  <a:cubicBezTo>
                    <a:pt x="1762" y="20318"/>
                    <a:pt x="1621" y="20107"/>
                    <a:pt x="1515" y="19989"/>
                  </a:cubicBezTo>
                  <a:cubicBezTo>
                    <a:pt x="1562" y="19943"/>
                    <a:pt x="1597" y="19896"/>
                    <a:pt x="1633" y="19837"/>
                  </a:cubicBezTo>
                  <a:cubicBezTo>
                    <a:pt x="1715" y="19719"/>
                    <a:pt x="1762" y="19578"/>
                    <a:pt x="1762" y="19437"/>
                  </a:cubicBezTo>
                  <a:cubicBezTo>
                    <a:pt x="1762" y="19191"/>
                    <a:pt x="1621" y="18979"/>
                    <a:pt x="1515" y="18862"/>
                  </a:cubicBezTo>
                  <a:cubicBezTo>
                    <a:pt x="1562" y="18815"/>
                    <a:pt x="1597" y="18756"/>
                    <a:pt x="1633" y="18709"/>
                  </a:cubicBezTo>
                  <a:cubicBezTo>
                    <a:pt x="1715" y="18580"/>
                    <a:pt x="1762" y="18451"/>
                    <a:pt x="1762" y="18310"/>
                  </a:cubicBezTo>
                  <a:cubicBezTo>
                    <a:pt x="1762" y="18063"/>
                    <a:pt x="1621" y="17852"/>
                    <a:pt x="1515" y="17723"/>
                  </a:cubicBezTo>
                  <a:cubicBezTo>
                    <a:pt x="1562" y="17676"/>
                    <a:pt x="1597" y="17629"/>
                    <a:pt x="1633" y="17582"/>
                  </a:cubicBezTo>
                  <a:cubicBezTo>
                    <a:pt x="1715" y="17453"/>
                    <a:pt x="1762" y="17323"/>
                    <a:pt x="1762" y="17183"/>
                  </a:cubicBezTo>
                  <a:cubicBezTo>
                    <a:pt x="1762" y="16924"/>
                    <a:pt x="1621" y="16724"/>
                    <a:pt x="1515" y="16595"/>
                  </a:cubicBezTo>
                  <a:cubicBezTo>
                    <a:pt x="1562" y="16548"/>
                    <a:pt x="1597" y="16501"/>
                    <a:pt x="1633" y="16454"/>
                  </a:cubicBezTo>
                  <a:cubicBezTo>
                    <a:pt x="1715" y="16325"/>
                    <a:pt x="1762" y="16196"/>
                    <a:pt x="1762" y="16055"/>
                  </a:cubicBezTo>
                  <a:cubicBezTo>
                    <a:pt x="1762" y="15797"/>
                    <a:pt x="1621" y="15597"/>
                    <a:pt x="1515" y="15468"/>
                  </a:cubicBezTo>
                  <a:cubicBezTo>
                    <a:pt x="1562" y="15421"/>
                    <a:pt x="1597" y="15374"/>
                    <a:pt x="1633" y="15315"/>
                  </a:cubicBezTo>
                  <a:cubicBezTo>
                    <a:pt x="1715" y="15198"/>
                    <a:pt x="1762" y="15057"/>
                    <a:pt x="1762" y="14916"/>
                  </a:cubicBezTo>
                  <a:cubicBezTo>
                    <a:pt x="1762" y="14669"/>
                    <a:pt x="1621" y="14458"/>
                    <a:pt x="1515" y="14340"/>
                  </a:cubicBezTo>
                  <a:cubicBezTo>
                    <a:pt x="1562" y="14293"/>
                    <a:pt x="1597" y="14235"/>
                    <a:pt x="1633" y="14188"/>
                  </a:cubicBezTo>
                  <a:cubicBezTo>
                    <a:pt x="1715" y="14058"/>
                    <a:pt x="1762" y="13929"/>
                    <a:pt x="1762" y="13788"/>
                  </a:cubicBezTo>
                  <a:cubicBezTo>
                    <a:pt x="1762" y="13542"/>
                    <a:pt x="1621" y="13330"/>
                    <a:pt x="1515" y="13201"/>
                  </a:cubicBezTo>
                  <a:cubicBezTo>
                    <a:pt x="1562" y="13154"/>
                    <a:pt x="1597" y="13107"/>
                    <a:pt x="1633" y="13060"/>
                  </a:cubicBezTo>
                  <a:cubicBezTo>
                    <a:pt x="1715" y="12931"/>
                    <a:pt x="1762" y="12802"/>
                    <a:pt x="1762" y="12661"/>
                  </a:cubicBezTo>
                  <a:cubicBezTo>
                    <a:pt x="1762" y="12414"/>
                    <a:pt x="1621" y="12203"/>
                    <a:pt x="1515" y="12074"/>
                  </a:cubicBezTo>
                  <a:cubicBezTo>
                    <a:pt x="1562" y="12027"/>
                    <a:pt x="1597" y="11980"/>
                    <a:pt x="1633" y="11933"/>
                  </a:cubicBezTo>
                  <a:cubicBezTo>
                    <a:pt x="1715" y="11803"/>
                    <a:pt x="1762" y="11674"/>
                    <a:pt x="1762" y="11533"/>
                  </a:cubicBezTo>
                  <a:cubicBezTo>
                    <a:pt x="1762" y="11275"/>
                    <a:pt x="1621" y="11075"/>
                    <a:pt x="1515" y="10946"/>
                  </a:cubicBezTo>
                  <a:cubicBezTo>
                    <a:pt x="1562" y="10899"/>
                    <a:pt x="1597" y="10852"/>
                    <a:pt x="1633" y="10805"/>
                  </a:cubicBezTo>
                  <a:cubicBezTo>
                    <a:pt x="1715" y="10676"/>
                    <a:pt x="1762" y="10535"/>
                    <a:pt x="1762" y="10394"/>
                  </a:cubicBezTo>
                  <a:cubicBezTo>
                    <a:pt x="1762" y="10147"/>
                    <a:pt x="1621" y="9936"/>
                    <a:pt x="1515" y="9819"/>
                  </a:cubicBezTo>
                  <a:cubicBezTo>
                    <a:pt x="1562" y="9772"/>
                    <a:pt x="1597" y="9725"/>
                    <a:pt x="1633" y="9666"/>
                  </a:cubicBezTo>
                  <a:cubicBezTo>
                    <a:pt x="1715" y="9548"/>
                    <a:pt x="1762" y="9408"/>
                    <a:pt x="1762" y="9267"/>
                  </a:cubicBezTo>
                  <a:cubicBezTo>
                    <a:pt x="1762" y="9020"/>
                    <a:pt x="1621" y="8809"/>
                    <a:pt x="1515" y="8691"/>
                  </a:cubicBezTo>
                  <a:cubicBezTo>
                    <a:pt x="1562" y="8644"/>
                    <a:pt x="1597" y="8585"/>
                    <a:pt x="1633" y="8538"/>
                  </a:cubicBezTo>
                  <a:cubicBezTo>
                    <a:pt x="1715" y="8409"/>
                    <a:pt x="1762" y="8280"/>
                    <a:pt x="1762" y="8139"/>
                  </a:cubicBezTo>
                  <a:cubicBezTo>
                    <a:pt x="1762" y="7892"/>
                    <a:pt x="1621" y="7681"/>
                    <a:pt x="1515" y="7552"/>
                  </a:cubicBezTo>
                  <a:cubicBezTo>
                    <a:pt x="1562" y="7505"/>
                    <a:pt x="1597" y="7458"/>
                    <a:pt x="1633" y="7411"/>
                  </a:cubicBezTo>
                  <a:cubicBezTo>
                    <a:pt x="1715" y="7282"/>
                    <a:pt x="1762" y="7153"/>
                    <a:pt x="1762" y="7012"/>
                  </a:cubicBezTo>
                  <a:cubicBezTo>
                    <a:pt x="1762" y="6753"/>
                    <a:pt x="1621" y="6554"/>
                    <a:pt x="1515" y="6424"/>
                  </a:cubicBezTo>
                  <a:cubicBezTo>
                    <a:pt x="1562" y="6377"/>
                    <a:pt x="1597" y="6330"/>
                    <a:pt x="1633" y="6283"/>
                  </a:cubicBezTo>
                  <a:cubicBezTo>
                    <a:pt x="1715" y="6154"/>
                    <a:pt x="1762" y="6025"/>
                    <a:pt x="1762" y="5884"/>
                  </a:cubicBezTo>
                  <a:cubicBezTo>
                    <a:pt x="1762" y="5626"/>
                    <a:pt x="1621" y="5426"/>
                    <a:pt x="1515" y="5297"/>
                  </a:cubicBezTo>
                  <a:cubicBezTo>
                    <a:pt x="1562" y="5250"/>
                    <a:pt x="1597" y="5203"/>
                    <a:pt x="1633" y="5144"/>
                  </a:cubicBezTo>
                  <a:cubicBezTo>
                    <a:pt x="1715" y="5027"/>
                    <a:pt x="1762" y="4886"/>
                    <a:pt x="1762" y="4745"/>
                  </a:cubicBezTo>
                  <a:cubicBezTo>
                    <a:pt x="1762" y="4498"/>
                    <a:pt x="1621" y="4287"/>
                    <a:pt x="1515" y="4169"/>
                  </a:cubicBezTo>
                  <a:cubicBezTo>
                    <a:pt x="1562" y="4122"/>
                    <a:pt x="1597" y="4075"/>
                    <a:pt x="1633" y="4017"/>
                  </a:cubicBezTo>
                  <a:cubicBezTo>
                    <a:pt x="1726" y="3946"/>
                    <a:pt x="1762" y="3876"/>
                    <a:pt x="1785" y="3794"/>
                  </a:cubicBezTo>
                  <a:cubicBezTo>
                    <a:pt x="1809" y="3653"/>
                    <a:pt x="1738" y="3488"/>
                    <a:pt x="1680" y="3347"/>
                  </a:cubicBezTo>
                  <a:cubicBezTo>
                    <a:pt x="1738" y="3347"/>
                    <a:pt x="1785" y="3324"/>
                    <a:pt x="1832" y="3312"/>
                  </a:cubicBezTo>
                  <a:cubicBezTo>
                    <a:pt x="1950" y="3277"/>
                    <a:pt x="2032" y="3230"/>
                    <a:pt x="2091" y="3148"/>
                  </a:cubicBezTo>
                  <a:cubicBezTo>
                    <a:pt x="2208" y="3018"/>
                    <a:pt x="2208" y="2807"/>
                    <a:pt x="2220" y="2666"/>
                  </a:cubicBezTo>
                  <a:cubicBezTo>
                    <a:pt x="2290" y="2666"/>
                    <a:pt x="2337" y="2678"/>
                    <a:pt x="2396" y="2678"/>
                  </a:cubicBezTo>
                  <a:cubicBezTo>
                    <a:pt x="2513" y="2666"/>
                    <a:pt x="2643" y="2654"/>
                    <a:pt x="2725" y="2584"/>
                  </a:cubicBezTo>
                  <a:cubicBezTo>
                    <a:pt x="2889" y="2478"/>
                    <a:pt x="2971" y="2267"/>
                    <a:pt x="3018" y="2126"/>
                  </a:cubicBezTo>
                  <a:cubicBezTo>
                    <a:pt x="3089" y="2149"/>
                    <a:pt x="3136" y="2161"/>
                    <a:pt x="3195" y="2173"/>
                  </a:cubicBezTo>
                  <a:cubicBezTo>
                    <a:pt x="3253" y="2183"/>
                    <a:pt x="3308" y="2189"/>
                    <a:pt x="3363" y="2189"/>
                  </a:cubicBezTo>
                  <a:cubicBezTo>
                    <a:pt x="3429" y="2189"/>
                    <a:pt x="3494" y="2180"/>
                    <a:pt x="3559" y="2161"/>
                  </a:cubicBezTo>
                  <a:cubicBezTo>
                    <a:pt x="3747" y="2067"/>
                    <a:pt x="3888" y="1903"/>
                    <a:pt x="3958" y="1762"/>
                  </a:cubicBezTo>
                  <a:cubicBezTo>
                    <a:pt x="4017" y="1797"/>
                    <a:pt x="4064" y="1820"/>
                    <a:pt x="4122" y="1844"/>
                  </a:cubicBezTo>
                  <a:cubicBezTo>
                    <a:pt x="4209" y="1875"/>
                    <a:pt x="4289" y="1896"/>
                    <a:pt x="4369" y="1896"/>
                  </a:cubicBezTo>
                  <a:cubicBezTo>
                    <a:pt x="4408" y="1896"/>
                    <a:pt x="4447" y="1891"/>
                    <a:pt x="4486" y="1879"/>
                  </a:cubicBezTo>
                  <a:cubicBezTo>
                    <a:pt x="4710" y="1856"/>
                    <a:pt x="4862" y="1679"/>
                    <a:pt x="4968" y="1562"/>
                  </a:cubicBezTo>
                  <a:cubicBezTo>
                    <a:pt x="5015" y="1609"/>
                    <a:pt x="5062" y="1644"/>
                    <a:pt x="5109" y="1668"/>
                  </a:cubicBezTo>
                  <a:cubicBezTo>
                    <a:pt x="5238" y="1738"/>
                    <a:pt x="5356" y="1773"/>
                    <a:pt x="5473" y="1773"/>
                  </a:cubicBezTo>
                  <a:cubicBezTo>
                    <a:pt x="5591" y="1762"/>
                    <a:pt x="5684" y="1726"/>
                    <a:pt x="5778" y="1679"/>
                  </a:cubicBezTo>
                  <a:cubicBezTo>
                    <a:pt x="5872" y="1633"/>
                    <a:pt x="5955" y="1574"/>
                    <a:pt x="6025" y="1515"/>
                  </a:cubicBezTo>
                  <a:cubicBezTo>
                    <a:pt x="6072" y="1562"/>
                    <a:pt x="6119" y="1597"/>
                    <a:pt x="6166" y="1633"/>
                  </a:cubicBezTo>
                  <a:cubicBezTo>
                    <a:pt x="6295" y="1715"/>
                    <a:pt x="6424" y="1762"/>
                    <a:pt x="6565" y="1762"/>
                  </a:cubicBezTo>
                  <a:cubicBezTo>
                    <a:pt x="6824" y="1762"/>
                    <a:pt x="7023" y="1621"/>
                    <a:pt x="7153" y="1515"/>
                  </a:cubicBezTo>
                  <a:cubicBezTo>
                    <a:pt x="7200" y="1562"/>
                    <a:pt x="7247" y="1597"/>
                    <a:pt x="7293" y="1633"/>
                  </a:cubicBezTo>
                  <a:cubicBezTo>
                    <a:pt x="7423" y="1715"/>
                    <a:pt x="7564" y="1762"/>
                    <a:pt x="7705" y="1762"/>
                  </a:cubicBezTo>
                  <a:cubicBezTo>
                    <a:pt x="7951" y="1762"/>
                    <a:pt x="8163" y="1621"/>
                    <a:pt x="8280" y="1515"/>
                  </a:cubicBezTo>
                  <a:cubicBezTo>
                    <a:pt x="8327" y="1562"/>
                    <a:pt x="8374" y="1597"/>
                    <a:pt x="8433" y="1633"/>
                  </a:cubicBezTo>
                  <a:cubicBezTo>
                    <a:pt x="8550" y="1715"/>
                    <a:pt x="8691" y="1762"/>
                    <a:pt x="8832" y="1762"/>
                  </a:cubicBezTo>
                  <a:cubicBezTo>
                    <a:pt x="9079" y="1762"/>
                    <a:pt x="9290" y="1621"/>
                    <a:pt x="9408" y="1515"/>
                  </a:cubicBezTo>
                  <a:cubicBezTo>
                    <a:pt x="9455" y="1562"/>
                    <a:pt x="9513" y="1597"/>
                    <a:pt x="9560" y="1633"/>
                  </a:cubicBezTo>
                  <a:cubicBezTo>
                    <a:pt x="9689" y="1715"/>
                    <a:pt x="9819" y="1762"/>
                    <a:pt x="9960" y="1762"/>
                  </a:cubicBezTo>
                  <a:cubicBezTo>
                    <a:pt x="10206" y="1762"/>
                    <a:pt x="10418" y="1621"/>
                    <a:pt x="10547" y="1515"/>
                  </a:cubicBezTo>
                  <a:cubicBezTo>
                    <a:pt x="10594" y="1562"/>
                    <a:pt x="10641" y="1597"/>
                    <a:pt x="10688" y="1633"/>
                  </a:cubicBezTo>
                  <a:cubicBezTo>
                    <a:pt x="10817" y="1715"/>
                    <a:pt x="10946" y="1762"/>
                    <a:pt x="11087" y="1762"/>
                  </a:cubicBezTo>
                  <a:cubicBezTo>
                    <a:pt x="11345" y="1762"/>
                    <a:pt x="11545" y="1621"/>
                    <a:pt x="11674" y="1515"/>
                  </a:cubicBezTo>
                  <a:cubicBezTo>
                    <a:pt x="11721" y="1562"/>
                    <a:pt x="11768" y="1597"/>
                    <a:pt x="11815" y="1633"/>
                  </a:cubicBezTo>
                  <a:cubicBezTo>
                    <a:pt x="11944" y="1715"/>
                    <a:pt x="12074" y="1762"/>
                    <a:pt x="12215" y="1762"/>
                  </a:cubicBezTo>
                  <a:cubicBezTo>
                    <a:pt x="12473" y="1762"/>
                    <a:pt x="12673" y="1621"/>
                    <a:pt x="12802" y="1515"/>
                  </a:cubicBezTo>
                  <a:cubicBezTo>
                    <a:pt x="12849" y="1562"/>
                    <a:pt x="12896" y="1597"/>
                    <a:pt x="12954" y="1633"/>
                  </a:cubicBezTo>
                  <a:cubicBezTo>
                    <a:pt x="13072" y="1715"/>
                    <a:pt x="13213" y="1762"/>
                    <a:pt x="13354" y="1762"/>
                  </a:cubicBezTo>
                  <a:cubicBezTo>
                    <a:pt x="13600" y="1762"/>
                    <a:pt x="13812" y="1621"/>
                    <a:pt x="13929" y="1515"/>
                  </a:cubicBezTo>
                  <a:cubicBezTo>
                    <a:pt x="13976" y="1562"/>
                    <a:pt x="14035" y="1597"/>
                    <a:pt x="14082" y="1633"/>
                  </a:cubicBezTo>
                  <a:cubicBezTo>
                    <a:pt x="14211" y="1715"/>
                    <a:pt x="14340" y="1762"/>
                    <a:pt x="14481" y="1762"/>
                  </a:cubicBezTo>
                  <a:cubicBezTo>
                    <a:pt x="14728" y="1762"/>
                    <a:pt x="14939" y="1621"/>
                    <a:pt x="15069" y="1515"/>
                  </a:cubicBezTo>
                  <a:cubicBezTo>
                    <a:pt x="15116" y="1562"/>
                    <a:pt x="15162" y="1597"/>
                    <a:pt x="15209" y="1633"/>
                  </a:cubicBezTo>
                  <a:cubicBezTo>
                    <a:pt x="15339" y="1715"/>
                    <a:pt x="15468" y="1762"/>
                    <a:pt x="15609" y="1762"/>
                  </a:cubicBezTo>
                  <a:cubicBezTo>
                    <a:pt x="15855" y="1762"/>
                    <a:pt x="16067" y="1621"/>
                    <a:pt x="16196" y="1515"/>
                  </a:cubicBezTo>
                  <a:cubicBezTo>
                    <a:pt x="16243" y="1562"/>
                    <a:pt x="16290" y="1597"/>
                    <a:pt x="16337" y="1633"/>
                  </a:cubicBezTo>
                  <a:cubicBezTo>
                    <a:pt x="16466" y="1715"/>
                    <a:pt x="16595" y="1762"/>
                    <a:pt x="16736" y="1762"/>
                  </a:cubicBezTo>
                  <a:cubicBezTo>
                    <a:pt x="16995" y="1762"/>
                    <a:pt x="17194" y="1621"/>
                    <a:pt x="17324" y="1515"/>
                  </a:cubicBezTo>
                  <a:cubicBezTo>
                    <a:pt x="17371" y="1562"/>
                    <a:pt x="17417" y="1597"/>
                    <a:pt x="17464" y="1633"/>
                  </a:cubicBezTo>
                  <a:cubicBezTo>
                    <a:pt x="17594" y="1715"/>
                    <a:pt x="17735" y="1762"/>
                    <a:pt x="17876" y="1762"/>
                  </a:cubicBezTo>
                  <a:cubicBezTo>
                    <a:pt x="18122" y="1762"/>
                    <a:pt x="18334" y="1621"/>
                    <a:pt x="18451" y="1515"/>
                  </a:cubicBezTo>
                  <a:cubicBezTo>
                    <a:pt x="18498" y="1562"/>
                    <a:pt x="18545" y="1597"/>
                    <a:pt x="18604" y="1633"/>
                  </a:cubicBezTo>
                  <a:cubicBezTo>
                    <a:pt x="18721" y="1715"/>
                    <a:pt x="18862" y="1762"/>
                    <a:pt x="19003" y="1762"/>
                  </a:cubicBezTo>
                  <a:cubicBezTo>
                    <a:pt x="19250" y="1762"/>
                    <a:pt x="19461" y="1621"/>
                    <a:pt x="19579" y="1515"/>
                  </a:cubicBezTo>
                  <a:cubicBezTo>
                    <a:pt x="19625" y="1562"/>
                    <a:pt x="19684" y="1597"/>
                    <a:pt x="19731" y="1633"/>
                  </a:cubicBezTo>
                  <a:cubicBezTo>
                    <a:pt x="19860" y="1715"/>
                    <a:pt x="19990" y="1762"/>
                    <a:pt x="20131" y="1762"/>
                  </a:cubicBezTo>
                  <a:cubicBezTo>
                    <a:pt x="20377" y="1762"/>
                    <a:pt x="20589" y="1621"/>
                    <a:pt x="20718" y="1515"/>
                  </a:cubicBezTo>
                  <a:cubicBezTo>
                    <a:pt x="20765" y="1562"/>
                    <a:pt x="20812" y="1597"/>
                    <a:pt x="20859" y="1633"/>
                  </a:cubicBezTo>
                  <a:cubicBezTo>
                    <a:pt x="20988" y="1715"/>
                    <a:pt x="21117" y="1762"/>
                    <a:pt x="21258" y="1762"/>
                  </a:cubicBezTo>
                  <a:cubicBezTo>
                    <a:pt x="21516" y="1762"/>
                    <a:pt x="21716" y="1621"/>
                    <a:pt x="21845" y="1515"/>
                  </a:cubicBezTo>
                  <a:cubicBezTo>
                    <a:pt x="21892" y="1562"/>
                    <a:pt x="21939" y="1597"/>
                    <a:pt x="21986" y="1633"/>
                  </a:cubicBezTo>
                  <a:cubicBezTo>
                    <a:pt x="22115" y="1715"/>
                    <a:pt x="22245" y="1762"/>
                    <a:pt x="22386" y="1762"/>
                  </a:cubicBezTo>
                  <a:cubicBezTo>
                    <a:pt x="22644" y="1762"/>
                    <a:pt x="22844" y="1621"/>
                    <a:pt x="22973" y="1515"/>
                  </a:cubicBezTo>
                  <a:cubicBezTo>
                    <a:pt x="23020" y="1562"/>
                    <a:pt x="23067" y="1597"/>
                    <a:pt x="23125" y="1633"/>
                  </a:cubicBezTo>
                  <a:cubicBezTo>
                    <a:pt x="23243" y="1715"/>
                    <a:pt x="23384" y="1762"/>
                    <a:pt x="23525" y="1762"/>
                  </a:cubicBezTo>
                  <a:cubicBezTo>
                    <a:pt x="23771" y="1762"/>
                    <a:pt x="23983" y="1621"/>
                    <a:pt x="24100" y="1515"/>
                  </a:cubicBezTo>
                  <a:cubicBezTo>
                    <a:pt x="24147" y="1562"/>
                    <a:pt x="24194" y="1597"/>
                    <a:pt x="24253" y="1633"/>
                  </a:cubicBezTo>
                  <a:cubicBezTo>
                    <a:pt x="24370" y="1715"/>
                    <a:pt x="24511" y="1762"/>
                    <a:pt x="24652" y="1762"/>
                  </a:cubicBezTo>
                  <a:cubicBezTo>
                    <a:pt x="24899" y="1762"/>
                    <a:pt x="25110" y="1621"/>
                    <a:pt x="25228" y="1515"/>
                  </a:cubicBezTo>
                  <a:cubicBezTo>
                    <a:pt x="25286" y="1562"/>
                    <a:pt x="25333" y="1597"/>
                    <a:pt x="25380" y="1633"/>
                  </a:cubicBezTo>
                  <a:cubicBezTo>
                    <a:pt x="25510" y="1715"/>
                    <a:pt x="25639" y="1762"/>
                    <a:pt x="25780" y="1762"/>
                  </a:cubicBezTo>
                  <a:cubicBezTo>
                    <a:pt x="26026" y="1762"/>
                    <a:pt x="26238" y="1621"/>
                    <a:pt x="26367" y="1515"/>
                  </a:cubicBezTo>
                  <a:cubicBezTo>
                    <a:pt x="26414" y="1562"/>
                    <a:pt x="26461" y="1597"/>
                    <a:pt x="26508" y="1633"/>
                  </a:cubicBezTo>
                  <a:cubicBezTo>
                    <a:pt x="26637" y="1715"/>
                    <a:pt x="26766" y="1762"/>
                    <a:pt x="26907" y="1762"/>
                  </a:cubicBezTo>
                  <a:cubicBezTo>
                    <a:pt x="27166" y="1762"/>
                    <a:pt x="27365" y="1621"/>
                    <a:pt x="27494" y="1515"/>
                  </a:cubicBezTo>
                  <a:cubicBezTo>
                    <a:pt x="27541" y="1562"/>
                    <a:pt x="27588" y="1597"/>
                    <a:pt x="27635" y="1633"/>
                  </a:cubicBezTo>
                  <a:cubicBezTo>
                    <a:pt x="27765" y="1715"/>
                    <a:pt x="27906" y="1762"/>
                    <a:pt x="28046" y="1762"/>
                  </a:cubicBezTo>
                  <a:cubicBezTo>
                    <a:pt x="28293" y="1762"/>
                    <a:pt x="28505" y="1621"/>
                    <a:pt x="28622" y="1515"/>
                  </a:cubicBezTo>
                  <a:cubicBezTo>
                    <a:pt x="28669" y="1562"/>
                    <a:pt x="28716" y="1597"/>
                    <a:pt x="28775" y="1633"/>
                  </a:cubicBezTo>
                  <a:cubicBezTo>
                    <a:pt x="28892" y="1715"/>
                    <a:pt x="29033" y="1762"/>
                    <a:pt x="29174" y="1762"/>
                  </a:cubicBezTo>
                  <a:cubicBezTo>
                    <a:pt x="29421" y="1762"/>
                    <a:pt x="29632" y="1621"/>
                    <a:pt x="29749" y="1515"/>
                  </a:cubicBezTo>
                  <a:cubicBezTo>
                    <a:pt x="29796" y="1562"/>
                    <a:pt x="29855" y="1597"/>
                    <a:pt x="29902" y="1633"/>
                  </a:cubicBezTo>
                  <a:cubicBezTo>
                    <a:pt x="30031" y="1715"/>
                    <a:pt x="30161" y="1762"/>
                    <a:pt x="30301" y="1762"/>
                  </a:cubicBezTo>
                  <a:cubicBezTo>
                    <a:pt x="30548" y="1762"/>
                    <a:pt x="30760" y="1621"/>
                    <a:pt x="30889" y="1515"/>
                  </a:cubicBezTo>
                  <a:cubicBezTo>
                    <a:pt x="30936" y="1562"/>
                    <a:pt x="30983" y="1597"/>
                    <a:pt x="31030" y="1633"/>
                  </a:cubicBezTo>
                  <a:cubicBezTo>
                    <a:pt x="31159" y="1715"/>
                    <a:pt x="31288" y="1762"/>
                    <a:pt x="31429" y="1762"/>
                  </a:cubicBezTo>
                  <a:cubicBezTo>
                    <a:pt x="31687" y="1762"/>
                    <a:pt x="31887" y="1621"/>
                    <a:pt x="32016" y="1515"/>
                  </a:cubicBezTo>
                  <a:cubicBezTo>
                    <a:pt x="32063" y="1562"/>
                    <a:pt x="32110" y="1597"/>
                    <a:pt x="32157" y="1633"/>
                  </a:cubicBezTo>
                  <a:cubicBezTo>
                    <a:pt x="32286" y="1715"/>
                    <a:pt x="32416" y="1762"/>
                    <a:pt x="32556" y="1762"/>
                  </a:cubicBezTo>
                  <a:cubicBezTo>
                    <a:pt x="32815" y="1762"/>
                    <a:pt x="33015" y="1621"/>
                    <a:pt x="33144" y="1515"/>
                  </a:cubicBezTo>
                  <a:cubicBezTo>
                    <a:pt x="33191" y="1562"/>
                    <a:pt x="33238" y="1597"/>
                    <a:pt x="33296" y="1633"/>
                  </a:cubicBezTo>
                  <a:cubicBezTo>
                    <a:pt x="33414" y="1715"/>
                    <a:pt x="33555" y="1762"/>
                    <a:pt x="33696" y="1762"/>
                  </a:cubicBezTo>
                  <a:cubicBezTo>
                    <a:pt x="33942" y="1762"/>
                    <a:pt x="34154" y="1621"/>
                    <a:pt x="34271" y="1515"/>
                  </a:cubicBezTo>
                  <a:cubicBezTo>
                    <a:pt x="34318" y="1562"/>
                    <a:pt x="34365" y="1597"/>
                    <a:pt x="34424" y="1633"/>
                  </a:cubicBezTo>
                  <a:cubicBezTo>
                    <a:pt x="34541" y="1715"/>
                    <a:pt x="34682" y="1762"/>
                    <a:pt x="34823" y="1762"/>
                  </a:cubicBezTo>
                  <a:cubicBezTo>
                    <a:pt x="35070" y="1762"/>
                    <a:pt x="35281" y="1621"/>
                    <a:pt x="35399" y="1515"/>
                  </a:cubicBezTo>
                  <a:cubicBezTo>
                    <a:pt x="35446" y="1562"/>
                    <a:pt x="35504" y="1597"/>
                    <a:pt x="35551" y="1633"/>
                  </a:cubicBezTo>
                  <a:cubicBezTo>
                    <a:pt x="35681" y="1715"/>
                    <a:pt x="35810" y="1762"/>
                    <a:pt x="35951" y="1762"/>
                  </a:cubicBezTo>
                  <a:cubicBezTo>
                    <a:pt x="36197" y="1762"/>
                    <a:pt x="36409" y="1621"/>
                    <a:pt x="36538" y="1515"/>
                  </a:cubicBezTo>
                  <a:cubicBezTo>
                    <a:pt x="36585" y="1562"/>
                    <a:pt x="36632" y="1597"/>
                    <a:pt x="36679" y="1633"/>
                  </a:cubicBezTo>
                  <a:cubicBezTo>
                    <a:pt x="36808" y="1715"/>
                    <a:pt x="36937" y="1762"/>
                    <a:pt x="37078" y="1762"/>
                  </a:cubicBezTo>
                  <a:cubicBezTo>
                    <a:pt x="37337" y="1762"/>
                    <a:pt x="37536" y="1621"/>
                    <a:pt x="37665" y="1515"/>
                  </a:cubicBezTo>
                  <a:cubicBezTo>
                    <a:pt x="37712" y="1562"/>
                    <a:pt x="37759" y="1597"/>
                    <a:pt x="37806" y="1633"/>
                  </a:cubicBezTo>
                  <a:cubicBezTo>
                    <a:pt x="37936" y="1715"/>
                    <a:pt x="38077" y="1762"/>
                    <a:pt x="38217" y="1762"/>
                  </a:cubicBezTo>
                  <a:cubicBezTo>
                    <a:pt x="38464" y="1762"/>
                    <a:pt x="38675" y="1621"/>
                    <a:pt x="38793" y="1515"/>
                  </a:cubicBezTo>
                  <a:cubicBezTo>
                    <a:pt x="38840" y="1562"/>
                    <a:pt x="38887" y="1597"/>
                    <a:pt x="38946" y="1633"/>
                  </a:cubicBezTo>
                  <a:cubicBezTo>
                    <a:pt x="39063" y="1715"/>
                    <a:pt x="39204" y="1762"/>
                    <a:pt x="39345" y="1762"/>
                  </a:cubicBezTo>
                  <a:cubicBezTo>
                    <a:pt x="39592" y="1762"/>
                    <a:pt x="39803" y="1621"/>
                    <a:pt x="39920" y="1515"/>
                  </a:cubicBezTo>
                  <a:cubicBezTo>
                    <a:pt x="39967" y="1562"/>
                    <a:pt x="40026" y="1597"/>
                    <a:pt x="40073" y="1633"/>
                  </a:cubicBezTo>
                  <a:cubicBezTo>
                    <a:pt x="40202" y="1715"/>
                    <a:pt x="40332" y="1762"/>
                    <a:pt x="40472" y="1762"/>
                  </a:cubicBezTo>
                  <a:cubicBezTo>
                    <a:pt x="40719" y="1762"/>
                    <a:pt x="40930" y="1621"/>
                    <a:pt x="41060" y="1515"/>
                  </a:cubicBezTo>
                  <a:cubicBezTo>
                    <a:pt x="41107" y="1562"/>
                    <a:pt x="41154" y="1597"/>
                    <a:pt x="41201" y="1633"/>
                  </a:cubicBezTo>
                  <a:cubicBezTo>
                    <a:pt x="41330" y="1715"/>
                    <a:pt x="41459" y="1762"/>
                    <a:pt x="41600" y="1762"/>
                  </a:cubicBezTo>
                  <a:cubicBezTo>
                    <a:pt x="41858" y="1762"/>
                    <a:pt x="42058" y="1621"/>
                    <a:pt x="42187" y="1515"/>
                  </a:cubicBezTo>
                  <a:cubicBezTo>
                    <a:pt x="42234" y="1562"/>
                    <a:pt x="42281" y="1597"/>
                    <a:pt x="42328" y="1633"/>
                  </a:cubicBezTo>
                  <a:cubicBezTo>
                    <a:pt x="42457" y="1715"/>
                    <a:pt x="42587" y="1762"/>
                    <a:pt x="42727" y="1762"/>
                  </a:cubicBezTo>
                  <a:cubicBezTo>
                    <a:pt x="42986" y="1762"/>
                    <a:pt x="43185" y="1621"/>
                    <a:pt x="43315" y="1515"/>
                  </a:cubicBezTo>
                  <a:cubicBezTo>
                    <a:pt x="43362" y="1562"/>
                    <a:pt x="43409" y="1597"/>
                    <a:pt x="43456" y="1633"/>
                  </a:cubicBezTo>
                  <a:cubicBezTo>
                    <a:pt x="43585" y="1715"/>
                    <a:pt x="43726" y="1762"/>
                    <a:pt x="43867" y="1762"/>
                  </a:cubicBezTo>
                  <a:cubicBezTo>
                    <a:pt x="44113" y="1762"/>
                    <a:pt x="44325" y="1621"/>
                    <a:pt x="44442" y="1515"/>
                  </a:cubicBezTo>
                  <a:cubicBezTo>
                    <a:pt x="44489" y="1562"/>
                    <a:pt x="44536" y="1597"/>
                    <a:pt x="44595" y="1633"/>
                  </a:cubicBezTo>
                  <a:cubicBezTo>
                    <a:pt x="44712" y="1715"/>
                    <a:pt x="44853" y="1762"/>
                    <a:pt x="44994" y="1762"/>
                  </a:cubicBezTo>
                  <a:cubicBezTo>
                    <a:pt x="45241" y="1762"/>
                    <a:pt x="45452" y="1621"/>
                    <a:pt x="45570" y="1515"/>
                  </a:cubicBezTo>
                  <a:cubicBezTo>
                    <a:pt x="45617" y="1562"/>
                    <a:pt x="45675" y="1597"/>
                    <a:pt x="45722" y="1633"/>
                  </a:cubicBezTo>
                  <a:cubicBezTo>
                    <a:pt x="45852" y="1715"/>
                    <a:pt x="45981" y="1762"/>
                    <a:pt x="46122" y="1762"/>
                  </a:cubicBezTo>
                  <a:cubicBezTo>
                    <a:pt x="46368" y="1762"/>
                    <a:pt x="46580" y="1621"/>
                    <a:pt x="46709" y="1515"/>
                  </a:cubicBezTo>
                  <a:cubicBezTo>
                    <a:pt x="46756" y="1562"/>
                    <a:pt x="46803" y="1597"/>
                    <a:pt x="46850" y="1633"/>
                  </a:cubicBezTo>
                  <a:cubicBezTo>
                    <a:pt x="46979" y="1715"/>
                    <a:pt x="47108" y="1762"/>
                    <a:pt x="47249" y="1762"/>
                  </a:cubicBezTo>
                  <a:cubicBezTo>
                    <a:pt x="47508" y="1762"/>
                    <a:pt x="47707" y="1621"/>
                    <a:pt x="47836" y="1515"/>
                  </a:cubicBezTo>
                  <a:cubicBezTo>
                    <a:pt x="47883" y="1562"/>
                    <a:pt x="47930" y="1597"/>
                    <a:pt x="47977" y="1633"/>
                  </a:cubicBezTo>
                  <a:cubicBezTo>
                    <a:pt x="48107" y="1715"/>
                    <a:pt x="48247" y="1762"/>
                    <a:pt x="48377" y="1762"/>
                  </a:cubicBezTo>
                  <a:cubicBezTo>
                    <a:pt x="48635" y="1762"/>
                    <a:pt x="48846" y="1621"/>
                    <a:pt x="48964" y="1515"/>
                  </a:cubicBezTo>
                  <a:cubicBezTo>
                    <a:pt x="49011" y="1562"/>
                    <a:pt x="49058" y="1597"/>
                    <a:pt x="49117" y="1633"/>
                  </a:cubicBezTo>
                  <a:cubicBezTo>
                    <a:pt x="49234" y="1715"/>
                    <a:pt x="49375" y="1762"/>
                    <a:pt x="49516" y="1762"/>
                  </a:cubicBezTo>
                  <a:cubicBezTo>
                    <a:pt x="49763" y="1762"/>
                    <a:pt x="49974" y="1621"/>
                    <a:pt x="50091" y="1515"/>
                  </a:cubicBezTo>
                  <a:cubicBezTo>
                    <a:pt x="50138" y="1562"/>
                    <a:pt x="50197" y="1597"/>
                    <a:pt x="50244" y="1633"/>
                  </a:cubicBezTo>
                  <a:cubicBezTo>
                    <a:pt x="50373" y="1715"/>
                    <a:pt x="50502" y="1762"/>
                    <a:pt x="50643" y="1762"/>
                  </a:cubicBezTo>
                  <a:cubicBezTo>
                    <a:pt x="50890" y="1762"/>
                    <a:pt x="51101" y="1621"/>
                    <a:pt x="51231" y="1515"/>
                  </a:cubicBezTo>
                  <a:cubicBezTo>
                    <a:pt x="51278" y="1562"/>
                    <a:pt x="51325" y="1597"/>
                    <a:pt x="51372" y="1633"/>
                  </a:cubicBezTo>
                  <a:cubicBezTo>
                    <a:pt x="51501" y="1715"/>
                    <a:pt x="51630" y="1762"/>
                    <a:pt x="51771" y="1762"/>
                  </a:cubicBezTo>
                  <a:cubicBezTo>
                    <a:pt x="52018" y="1762"/>
                    <a:pt x="52229" y="1621"/>
                    <a:pt x="52358" y="1515"/>
                  </a:cubicBezTo>
                  <a:cubicBezTo>
                    <a:pt x="52405" y="1562"/>
                    <a:pt x="52452" y="1597"/>
                    <a:pt x="52499" y="1633"/>
                  </a:cubicBezTo>
                  <a:cubicBezTo>
                    <a:pt x="52628" y="1715"/>
                    <a:pt x="52757" y="1762"/>
                    <a:pt x="52898" y="1762"/>
                  </a:cubicBezTo>
                  <a:cubicBezTo>
                    <a:pt x="53157" y="1762"/>
                    <a:pt x="53356" y="1621"/>
                    <a:pt x="53486" y="1515"/>
                  </a:cubicBezTo>
                  <a:cubicBezTo>
                    <a:pt x="53533" y="1562"/>
                    <a:pt x="53580" y="1597"/>
                    <a:pt x="53627" y="1633"/>
                  </a:cubicBezTo>
                  <a:cubicBezTo>
                    <a:pt x="53756" y="1715"/>
                    <a:pt x="53897" y="1762"/>
                    <a:pt x="54038" y="1762"/>
                  </a:cubicBezTo>
                  <a:cubicBezTo>
                    <a:pt x="54284" y="1762"/>
                    <a:pt x="54496" y="1621"/>
                    <a:pt x="54613" y="1515"/>
                  </a:cubicBezTo>
                  <a:cubicBezTo>
                    <a:pt x="54660" y="1562"/>
                    <a:pt x="54707" y="1597"/>
                    <a:pt x="54766" y="1633"/>
                  </a:cubicBezTo>
                  <a:cubicBezTo>
                    <a:pt x="54883" y="1715"/>
                    <a:pt x="55024" y="1762"/>
                    <a:pt x="55165" y="1762"/>
                  </a:cubicBezTo>
                  <a:cubicBezTo>
                    <a:pt x="55412" y="1762"/>
                    <a:pt x="55623" y="1621"/>
                    <a:pt x="55741" y="1515"/>
                  </a:cubicBezTo>
                  <a:cubicBezTo>
                    <a:pt x="55788" y="1562"/>
                    <a:pt x="55846" y="1597"/>
                    <a:pt x="55893" y="1633"/>
                  </a:cubicBezTo>
                  <a:cubicBezTo>
                    <a:pt x="56023" y="1715"/>
                    <a:pt x="56152" y="1762"/>
                    <a:pt x="56293" y="1762"/>
                  </a:cubicBezTo>
                  <a:cubicBezTo>
                    <a:pt x="56539" y="1762"/>
                    <a:pt x="56751" y="1621"/>
                    <a:pt x="56880" y="1515"/>
                  </a:cubicBezTo>
                  <a:cubicBezTo>
                    <a:pt x="56927" y="1562"/>
                    <a:pt x="56974" y="1597"/>
                    <a:pt x="57021" y="1633"/>
                  </a:cubicBezTo>
                  <a:cubicBezTo>
                    <a:pt x="57150" y="1715"/>
                    <a:pt x="57279" y="1762"/>
                    <a:pt x="57420" y="1762"/>
                  </a:cubicBezTo>
                  <a:cubicBezTo>
                    <a:pt x="57679" y="1762"/>
                    <a:pt x="57878" y="1621"/>
                    <a:pt x="58007" y="1515"/>
                  </a:cubicBezTo>
                  <a:cubicBezTo>
                    <a:pt x="58054" y="1562"/>
                    <a:pt x="58101" y="1597"/>
                    <a:pt x="58148" y="1633"/>
                  </a:cubicBezTo>
                  <a:cubicBezTo>
                    <a:pt x="58278" y="1715"/>
                    <a:pt x="58407" y="1762"/>
                    <a:pt x="58548" y="1762"/>
                  </a:cubicBezTo>
                  <a:cubicBezTo>
                    <a:pt x="58806" y="1762"/>
                    <a:pt x="59006" y="1621"/>
                    <a:pt x="59135" y="1515"/>
                  </a:cubicBezTo>
                  <a:cubicBezTo>
                    <a:pt x="59182" y="1562"/>
                    <a:pt x="59229" y="1597"/>
                    <a:pt x="59288" y="1633"/>
                  </a:cubicBezTo>
                  <a:cubicBezTo>
                    <a:pt x="59405" y="1715"/>
                    <a:pt x="59546" y="1762"/>
                    <a:pt x="59687" y="1762"/>
                  </a:cubicBezTo>
                  <a:cubicBezTo>
                    <a:pt x="59934" y="1762"/>
                    <a:pt x="60145" y="1621"/>
                    <a:pt x="60262" y="1515"/>
                  </a:cubicBezTo>
                  <a:cubicBezTo>
                    <a:pt x="60309" y="1562"/>
                    <a:pt x="60356" y="1597"/>
                    <a:pt x="60415" y="1633"/>
                  </a:cubicBezTo>
                  <a:cubicBezTo>
                    <a:pt x="60544" y="1715"/>
                    <a:pt x="60673" y="1762"/>
                    <a:pt x="60814" y="1762"/>
                  </a:cubicBezTo>
                  <a:cubicBezTo>
                    <a:pt x="61061" y="1762"/>
                    <a:pt x="61272" y="1621"/>
                    <a:pt x="61390" y="1515"/>
                  </a:cubicBezTo>
                  <a:cubicBezTo>
                    <a:pt x="61449" y="1562"/>
                    <a:pt x="61496" y="1597"/>
                    <a:pt x="61543" y="1633"/>
                  </a:cubicBezTo>
                  <a:cubicBezTo>
                    <a:pt x="61672" y="1715"/>
                    <a:pt x="61801" y="1762"/>
                    <a:pt x="61942" y="1762"/>
                  </a:cubicBezTo>
                  <a:cubicBezTo>
                    <a:pt x="62189" y="1762"/>
                    <a:pt x="62400" y="1621"/>
                    <a:pt x="62529" y="1515"/>
                  </a:cubicBezTo>
                  <a:cubicBezTo>
                    <a:pt x="62576" y="1562"/>
                    <a:pt x="62623" y="1597"/>
                    <a:pt x="62670" y="1633"/>
                  </a:cubicBezTo>
                  <a:cubicBezTo>
                    <a:pt x="62799" y="1715"/>
                    <a:pt x="62928" y="1762"/>
                    <a:pt x="63069" y="1762"/>
                  </a:cubicBezTo>
                  <a:cubicBezTo>
                    <a:pt x="63328" y="1762"/>
                    <a:pt x="63527" y="1621"/>
                    <a:pt x="63657" y="1515"/>
                  </a:cubicBezTo>
                  <a:cubicBezTo>
                    <a:pt x="63704" y="1562"/>
                    <a:pt x="63751" y="1597"/>
                    <a:pt x="63798" y="1633"/>
                  </a:cubicBezTo>
                  <a:cubicBezTo>
                    <a:pt x="63927" y="1715"/>
                    <a:pt x="64068" y="1762"/>
                    <a:pt x="64209" y="1762"/>
                  </a:cubicBezTo>
                  <a:cubicBezTo>
                    <a:pt x="64455" y="1762"/>
                    <a:pt x="64667" y="1621"/>
                    <a:pt x="64784" y="1515"/>
                  </a:cubicBezTo>
                  <a:cubicBezTo>
                    <a:pt x="64831" y="1562"/>
                    <a:pt x="64878" y="1597"/>
                    <a:pt x="64937" y="1633"/>
                  </a:cubicBezTo>
                  <a:cubicBezTo>
                    <a:pt x="65054" y="1715"/>
                    <a:pt x="65195" y="1762"/>
                    <a:pt x="65336" y="1762"/>
                  </a:cubicBezTo>
                  <a:cubicBezTo>
                    <a:pt x="65583" y="1762"/>
                    <a:pt x="65794" y="1621"/>
                    <a:pt x="65912" y="1515"/>
                  </a:cubicBezTo>
                  <a:cubicBezTo>
                    <a:pt x="65959" y="1562"/>
                    <a:pt x="66017" y="1597"/>
                    <a:pt x="66064" y="1633"/>
                  </a:cubicBezTo>
                  <a:cubicBezTo>
                    <a:pt x="66193" y="1715"/>
                    <a:pt x="66323" y="1762"/>
                    <a:pt x="66464" y="1762"/>
                  </a:cubicBezTo>
                  <a:cubicBezTo>
                    <a:pt x="66710" y="1762"/>
                    <a:pt x="66922" y="1621"/>
                    <a:pt x="67051" y="1515"/>
                  </a:cubicBezTo>
                  <a:cubicBezTo>
                    <a:pt x="67098" y="1562"/>
                    <a:pt x="67145" y="1597"/>
                    <a:pt x="67192" y="1633"/>
                  </a:cubicBezTo>
                  <a:cubicBezTo>
                    <a:pt x="67321" y="1715"/>
                    <a:pt x="67450" y="1762"/>
                    <a:pt x="67591" y="1762"/>
                  </a:cubicBezTo>
                  <a:cubicBezTo>
                    <a:pt x="67849" y="1762"/>
                    <a:pt x="68049" y="1621"/>
                    <a:pt x="68178" y="1515"/>
                  </a:cubicBezTo>
                  <a:cubicBezTo>
                    <a:pt x="68225" y="1562"/>
                    <a:pt x="68272" y="1597"/>
                    <a:pt x="68319" y="1633"/>
                  </a:cubicBezTo>
                  <a:cubicBezTo>
                    <a:pt x="68448" y="1715"/>
                    <a:pt x="68578" y="1762"/>
                    <a:pt x="68719" y="1762"/>
                  </a:cubicBezTo>
                  <a:cubicBezTo>
                    <a:pt x="68977" y="1762"/>
                    <a:pt x="69177" y="1621"/>
                    <a:pt x="69306" y="1515"/>
                  </a:cubicBezTo>
                  <a:cubicBezTo>
                    <a:pt x="69353" y="1562"/>
                    <a:pt x="69400" y="1597"/>
                    <a:pt x="69459" y="1633"/>
                  </a:cubicBezTo>
                  <a:cubicBezTo>
                    <a:pt x="69576" y="1715"/>
                    <a:pt x="69717" y="1762"/>
                    <a:pt x="69858" y="1762"/>
                  </a:cubicBezTo>
                  <a:cubicBezTo>
                    <a:pt x="70104" y="1762"/>
                    <a:pt x="70316" y="1621"/>
                    <a:pt x="70433" y="1515"/>
                  </a:cubicBezTo>
                  <a:cubicBezTo>
                    <a:pt x="70480" y="1562"/>
                    <a:pt x="70527" y="1597"/>
                    <a:pt x="70586" y="1633"/>
                  </a:cubicBezTo>
                  <a:cubicBezTo>
                    <a:pt x="70703" y="1715"/>
                    <a:pt x="70844" y="1762"/>
                    <a:pt x="70985" y="1762"/>
                  </a:cubicBezTo>
                  <a:cubicBezTo>
                    <a:pt x="71232" y="1762"/>
                    <a:pt x="71443" y="1621"/>
                    <a:pt x="71561" y="1515"/>
                  </a:cubicBezTo>
                  <a:cubicBezTo>
                    <a:pt x="71608" y="1562"/>
                    <a:pt x="71667" y="1597"/>
                    <a:pt x="71714" y="1633"/>
                  </a:cubicBezTo>
                  <a:cubicBezTo>
                    <a:pt x="71843" y="1715"/>
                    <a:pt x="71972" y="1762"/>
                    <a:pt x="72113" y="1762"/>
                  </a:cubicBezTo>
                  <a:cubicBezTo>
                    <a:pt x="72359" y="1762"/>
                    <a:pt x="72571" y="1621"/>
                    <a:pt x="72700" y="1515"/>
                  </a:cubicBezTo>
                  <a:cubicBezTo>
                    <a:pt x="72747" y="1562"/>
                    <a:pt x="72794" y="1597"/>
                    <a:pt x="72841" y="1633"/>
                  </a:cubicBezTo>
                  <a:cubicBezTo>
                    <a:pt x="72970" y="1715"/>
                    <a:pt x="73099" y="1762"/>
                    <a:pt x="73240" y="1762"/>
                  </a:cubicBezTo>
                  <a:cubicBezTo>
                    <a:pt x="73499" y="1762"/>
                    <a:pt x="73698" y="1621"/>
                    <a:pt x="73828" y="1515"/>
                  </a:cubicBezTo>
                  <a:cubicBezTo>
                    <a:pt x="73875" y="1562"/>
                    <a:pt x="73922" y="1597"/>
                    <a:pt x="73968" y="1633"/>
                  </a:cubicBezTo>
                  <a:cubicBezTo>
                    <a:pt x="74098" y="1715"/>
                    <a:pt x="74239" y="1762"/>
                    <a:pt x="74368" y="1762"/>
                  </a:cubicBezTo>
                  <a:cubicBezTo>
                    <a:pt x="74626" y="1762"/>
                    <a:pt x="74838" y="1621"/>
                    <a:pt x="74955" y="1515"/>
                  </a:cubicBezTo>
                  <a:cubicBezTo>
                    <a:pt x="75002" y="1562"/>
                    <a:pt x="75049" y="1597"/>
                    <a:pt x="75108" y="1633"/>
                  </a:cubicBezTo>
                  <a:cubicBezTo>
                    <a:pt x="75225" y="1715"/>
                    <a:pt x="75366" y="1762"/>
                    <a:pt x="75507" y="1762"/>
                  </a:cubicBezTo>
                  <a:cubicBezTo>
                    <a:pt x="75754" y="1762"/>
                    <a:pt x="75965" y="1621"/>
                    <a:pt x="76083" y="1515"/>
                  </a:cubicBezTo>
                  <a:cubicBezTo>
                    <a:pt x="76130" y="1562"/>
                    <a:pt x="76188" y="1597"/>
                    <a:pt x="76235" y="1633"/>
                  </a:cubicBezTo>
                  <a:cubicBezTo>
                    <a:pt x="76364" y="1715"/>
                    <a:pt x="76494" y="1762"/>
                    <a:pt x="76635" y="1762"/>
                  </a:cubicBezTo>
                  <a:cubicBezTo>
                    <a:pt x="76881" y="1762"/>
                    <a:pt x="77093" y="1621"/>
                    <a:pt x="77222" y="1515"/>
                  </a:cubicBezTo>
                  <a:cubicBezTo>
                    <a:pt x="77269" y="1562"/>
                    <a:pt x="77316" y="1597"/>
                    <a:pt x="77363" y="1633"/>
                  </a:cubicBezTo>
                  <a:cubicBezTo>
                    <a:pt x="77492" y="1715"/>
                    <a:pt x="77621" y="1762"/>
                    <a:pt x="77762" y="1762"/>
                  </a:cubicBezTo>
                  <a:cubicBezTo>
                    <a:pt x="78020" y="1762"/>
                    <a:pt x="78220" y="1621"/>
                    <a:pt x="78349" y="1515"/>
                  </a:cubicBezTo>
                  <a:cubicBezTo>
                    <a:pt x="78396" y="1562"/>
                    <a:pt x="78443" y="1597"/>
                    <a:pt x="78490" y="1633"/>
                  </a:cubicBezTo>
                  <a:cubicBezTo>
                    <a:pt x="78619" y="1715"/>
                    <a:pt x="78749" y="1762"/>
                    <a:pt x="78890" y="1762"/>
                  </a:cubicBezTo>
                  <a:cubicBezTo>
                    <a:pt x="79148" y="1762"/>
                    <a:pt x="79348" y="1621"/>
                    <a:pt x="79477" y="1515"/>
                  </a:cubicBezTo>
                  <a:cubicBezTo>
                    <a:pt x="79524" y="1562"/>
                    <a:pt x="79571" y="1597"/>
                    <a:pt x="79629" y="1633"/>
                  </a:cubicBezTo>
                  <a:cubicBezTo>
                    <a:pt x="79747" y="1715"/>
                    <a:pt x="79888" y="1762"/>
                    <a:pt x="80029" y="1762"/>
                  </a:cubicBezTo>
                  <a:cubicBezTo>
                    <a:pt x="80275" y="1762"/>
                    <a:pt x="80487" y="1621"/>
                    <a:pt x="80604" y="1515"/>
                  </a:cubicBezTo>
                  <a:cubicBezTo>
                    <a:pt x="80651" y="1562"/>
                    <a:pt x="80698" y="1597"/>
                    <a:pt x="80757" y="1633"/>
                  </a:cubicBezTo>
                  <a:cubicBezTo>
                    <a:pt x="80874" y="1715"/>
                    <a:pt x="81015" y="1762"/>
                    <a:pt x="81156" y="1762"/>
                  </a:cubicBezTo>
                  <a:cubicBezTo>
                    <a:pt x="81403" y="1762"/>
                    <a:pt x="81614" y="1621"/>
                    <a:pt x="81732" y="1515"/>
                  </a:cubicBezTo>
                  <a:cubicBezTo>
                    <a:pt x="81779" y="1562"/>
                    <a:pt x="81837" y="1597"/>
                    <a:pt x="81884" y="1633"/>
                  </a:cubicBezTo>
                  <a:cubicBezTo>
                    <a:pt x="82014" y="1715"/>
                    <a:pt x="82143" y="1762"/>
                    <a:pt x="82284" y="1762"/>
                  </a:cubicBezTo>
                  <a:cubicBezTo>
                    <a:pt x="82530" y="1762"/>
                    <a:pt x="82742" y="1621"/>
                    <a:pt x="82871" y="1515"/>
                  </a:cubicBezTo>
                  <a:cubicBezTo>
                    <a:pt x="82918" y="1562"/>
                    <a:pt x="82965" y="1597"/>
                    <a:pt x="83012" y="1633"/>
                  </a:cubicBezTo>
                  <a:cubicBezTo>
                    <a:pt x="83141" y="1715"/>
                    <a:pt x="83270" y="1762"/>
                    <a:pt x="83411" y="1762"/>
                  </a:cubicBezTo>
                  <a:cubicBezTo>
                    <a:pt x="83670" y="1762"/>
                    <a:pt x="83869" y="1621"/>
                    <a:pt x="83999" y="1515"/>
                  </a:cubicBezTo>
                  <a:cubicBezTo>
                    <a:pt x="84046" y="1562"/>
                    <a:pt x="84092" y="1597"/>
                    <a:pt x="84139" y="1633"/>
                  </a:cubicBezTo>
                  <a:cubicBezTo>
                    <a:pt x="84269" y="1715"/>
                    <a:pt x="84410" y="1762"/>
                    <a:pt x="84539" y="1762"/>
                  </a:cubicBezTo>
                  <a:cubicBezTo>
                    <a:pt x="84797" y="1762"/>
                    <a:pt x="85009" y="1621"/>
                    <a:pt x="85126" y="1515"/>
                  </a:cubicBezTo>
                  <a:cubicBezTo>
                    <a:pt x="85173" y="1562"/>
                    <a:pt x="85220" y="1597"/>
                    <a:pt x="85279" y="1633"/>
                  </a:cubicBezTo>
                  <a:cubicBezTo>
                    <a:pt x="85396" y="1715"/>
                    <a:pt x="85537" y="1762"/>
                    <a:pt x="85678" y="1762"/>
                  </a:cubicBezTo>
                  <a:cubicBezTo>
                    <a:pt x="85925" y="1762"/>
                    <a:pt x="86136" y="1621"/>
                    <a:pt x="86254" y="1515"/>
                  </a:cubicBezTo>
                  <a:cubicBezTo>
                    <a:pt x="86300" y="1562"/>
                    <a:pt x="86359" y="1597"/>
                    <a:pt x="86406" y="1633"/>
                  </a:cubicBezTo>
                  <a:cubicBezTo>
                    <a:pt x="86535" y="1715"/>
                    <a:pt x="86665" y="1762"/>
                    <a:pt x="86806" y="1762"/>
                  </a:cubicBezTo>
                  <a:cubicBezTo>
                    <a:pt x="87052" y="1762"/>
                    <a:pt x="87264" y="1621"/>
                    <a:pt x="87393" y="1515"/>
                  </a:cubicBezTo>
                  <a:cubicBezTo>
                    <a:pt x="87440" y="1562"/>
                    <a:pt x="87487" y="1597"/>
                    <a:pt x="87534" y="1633"/>
                  </a:cubicBezTo>
                  <a:cubicBezTo>
                    <a:pt x="87663" y="1715"/>
                    <a:pt x="87792" y="1762"/>
                    <a:pt x="87933" y="1762"/>
                  </a:cubicBezTo>
                  <a:cubicBezTo>
                    <a:pt x="88191" y="1762"/>
                    <a:pt x="88391" y="1621"/>
                    <a:pt x="88520" y="1515"/>
                  </a:cubicBezTo>
                  <a:cubicBezTo>
                    <a:pt x="88567" y="1562"/>
                    <a:pt x="88614" y="1597"/>
                    <a:pt x="88661" y="1633"/>
                  </a:cubicBezTo>
                  <a:cubicBezTo>
                    <a:pt x="88790" y="1715"/>
                    <a:pt x="88920" y="1762"/>
                    <a:pt x="89061" y="1762"/>
                  </a:cubicBezTo>
                  <a:cubicBezTo>
                    <a:pt x="89319" y="1762"/>
                    <a:pt x="89519" y="1621"/>
                    <a:pt x="89648" y="1515"/>
                  </a:cubicBezTo>
                  <a:cubicBezTo>
                    <a:pt x="89695" y="1562"/>
                    <a:pt x="89742" y="1597"/>
                    <a:pt x="89789" y="1633"/>
                  </a:cubicBezTo>
                  <a:cubicBezTo>
                    <a:pt x="89918" y="1715"/>
                    <a:pt x="90059" y="1762"/>
                    <a:pt x="90200" y="1762"/>
                  </a:cubicBezTo>
                  <a:cubicBezTo>
                    <a:pt x="90446" y="1762"/>
                    <a:pt x="90658" y="1621"/>
                    <a:pt x="90775" y="1515"/>
                  </a:cubicBezTo>
                  <a:cubicBezTo>
                    <a:pt x="90822" y="1562"/>
                    <a:pt x="90869" y="1597"/>
                    <a:pt x="90928" y="1633"/>
                  </a:cubicBezTo>
                  <a:cubicBezTo>
                    <a:pt x="91045" y="1715"/>
                    <a:pt x="91186" y="1762"/>
                    <a:pt x="91327" y="1762"/>
                  </a:cubicBezTo>
                  <a:cubicBezTo>
                    <a:pt x="91574" y="1762"/>
                    <a:pt x="91785" y="1621"/>
                    <a:pt x="91903" y="1515"/>
                  </a:cubicBezTo>
                  <a:cubicBezTo>
                    <a:pt x="91950" y="1562"/>
                    <a:pt x="92008" y="1597"/>
                    <a:pt x="92055" y="1633"/>
                  </a:cubicBezTo>
                  <a:cubicBezTo>
                    <a:pt x="92185" y="1715"/>
                    <a:pt x="92314" y="1762"/>
                    <a:pt x="92455" y="1762"/>
                  </a:cubicBezTo>
                  <a:cubicBezTo>
                    <a:pt x="92701" y="1762"/>
                    <a:pt x="92913" y="1621"/>
                    <a:pt x="93042" y="1515"/>
                  </a:cubicBezTo>
                  <a:cubicBezTo>
                    <a:pt x="93089" y="1562"/>
                    <a:pt x="93136" y="1597"/>
                    <a:pt x="93183" y="1633"/>
                  </a:cubicBezTo>
                  <a:cubicBezTo>
                    <a:pt x="93312" y="1715"/>
                    <a:pt x="93441" y="1762"/>
                    <a:pt x="93582" y="1762"/>
                  </a:cubicBezTo>
                  <a:cubicBezTo>
                    <a:pt x="93841" y="1762"/>
                    <a:pt x="94040" y="1621"/>
                    <a:pt x="94169" y="1515"/>
                  </a:cubicBezTo>
                  <a:cubicBezTo>
                    <a:pt x="94216" y="1562"/>
                    <a:pt x="94263" y="1597"/>
                    <a:pt x="94310" y="1633"/>
                  </a:cubicBezTo>
                  <a:cubicBezTo>
                    <a:pt x="94440" y="1715"/>
                    <a:pt x="94581" y="1762"/>
                    <a:pt x="94710" y="1762"/>
                  </a:cubicBezTo>
                  <a:cubicBezTo>
                    <a:pt x="94968" y="1762"/>
                    <a:pt x="95180" y="1621"/>
                    <a:pt x="95297" y="1515"/>
                  </a:cubicBezTo>
                  <a:cubicBezTo>
                    <a:pt x="95344" y="1562"/>
                    <a:pt x="95391" y="1597"/>
                    <a:pt x="95450" y="1633"/>
                  </a:cubicBezTo>
                  <a:cubicBezTo>
                    <a:pt x="95567" y="1715"/>
                    <a:pt x="95708" y="1762"/>
                    <a:pt x="95849" y="1762"/>
                  </a:cubicBezTo>
                  <a:cubicBezTo>
                    <a:pt x="96096" y="1762"/>
                    <a:pt x="96307" y="1621"/>
                    <a:pt x="96424" y="1515"/>
                  </a:cubicBezTo>
                  <a:cubicBezTo>
                    <a:pt x="96471" y="1562"/>
                    <a:pt x="96530" y="1597"/>
                    <a:pt x="96577" y="1633"/>
                  </a:cubicBezTo>
                  <a:cubicBezTo>
                    <a:pt x="96695" y="1715"/>
                    <a:pt x="96836" y="1762"/>
                    <a:pt x="96976" y="1762"/>
                  </a:cubicBezTo>
                  <a:cubicBezTo>
                    <a:pt x="97223" y="1762"/>
                    <a:pt x="97435" y="1621"/>
                    <a:pt x="97564" y="1515"/>
                  </a:cubicBezTo>
                  <a:cubicBezTo>
                    <a:pt x="97611" y="1562"/>
                    <a:pt x="97658" y="1597"/>
                    <a:pt x="97705" y="1633"/>
                  </a:cubicBezTo>
                  <a:cubicBezTo>
                    <a:pt x="97834" y="1715"/>
                    <a:pt x="97963" y="1762"/>
                    <a:pt x="98104" y="1762"/>
                  </a:cubicBezTo>
                  <a:cubicBezTo>
                    <a:pt x="98351" y="1762"/>
                    <a:pt x="98562" y="1621"/>
                    <a:pt x="98691" y="1515"/>
                  </a:cubicBezTo>
                  <a:cubicBezTo>
                    <a:pt x="98738" y="1562"/>
                    <a:pt x="98785" y="1597"/>
                    <a:pt x="98832" y="1633"/>
                  </a:cubicBezTo>
                  <a:cubicBezTo>
                    <a:pt x="98961" y="1715"/>
                    <a:pt x="99091" y="1762"/>
                    <a:pt x="99231" y="1762"/>
                  </a:cubicBezTo>
                  <a:cubicBezTo>
                    <a:pt x="99490" y="1762"/>
                    <a:pt x="99690" y="1621"/>
                    <a:pt x="99819" y="1515"/>
                  </a:cubicBezTo>
                  <a:cubicBezTo>
                    <a:pt x="99866" y="1562"/>
                    <a:pt x="99913" y="1597"/>
                    <a:pt x="99960" y="1633"/>
                  </a:cubicBezTo>
                  <a:cubicBezTo>
                    <a:pt x="100089" y="1715"/>
                    <a:pt x="100230" y="1762"/>
                    <a:pt x="100371" y="1762"/>
                  </a:cubicBezTo>
                  <a:cubicBezTo>
                    <a:pt x="100617" y="1762"/>
                    <a:pt x="100829" y="1621"/>
                    <a:pt x="100946" y="1515"/>
                  </a:cubicBezTo>
                  <a:cubicBezTo>
                    <a:pt x="100993" y="1562"/>
                    <a:pt x="101040" y="1597"/>
                    <a:pt x="101099" y="1633"/>
                  </a:cubicBezTo>
                  <a:cubicBezTo>
                    <a:pt x="101216" y="1715"/>
                    <a:pt x="101357" y="1762"/>
                    <a:pt x="101498" y="1762"/>
                  </a:cubicBezTo>
                  <a:cubicBezTo>
                    <a:pt x="101745" y="1762"/>
                    <a:pt x="101956" y="1621"/>
                    <a:pt x="102074" y="1515"/>
                  </a:cubicBezTo>
                  <a:cubicBezTo>
                    <a:pt x="102121" y="1562"/>
                    <a:pt x="102179" y="1597"/>
                    <a:pt x="102226" y="1633"/>
                  </a:cubicBezTo>
                  <a:cubicBezTo>
                    <a:pt x="102356" y="1715"/>
                    <a:pt x="102485" y="1762"/>
                    <a:pt x="102626" y="1762"/>
                  </a:cubicBezTo>
                  <a:cubicBezTo>
                    <a:pt x="102872" y="1762"/>
                    <a:pt x="103084" y="1621"/>
                    <a:pt x="103213" y="1515"/>
                  </a:cubicBezTo>
                  <a:cubicBezTo>
                    <a:pt x="103260" y="1562"/>
                    <a:pt x="103307" y="1597"/>
                    <a:pt x="103354" y="1633"/>
                  </a:cubicBezTo>
                  <a:cubicBezTo>
                    <a:pt x="103483" y="1715"/>
                    <a:pt x="103612" y="1762"/>
                    <a:pt x="103753" y="1762"/>
                  </a:cubicBezTo>
                  <a:cubicBezTo>
                    <a:pt x="104012" y="1762"/>
                    <a:pt x="104211" y="1621"/>
                    <a:pt x="104340" y="1515"/>
                  </a:cubicBezTo>
                  <a:cubicBezTo>
                    <a:pt x="104387" y="1562"/>
                    <a:pt x="104434" y="1597"/>
                    <a:pt x="104481" y="1633"/>
                  </a:cubicBezTo>
                  <a:cubicBezTo>
                    <a:pt x="104611" y="1715"/>
                    <a:pt x="104740" y="1762"/>
                    <a:pt x="104881" y="1762"/>
                  </a:cubicBezTo>
                  <a:cubicBezTo>
                    <a:pt x="105139" y="1762"/>
                    <a:pt x="105339" y="1621"/>
                    <a:pt x="105468" y="1515"/>
                  </a:cubicBezTo>
                  <a:cubicBezTo>
                    <a:pt x="105515" y="1562"/>
                    <a:pt x="105562" y="1597"/>
                    <a:pt x="105621" y="1633"/>
                  </a:cubicBezTo>
                  <a:cubicBezTo>
                    <a:pt x="105738" y="1715"/>
                    <a:pt x="105879" y="1762"/>
                    <a:pt x="106020" y="1762"/>
                  </a:cubicBezTo>
                  <a:cubicBezTo>
                    <a:pt x="106267" y="1762"/>
                    <a:pt x="106478" y="1621"/>
                    <a:pt x="106595" y="1515"/>
                  </a:cubicBezTo>
                  <a:cubicBezTo>
                    <a:pt x="106642" y="1562"/>
                    <a:pt x="106701" y="1597"/>
                    <a:pt x="106748" y="1633"/>
                  </a:cubicBezTo>
                  <a:cubicBezTo>
                    <a:pt x="106877" y="1715"/>
                    <a:pt x="107007" y="1762"/>
                    <a:pt x="107147" y="1762"/>
                  </a:cubicBezTo>
                  <a:cubicBezTo>
                    <a:pt x="107394" y="1762"/>
                    <a:pt x="107605" y="1621"/>
                    <a:pt x="107723" y="1515"/>
                  </a:cubicBezTo>
                  <a:cubicBezTo>
                    <a:pt x="107782" y="1562"/>
                    <a:pt x="107829" y="1597"/>
                    <a:pt x="107876" y="1633"/>
                  </a:cubicBezTo>
                  <a:cubicBezTo>
                    <a:pt x="108005" y="1715"/>
                    <a:pt x="108134" y="1762"/>
                    <a:pt x="108275" y="1762"/>
                  </a:cubicBezTo>
                  <a:cubicBezTo>
                    <a:pt x="108522" y="1762"/>
                    <a:pt x="108733" y="1621"/>
                    <a:pt x="108862" y="1515"/>
                  </a:cubicBezTo>
                  <a:cubicBezTo>
                    <a:pt x="108909" y="1562"/>
                    <a:pt x="108956" y="1597"/>
                    <a:pt x="109003" y="1633"/>
                  </a:cubicBezTo>
                  <a:cubicBezTo>
                    <a:pt x="109132" y="1715"/>
                    <a:pt x="109262" y="1762"/>
                    <a:pt x="109402" y="1762"/>
                  </a:cubicBezTo>
                  <a:cubicBezTo>
                    <a:pt x="109661" y="1762"/>
                    <a:pt x="109860" y="1621"/>
                    <a:pt x="109990" y="1515"/>
                  </a:cubicBezTo>
                  <a:cubicBezTo>
                    <a:pt x="110037" y="1562"/>
                    <a:pt x="110084" y="1597"/>
                    <a:pt x="110131" y="1633"/>
                  </a:cubicBezTo>
                  <a:cubicBezTo>
                    <a:pt x="110260" y="1715"/>
                    <a:pt x="110401" y="1762"/>
                    <a:pt x="110542" y="1762"/>
                  </a:cubicBezTo>
                  <a:cubicBezTo>
                    <a:pt x="110788" y="1762"/>
                    <a:pt x="111000" y="1621"/>
                    <a:pt x="111117" y="1515"/>
                  </a:cubicBezTo>
                  <a:cubicBezTo>
                    <a:pt x="111164" y="1562"/>
                    <a:pt x="111211" y="1597"/>
                    <a:pt x="111270" y="1633"/>
                  </a:cubicBezTo>
                  <a:cubicBezTo>
                    <a:pt x="111387" y="1715"/>
                    <a:pt x="111528" y="1762"/>
                    <a:pt x="111669" y="1762"/>
                  </a:cubicBezTo>
                  <a:cubicBezTo>
                    <a:pt x="111916" y="1762"/>
                    <a:pt x="112127" y="1621"/>
                    <a:pt x="112245" y="1515"/>
                  </a:cubicBezTo>
                  <a:cubicBezTo>
                    <a:pt x="112292" y="1562"/>
                    <a:pt x="112350" y="1597"/>
                    <a:pt x="112397" y="1633"/>
                  </a:cubicBezTo>
                  <a:cubicBezTo>
                    <a:pt x="112527" y="1715"/>
                    <a:pt x="112656" y="1762"/>
                    <a:pt x="112797" y="1762"/>
                  </a:cubicBezTo>
                  <a:cubicBezTo>
                    <a:pt x="113043" y="1762"/>
                    <a:pt x="113255" y="1621"/>
                    <a:pt x="113384" y="1515"/>
                  </a:cubicBezTo>
                  <a:cubicBezTo>
                    <a:pt x="113431" y="1562"/>
                    <a:pt x="113478" y="1597"/>
                    <a:pt x="113525" y="1633"/>
                  </a:cubicBezTo>
                  <a:cubicBezTo>
                    <a:pt x="113654" y="1715"/>
                    <a:pt x="113783" y="1762"/>
                    <a:pt x="113924" y="1762"/>
                  </a:cubicBezTo>
                  <a:cubicBezTo>
                    <a:pt x="114183" y="1762"/>
                    <a:pt x="114382" y="1621"/>
                    <a:pt x="114511" y="1515"/>
                  </a:cubicBezTo>
                  <a:cubicBezTo>
                    <a:pt x="114558" y="1562"/>
                    <a:pt x="114605" y="1597"/>
                    <a:pt x="114652" y="1633"/>
                  </a:cubicBezTo>
                  <a:cubicBezTo>
                    <a:pt x="114782" y="1715"/>
                    <a:pt x="114911" y="1762"/>
                    <a:pt x="115052" y="1762"/>
                  </a:cubicBezTo>
                  <a:cubicBezTo>
                    <a:pt x="115310" y="1762"/>
                    <a:pt x="115510" y="1621"/>
                    <a:pt x="115639" y="1515"/>
                  </a:cubicBezTo>
                  <a:cubicBezTo>
                    <a:pt x="115686" y="1562"/>
                    <a:pt x="115733" y="1597"/>
                    <a:pt x="115792" y="1633"/>
                  </a:cubicBezTo>
                  <a:cubicBezTo>
                    <a:pt x="115909" y="1715"/>
                    <a:pt x="116050" y="1762"/>
                    <a:pt x="116191" y="1762"/>
                  </a:cubicBezTo>
                  <a:cubicBezTo>
                    <a:pt x="116438" y="1762"/>
                    <a:pt x="116649" y="1621"/>
                    <a:pt x="116766" y="1515"/>
                  </a:cubicBezTo>
                  <a:cubicBezTo>
                    <a:pt x="116813" y="1562"/>
                    <a:pt x="116860" y="1597"/>
                    <a:pt x="116919" y="1633"/>
                  </a:cubicBezTo>
                  <a:cubicBezTo>
                    <a:pt x="117037" y="1715"/>
                    <a:pt x="117177" y="1762"/>
                    <a:pt x="117318" y="1762"/>
                  </a:cubicBezTo>
                  <a:cubicBezTo>
                    <a:pt x="117565" y="1762"/>
                    <a:pt x="117776" y="1621"/>
                    <a:pt x="117894" y="1515"/>
                  </a:cubicBezTo>
                  <a:cubicBezTo>
                    <a:pt x="117953" y="1562"/>
                    <a:pt x="118000" y="1597"/>
                    <a:pt x="118047" y="1633"/>
                  </a:cubicBezTo>
                  <a:cubicBezTo>
                    <a:pt x="118176" y="1715"/>
                    <a:pt x="118305" y="1762"/>
                    <a:pt x="118446" y="1762"/>
                  </a:cubicBezTo>
                  <a:cubicBezTo>
                    <a:pt x="118693" y="1762"/>
                    <a:pt x="118904" y="1621"/>
                    <a:pt x="119033" y="1515"/>
                  </a:cubicBezTo>
                  <a:cubicBezTo>
                    <a:pt x="119080" y="1562"/>
                    <a:pt x="119127" y="1597"/>
                    <a:pt x="119174" y="1633"/>
                  </a:cubicBezTo>
                  <a:cubicBezTo>
                    <a:pt x="119303" y="1715"/>
                    <a:pt x="119432" y="1762"/>
                    <a:pt x="119573" y="1762"/>
                  </a:cubicBezTo>
                  <a:cubicBezTo>
                    <a:pt x="119832" y="1762"/>
                    <a:pt x="120031" y="1621"/>
                    <a:pt x="120161" y="1515"/>
                  </a:cubicBezTo>
                  <a:cubicBezTo>
                    <a:pt x="120208" y="1562"/>
                    <a:pt x="120255" y="1597"/>
                    <a:pt x="120302" y="1633"/>
                  </a:cubicBezTo>
                  <a:cubicBezTo>
                    <a:pt x="120431" y="1715"/>
                    <a:pt x="120572" y="1762"/>
                    <a:pt x="120713" y="1762"/>
                  </a:cubicBezTo>
                  <a:cubicBezTo>
                    <a:pt x="120959" y="1762"/>
                    <a:pt x="121171" y="1621"/>
                    <a:pt x="121288" y="1515"/>
                  </a:cubicBezTo>
                  <a:cubicBezTo>
                    <a:pt x="121335" y="1562"/>
                    <a:pt x="121382" y="1597"/>
                    <a:pt x="121441" y="1633"/>
                  </a:cubicBezTo>
                  <a:cubicBezTo>
                    <a:pt x="121558" y="1715"/>
                    <a:pt x="121699" y="1762"/>
                    <a:pt x="121840" y="1762"/>
                  </a:cubicBezTo>
                  <a:cubicBezTo>
                    <a:pt x="122087" y="1762"/>
                    <a:pt x="122298" y="1621"/>
                    <a:pt x="122416" y="1515"/>
                  </a:cubicBezTo>
                  <a:cubicBezTo>
                    <a:pt x="122463" y="1562"/>
                    <a:pt x="122521" y="1597"/>
                    <a:pt x="122568" y="1633"/>
                  </a:cubicBezTo>
                  <a:cubicBezTo>
                    <a:pt x="122698" y="1715"/>
                    <a:pt x="122827" y="1762"/>
                    <a:pt x="122968" y="1762"/>
                  </a:cubicBezTo>
                  <a:cubicBezTo>
                    <a:pt x="123214" y="1762"/>
                    <a:pt x="123426" y="1621"/>
                    <a:pt x="123555" y="1515"/>
                  </a:cubicBezTo>
                  <a:cubicBezTo>
                    <a:pt x="123602" y="1562"/>
                    <a:pt x="123649" y="1597"/>
                    <a:pt x="123696" y="1633"/>
                  </a:cubicBezTo>
                  <a:cubicBezTo>
                    <a:pt x="123825" y="1715"/>
                    <a:pt x="123954" y="1762"/>
                    <a:pt x="124095" y="1762"/>
                  </a:cubicBezTo>
                  <a:cubicBezTo>
                    <a:pt x="124354" y="1762"/>
                    <a:pt x="124553" y="1621"/>
                    <a:pt x="124682" y="1515"/>
                  </a:cubicBezTo>
                  <a:cubicBezTo>
                    <a:pt x="124729" y="1562"/>
                    <a:pt x="124776" y="1597"/>
                    <a:pt x="124823" y="1633"/>
                  </a:cubicBezTo>
                  <a:cubicBezTo>
                    <a:pt x="124953" y="1715"/>
                    <a:pt x="125082" y="1762"/>
                    <a:pt x="125223" y="1762"/>
                  </a:cubicBezTo>
                  <a:cubicBezTo>
                    <a:pt x="125481" y="1762"/>
                    <a:pt x="125681" y="1621"/>
                    <a:pt x="125810" y="1515"/>
                  </a:cubicBezTo>
                  <a:cubicBezTo>
                    <a:pt x="125857" y="1562"/>
                    <a:pt x="125904" y="1597"/>
                    <a:pt x="125963" y="1633"/>
                  </a:cubicBezTo>
                  <a:cubicBezTo>
                    <a:pt x="126080" y="1715"/>
                    <a:pt x="126221" y="1762"/>
                    <a:pt x="126362" y="1762"/>
                  </a:cubicBezTo>
                  <a:cubicBezTo>
                    <a:pt x="126609" y="1762"/>
                    <a:pt x="126820" y="1621"/>
                    <a:pt x="126937" y="1515"/>
                  </a:cubicBezTo>
                  <a:cubicBezTo>
                    <a:pt x="126984" y="1562"/>
                    <a:pt x="127031" y="1597"/>
                    <a:pt x="127090" y="1633"/>
                  </a:cubicBezTo>
                  <a:cubicBezTo>
                    <a:pt x="127207" y="1715"/>
                    <a:pt x="127348" y="1762"/>
                    <a:pt x="127489" y="1762"/>
                  </a:cubicBezTo>
                  <a:cubicBezTo>
                    <a:pt x="127736" y="1762"/>
                    <a:pt x="127947" y="1621"/>
                    <a:pt x="128065" y="1515"/>
                  </a:cubicBezTo>
                  <a:cubicBezTo>
                    <a:pt x="128112" y="1562"/>
                    <a:pt x="128171" y="1597"/>
                    <a:pt x="128218" y="1633"/>
                  </a:cubicBezTo>
                  <a:cubicBezTo>
                    <a:pt x="128347" y="1715"/>
                    <a:pt x="128476" y="1762"/>
                    <a:pt x="128617" y="1762"/>
                  </a:cubicBezTo>
                  <a:cubicBezTo>
                    <a:pt x="128864" y="1762"/>
                    <a:pt x="129075" y="1621"/>
                    <a:pt x="129204" y="1515"/>
                  </a:cubicBezTo>
                  <a:cubicBezTo>
                    <a:pt x="129251" y="1562"/>
                    <a:pt x="129298" y="1597"/>
                    <a:pt x="129345" y="1633"/>
                  </a:cubicBezTo>
                  <a:cubicBezTo>
                    <a:pt x="129474" y="1715"/>
                    <a:pt x="129603" y="1762"/>
                    <a:pt x="129744" y="1762"/>
                  </a:cubicBezTo>
                  <a:cubicBezTo>
                    <a:pt x="130003" y="1762"/>
                    <a:pt x="130202" y="1621"/>
                    <a:pt x="130332" y="1515"/>
                  </a:cubicBezTo>
                  <a:cubicBezTo>
                    <a:pt x="130379" y="1562"/>
                    <a:pt x="130426" y="1597"/>
                    <a:pt x="130473" y="1633"/>
                  </a:cubicBezTo>
                  <a:cubicBezTo>
                    <a:pt x="130602" y="1715"/>
                    <a:pt x="130743" y="1762"/>
                    <a:pt x="130884" y="1762"/>
                  </a:cubicBezTo>
                  <a:cubicBezTo>
                    <a:pt x="131130" y="1762"/>
                    <a:pt x="131342" y="1621"/>
                    <a:pt x="131459" y="1515"/>
                  </a:cubicBezTo>
                  <a:cubicBezTo>
                    <a:pt x="131506" y="1562"/>
                    <a:pt x="131553" y="1597"/>
                    <a:pt x="131612" y="1633"/>
                  </a:cubicBezTo>
                  <a:cubicBezTo>
                    <a:pt x="131729" y="1715"/>
                    <a:pt x="131870" y="1762"/>
                    <a:pt x="132011" y="1762"/>
                  </a:cubicBezTo>
                  <a:cubicBezTo>
                    <a:pt x="132258" y="1762"/>
                    <a:pt x="132469" y="1621"/>
                    <a:pt x="132587" y="1515"/>
                  </a:cubicBezTo>
                  <a:cubicBezTo>
                    <a:pt x="132634" y="1562"/>
                    <a:pt x="132692" y="1597"/>
                    <a:pt x="132739" y="1633"/>
                  </a:cubicBezTo>
                  <a:cubicBezTo>
                    <a:pt x="132868" y="1715"/>
                    <a:pt x="132998" y="1762"/>
                    <a:pt x="133139" y="1762"/>
                  </a:cubicBezTo>
                  <a:cubicBezTo>
                    <a:pt x="133385" y="1762"/>
                    <a:pt x="133597" y="1621"/>
                    <a:pt x="133726" y="1515"/>
                  </a:cubicBezTo>
                  <a:cubicBezTo>
                    <a:pt x="133773" y="1562"/>
                    <a:pt x="133820" y="1597"/>
                    <a:pt x="133867" y="1633"/>
                  </a:cubicBezTo>
                  <a:cubicBezTo>
                    <a:pt x="133996" y="1715"/>
                    <a:pt x="134125" y="1762"/>
                    <a:pt x="134266" y="1762"/>
                  </a:cubicBezTo>
                  <a:cubicBezTo>
                    <a:pt x="134524" y="1762"/>
                    <a:pt x="134724" y="1621"/>
                    <a:pt x="134853" y="1515"/>
                  </a:cubicBezTo>
                  <a:cubicBezTo>
                    <a:pt x="134900" y="1562"/>
                    <a:pt x="134947" y="1597"/>
                    <a:pt x="134994" y="1633"/>
                  </a:cubicBezTo>
                  <a:cubicBezTo>
                    <a:pt x="135123" y="1715"/>
                    <a:pt x="135253" y="1762"/>
                    <a:pt x="135394" y="1762"/>
                  </a:cubicBezTo>
                  <a:cubicBezTo>
                    <a:pt x="135652" y="1762"/>
                    <a:pt x="135852" y="1621"/>
                    <a:pt x="135981" y="1515"/>
                  </a:cubicBezTo>
                  <a:cubicBezTo>
                    <a:pt x="136028" y="1562"/>
                    <a:pt x="136075" y="1597"/>
                    <a:pt x="136122" y="1633"/>
                  </a:cubicBezTo>
                  <a:cubicBezTo>
                    <a:pt x="136251" y="1715"/>
                    <a:pt x="136392" y="1762"/>
                    <a:pt x="136533" y="1762"/>
                  </a:cubicBezTo>
                  <a:cubicBezTo>
                    <a:pt x="136779" y="1762"/>
                    <a:pt x="136991" y="1621"/>
                    <a:pt x="137108" y="1515"/>
                  </a:cubicBezTo>
                  <a:cubicBezTo>
                    <a:pt x="137155" y="1562"/>
                    <a:pt x="137202" y="1597"/>
                    <a:pt x="137261" y="1633"/>
                  </a:cubicBezTo>
                  <a:cubicBezTo>
                    <a:pt x="137378" y="1715"/>
                    <a:pt x="137519" y="1762"/>
                    <a:pt x="137660" y="1762"/>
                  </a:cubicBezTo>
                  <a:cubicBezTo>
                    <a:pt x="137907" y="1762"/>
                    <a:pt x="138118" y="1621"/>
                    <a:pt x="138236" y="1515"/>
                  </a:cubicBezTo>
                  <a:cubicBezTo>
                    <a:pt x="138283" y="1562"/>
                    <a:pt x="138342" y="1597"/>
                    <a:pt x="138389" y="1633"/>
                  </a:cubicBezTo>
                  <a:cubicBezTo>
                    <a:pt x="138518" y="1715"/>
                    <a:pt x="138647" y="1762"/>
                    <a:pt x="138788" y="1762"/>
                  </a:cubicBezTo>
                  <a:cubicBezTo>
                    <a:pt x="139034" y="1762"/>
                    <a:pt x="139246" y="1621"/>
                    <a:pt x="139375" y="1515"/>
                  </a:cubicBezTo>
                  <a:cubicBezTo>
                    <a:pt x="139422" y="1562"/>
                    <a:pt x="139469" y="1597"/>
                    <a:pt x="139516" y="1633"/>
                  </a:cubicBezTo>
                  <a:cubicBezTo>
                    <a:pt x="139645" y="1715"/>
                    <a:pt x="139774" y="1762"/>
                    <a:pt x="139915" y="1762"/>
                  </a:cubicBezTo>
                  <a:cubicBezTo>
                    <a:pt x="140174" y="1762"/>
                    <a:pt x="140373" y="1621"/>
                    <a:pt x="140503" y="1515"/>
                  </a:cubicBezTo>
                  <a:cubicBezTo>
                    <a:pt x="140550" y="1562"/>
                    <a:pt x="140597" y="1597"/>
                    <a:pt x="140644" y="1633"/>
                  </a:cubicBezTo>
                  <a:cubicBezTo>
                    <a:pt x="140773" y="1715"/>
                    <a:pt x="140902" y="1762"/>
                    <a:pt x="141043" y="1762"/>
                  </a:cubicBezTo>
                  <a:cubicBezTo>
                    <a:pt x="141301" y="1762"/>
                    <a:pt x="141501" y="1621"/>
                    <a:pt x="141630" y="1515"/>
                  </a:cubicBezTo>
                  <a:cubicBezTo>
                    <a:pt x="141677" y="1562"/>
                    <a:pt x="141724" y="1597"/>
                    <a:pt x="141783" y="1633"/>
                  </a:cubicBezTo>
                  <a:cubicBezTo>
                    <a:pt x="141900" y="1715"/>
                    <a:pt x="142041" y="1762"/>
                    <a:pt x="142182" y="1762"/>
                  </a:cubicBezTo>
                  <a:cubicBezTo>
                    <a:pt x="142429" y="1762"/>
                    <a:pt x="142640" y="1621"/>
                    <a:pt x="142758" y="1515"/>
                  </a:cubicBezTo>
                  <a:cubicBezTo>
                    <a:pt x="142805" y="1562"/>
                    <a:pt x="142863" y="1597"/>
                    <a:pt x="142910" y="1633"/>
                  </a:cubicBezTo>
                  <a:cubicBezTo>
                    <a:pt x="143039" y="1715"/>
                    <a:pt x="143169" y="1762"/>
                    <a:pt x="143310" y="1762"/>
                  </a:cubicBezTo>
                  <a:cubicBezTo>
                    <a:pt x="143556" y="1762"/>
                    <a:pt x="143768" y="1621"/>
                    <a:pt x="143897" y="1515"/>
                  </a:cubicBezTo>
                  <a:cubicBezTo>
                    <a:pt x="143944" y="1562"/>
                    <a:pt x="143991" y="1597"/>
                    <a:pt x="144038" y="1633"/>
                  </a:cubicBezTo>
                  <a:cubicBezTo>
                    <a:pt x="144167" y="1715"/>
                    <a:pt x="144296" y="1762"/>
                    <a:pt x="144437" y="1762"/>
                  </a:cubicBezTo>
                  <a:cubicBezTo>
                    <a:pt x="144684" y="1762"/>
                    <a:pt x="144895" y="1621"/>
                    <a:pt x="145024" y="1515"/>
                  </a:cubicBezTo>
                  <a:cubicBezTo>
                    <a:pt x="145071" y="1562"/>
                    <a:pt x="145118" y="1597"/>
                    <a:pt x="145165" y="1633"/>
                  </a:cubicBezTo>
                  <a:cubicBezTo>
                    <a:pt x="145294" y="1715"/>
                    <a:pt x="145424" y="1762"/>
                    <a:pt x="145565" y="1762"/>
                  </a:cubicBezTo>
                  <a:cubicBezTo>
                    <a:pt x="145823" y="1762"/>
                    <a:pt x="146023" y="1621"/>
                    <a:pt x="146152" y="1515"/>
                  </a:cubicBezTo>
                  <a:cubicBezTo>
                    <a:pt x="146199" y="1562"/>
                    <a:pt x="146246" y="1597"/>
                    <a:pt x="146293" y="1633"/>
                  </a:cubicBezTo>
                  <a:cubicBezTo>
                    <a:pt x="146422" y="1715"/>
                    <a:pt x="146563" y="1762"/>
                    <a:pt x="146704" y="1762"/>
                  </a:cubicBezTo>
                  <a:cubicBezTo>
                    <a:pt x="146950" y="1762"/>
                    <a:pt x="147162" y="1621"/>
                    <a:pt x="147279" y="1515"/>
                  </a:cubicBezTo>
                  <a:cubicBezTo>
                    <a:pt x="147326" y="1562"/>
                    <a:pt x="147373" y="1597"/>
                    <a:pt x="147432" y="1633"/>
                  </a:cubicBezTo>
                  <a:cubicBezTo>
                    <a:pt x="147549" y="1715"/>
                    <a:pt x="147690" y="1762"/>
                    <a:pt x="147831" y="1762"/>
                  </a:cubicBezTo>
                  <a:cubicBezTo>
                    <a:pt x="148078" y="1762"/>
                    <a:pt x="148289" y="1621"/>
                    <a:pt x="148407" y="1515"/>
                  </a:cubicBezTo>
                  <a:cubicBezTo>
                    <a:pt x="148454" y="1562"/>
                    <a:pt x="148512" y="1597"/>
                    <a:pt x="148559" y="1633"/>
                  </a:cubicBezTo>
                  <a:cubicBezTo>
                    <a:pt x="148689" y="1715"/>
                    <a:pt x="148818" y="1762"/>
                    <a:pt x="148959" y="1762"/>
                  </a:cubicBezTo>
                  <a:cubicBezTo>
                    <a:pt x="149205" y="1762"/>
                    <a:pt x="149417" y="1621"/>
                    <a:pt x="149546" y="1515"/>
                  </a:cubicBezTo>
                  <a:cubicBezTo>
                    <a:pt x="149593" y="1562"/>
                    <a:pt x="149640" y="1597"/>
                    <a:pt x="149687" y="1633"/>
                  </a:cubicBezTo>
                  <a:cubicBezTo>
                    <a:pt x="149816" y="1715"/>
                    <a:pt x="149945" y="1762"/>
                    <a:pt x="150086" y="1762"/>
                  </a:cubicBezTo>
                  <a:cubicBezTo>
                    <a:pt x="150345" y="1762"/>
                    <a:pt x="150544" y="1621"/>
                    <a:pt x="150674" y="1515"/>
                  </a:cubicBezTo>
                  <a:cubicBezTo>
                    <a:pt x="150721" y="1562"/>
                    <a:pt x="150767" y="1597"/>
                    <a:pt x="150814" y="1633"/>
                  </a:cubicBezTo>
                  <a:cubicBezTo>
                    <a:pt x="150944" y="1715"/>
                    <a:pt x="151073" y="1762"/>
                    <a:pt x="151214" y="1762"/>
                  </a:cubicBezTo>
                  <a:cubicBezTo>
                    <a:pt x="151472" y="1762"/>
                    <a:pt x="151672" y="1621"/>
                    <a:pt x="151801" y="1515"/>
                  </a:cubicBezTo>
                  <a:cubicBezTo>
                    <a:pt x="151848" y="1562"/>
                    <a:pt x="151895" y="1597"/>
                    <a:pt x="151954" y="1633"/>
                  </a:cubicBezTo>
                  <a:cubicBezTo>
                    <a:pt x="152071" y="1715"/>
                    <a:pt x="152212" y="1762"/>
                    <a:pt x="152353" y="1762"/>
                  </a:cubicBezTo>
                  <a:cubicBezTo>
                    <a:pt x="152600" y="1762"/>
                    <a:pt x="152811" y="1621"/>
                    <a:pt x="152929" y="1515"/>
                  </a:cubicBezTo>
                  <a:cubicBezTo>
                    <a:pt x="152976" y="1562"/>
                    <a:pt x="153022" y="1597"/>
                    <a:pt x="153081" y="1633"/>
                  </a:cubicBezTo>
                  <a:cubicBezTo>
                    <a:pt x="153210" y="1715"/>
                    <a:pt x="153340" y="1762"/>
                    <a:pt x="153481" y="1762"/>
                  </a:cubicBezTo>
                  <a:cubicBezTo>
                    <a:pt x="153727" y="1762"/>
                    <a:pt x="153939" y="1621"/>
                    <a:pt x="154056" y="1515"/>
                  </a:cubicBezTo>
                  <a:cubicBezTo>
                    <a:pt x="154115" y="1562"/>
                    <a:pt x="154162" y="1597"/>
                    <a:pt x="154209" y="1633"/>
                  </a:cubicBezTo>
                  <a:cubicBezTo>
                    <a:pt x="154338" y="1715"/>
                    <a:pt x="154467" y="1762"/>
                    <a:pt x="154608" y="1762"/>
                  </a:cubicBezTo>
                  <a:cubicBezTo>
                    <a:pt x="154855" y="1762"/>
                    <a:pt x="155066" y="1621"/>
                    <a:pt x="155195" y="1515"/>
                  </a:cubicBezTo>
                  <a:cubicBezTo>
                    <a:pt x="155242" y="1562"/>
                    <a:pt x="155289" y="1597"/>
                    <a:pt x="155336" y="1633"/>
                  </a:cubicBezTo>
                  <a:cubicBezTo>
                    <a:pt x="155465" y="1715"/>
                    <a:pt x="155595" y="1762"/>
                    <a:pt x="155736" y="1762"/>
                  </a:cubicBezTo>
                  <a:cubicBezTo>
                    <a:pt x="155994" y="1762"/>
                    <a:pt x="156194" y="1621"/>
                    <a:pt x="156323" y="1515"/>
                  </a:cubicBezTo>
                  <a:cubicBezTo>
                    <a:pt x="156370" y="1562"/>
                    <a:pt x="156417" y="1597"/>
                    <a:pt x="156464" y="1633"/>
                  </a:cubicBezTo>
                  <a:cubicBezTo>
                    <a:pt x="156593" y="1715"/>
                    <a:pt x="156734" y="1762"/>
                    <a:pt x="156875" y="1762"/>
                  </a:cubicBezTo>
                  <a:cubicBezTo>
                    <a:pt x="157121" y="1762"/>
                    <a:pt x="157333" y="1621"/>
                    <a:pt x="157450" y="1515"/>
                  </a:cubicBezTo>
                  <a:cubicBezTo>
                    <a:pt x="157497" y="1562"/>
                    <a:pt x="157544" y="1597"/>
                    <a:pt x="157603" y="1633"/>
                  </a:cubicBezTo>
                  <a:cubicBezTo>
                    <a:pt x="157720" y="1715"/>
                    <a:pt x="157861" y="1762"/>
                    <a:pt x="158002" y="1762"/>
                  </a:cubicBezTo>
                  <a:cubicBezTo>
                    <a:pt x="158249" y="1762"/>
                    <a:pt x="158460" y="1621"/>
                    <a:pt x="158578" y="1515"/>
                  </a:cubicBezTo>
                  <a:cubicBezTo>
                    <a:pt x="158625" y="1562"/>
                    <a:pt x="158683" y="1597"/>
                    <a:pt x="158730" y="1633"/>
                  </a:cubicBezTo>
                  <a:cubicBezTo>
                    <a:pt x="158860" y="1715"/>
                    <a:pt x="158989" y="1762"/>
                    <a:pt x="159130" y="1762"/>
                  </a:cubicBezTo>
                  <a:cubicBezTo>
                    <a:pt x="159376" y="1762"/>
                    <a:pt x="159588" y="1621"/>
                    <a:pt x="159717" y="1515"/>
                  </a:cubicBezTo>
                  <a:cubicBezTo>
                    <a:pt x="159764" y="1562"/>
                    <a:pt x="159811" y="1597"/>
                    <a:pt x="159858" y="1633"/>
                  </a:cubicBezTo>
                  <a:cubicBezTo>
                    <a:pt x="159987" y="1715"/>
                    <a:pt x="160116" y="1762"/>
                    <a:pt x="160257" y="1762"/>
                  </a:cubicBezTo>
                  <a:cubicBezTo>
                    <a:pt x="160516" y="1762"/>
                    <a:pt x="160715" y="1621"/>
                    <a:pt x="160844" y="1515"/>
                  </a:cubicBezTo>
                  <a:cubicBezTo>
                    <a:pt x="160891" y="1562"/>
                    <a:pt x="160938" y="1597"/>
                    <a:pt x="160985" y="1633"/>
                  </a:cubicBezTo>
                  <a:cubicBezTo>
                    <a:pt x="161115" y="1715"/>
                    <a:pt x="161244" y="1762"/>
                    <a:pt x="161385" y="1762"/>
                  </a:cubicBezTo>
                  <a:cubicBezTo>
                    <a:pt x="161643" y="1762"/>
                    <a:pt x="161843" y="1621"/>
                    <a:pt x="161972" y="1515"/>
                  </a:cubicBezTo>
                  <a:cubicBezTo>
                    <a:pt x="162019" y="1562"/>
                    <a:pt x="162066" y="1597"/>
                    <a:pt x="162125" y="1633"/>
                  </a:cubicBezTo>
                  <a:cubicBezTo>
                    <a:pt x="162242" y="1715"/>
                    <a:pt x="162383" y="1762"/>
                    <a:pt x="162524" y="1762"/>
                  </a:cubicBezTo>
                  <a:cubicBezTo>
                    <a:pt x="162771" y="1762"/>
                    <a:pt x="162982" y="1621"/>
                    <a:pt x="163099" y="1515"/>
                  </a:cubicBezTo>
                  <a:cubicBezTo>
                    <a:pt x="163146" y="1562"/>
                    <a:pt x="163193" y="1597"/>
                    <a:pt x="163252" y="1633"/>
                  </a:cubicBezTo>
                  <a:cubicBezTo>
                    <a:pt x="163370" y="1715"/>
                    <a:pt x="163511" y="1762"/>
                    <a:pt x="163651" y="1762"/>
                  </a:cubicBezTo>
                  <a:cubicBezTo>
                    <a:pt x="163898" y="1762"/>
                    <a:pt x="164110" y="1621"/>
                    <a:pt x="164227" y="1515"/>
                  </a:cubicBezTo>
                  <a:cubicBezTo>
                    <a:pt x="164286" y="1562"/>
                    <a:pt x="164333" y="1597"/>
                    <a:pt x="164380" y="1633"/>
                  </a:cubicBezTo>
                  <a:cubicBezTo>
                    <a:pt x="164509" y="1715"/>
                    <a:pt x="164638" y="1762"/>
                    <a:pt x="164779" y="1762"/>
                  </a:cubicBezTo>
                  <a:cubicBezTo>
                    <a:pt x="165026" y="1762"/>
                    <a:pt x="165237" y="1621"/>
                    <a:pt x="165366" y="1515"/>
                  </a:cubicBezTo>
                  <a:cubicBezTo>
                    <a:pt x="165413" y="1562"/>
                    <a:pt x="165460" y="1597"/>
                    <a:pt x="165507" y="1633"/>
                  </a:cubicBezTo>
                  <a:cubicBezTo>
                    <a:pt x="165636" y="1715"/>
                    <a:pt x="165766" y="1762"/>
                    <a:pt x="165906" y="1762"/>
                  </a:cubicBezTo>
                  <a:cubicBezTo>
                    <a:pt x="166165" y="1762"/>
                    <a:pt x="166365" y="1621"/>
                    <a:pt x="166494" y="1515"/>
                  </a:cubicBezTo>
                  <a:cubicBezTo>
                    <a:pt x="166541" y="1562"/>
                    <a:pt x="166588" y="1597"/>
                    <a:pt x="166635" y="1633"/>
                  </a:cubicBezTo>
                  <a:cubicBezTo>
                    <a:pt x="166764" y="1715"/>
                    <a:pt x="166905" y="1762"/>
                    <a:pt x="167034" y="1762"/>
                  </a:cubicBezTo>
                  <a:cubicBezTo>
                    <a:pt x="167292" y="1762"/>
                    <a:pt x="167504" y="1621"/>
                    <a:pt x="167621" y="1515"/>
                  </a:cubicBezTo>
                  <a:cubicBezTo>
                    <a:pt x="167668" y="1562"/>
                    <a:pt x="167715" y="1597"/>
                    <a:pt x="167774" y="1633"/>
                  </a:cubicBezTo>
                  <a:cubicBezTo>
                    <a:pt x="167891" y="1715"/>
                    <a:pt x="168032" y="1762"/>
                    <a:pt x="168173" y="1762"/>
                  </a:cubicBezTo>
                  <a:cubicBezTo>
                    <a:pt x="168420" y="1762"/>
                    <a:pt x="168631" y="1621"/>
                    <a:pt x="168749" y="1515"/>
                  </a:cubicBezTo>
                  <a:cubicBezTo>
                    <a:pt x="168796" y="1562"/>
                    <a:pt x="168854" y="1597"/>
                    <a:pt x="168901" y="1633"/>
                  </a:cubicBezTo>
                  <a:cubicBezTo>
                    <a:pt x="169031" y="1715"/>
                    <a:pt x="169160" y="1762"/>
                    <a:pt x="169301" y="1762"/>
                  </a:cubicBezTo>
                  <a:cubicBezTo>
                    <a:pt x="169547" y="1762"/>
                    <a:pt x="169759" y="1621"/>
                    <a:pt x="169888" y="1515"/>
                  </a:cubicBezTo>
                  <a:cubicBezTo>
                    <a:pt x="169935" y="1562"/>
                    <a:pt x="169982" y="1597"/>
                    <a:pt x="170029" y="1633"/>
                  </a:cubicBezTo>
                  <a:cubicBezTo>
                    <a:pt x="170158" y="1715"/>
                    <a:pt x="170287" y="1762"/>
                    <a:pt x="170428" y="1762"/>
                  </a:cubicBezTo>
                  <a:cubicBezTo>
                    <a:pt x="170687" y="1762"/>
                    <a:pt x="170886" y="1621"/>
                    <a:pt x="171015" y="1515"/>
                  </a:cubicBezTo>
                  <a:cubicBezTo>
                    <a:pt x="171062" y="1562"/>
                    <a:pt x="171109" y="1597"/>
                    <a:pt x="171156" y="1633"/>
                  </a:cubicBezTo>
                  <a:cubicBezTo>
                    <a:pt x="171286" y="1715"/>
                    <a:pt x="171415" y="1762"/>
                    <a:pt x="171556" y="1762"/>
                  </a:cubicBezTo>
                  <a:cubicBezTo>
                    <a:pt x="171814" y="1762"/>
                    <a:pt x="172014" y="1621"/>
                    <a:pt x="172143" y="1515"/>
                  </a:cubicBezTo>
                  <a:cubicBezTo>
                    <a:pt x="172190" y="1562"/>
                    <a:pt x="172237" y="1597"/>
                    <a:pt x="172284" y="1633"/>
                  </a:cubicBezTo>
                  <a:cubicBezTo>
                    <a:pt x="172413" y="1715"/>
                    <a:pt x="172554" y="1762"/>
                    <a:pt x="172695" y="1762"/>
                  </a:cubicBezTo>
                  <a:cubicBezTo>
                    <a:pt x="172942" y="1762"/>
                    <a:pt x="173153" y="1621"/>
                    <a:pt x="173270" y="1515"/>
                  </a:cubicBezTo>
                  <a:cubicBezTo>
                    <a:pt x="173317" y="1562"/>
                    <a:pt x="173364" y="1597"/>
                    <a:pt x="173423" y="1633"/>
                  </a:cubicBezTo>
                  <a:cubicBezTo>
                    <a:pt x="173541" y="1715"/>
                    <a:pt x="173682" y="1762"/>
                    <a:pt x="173822" y="1762"/>
                  </a:cubicBezTo>
                  <a:cubicBezTo>
                    <a:pt x="174069" y="1762"/>
                    <a:pt x="174280" y="1621"/>
                    <a:pt x="174398" y="1515"/>
                  </a:cubicBezTo>
                  <a:cubicBezTo>
                    <a:pt x="174445" y="1562"/>
                    <a:pt x="174504" y="1597"/>
                    <a:pt x="174551" y="1633"/>
                  </a:cubicBezTo>
                  <a:cubicBezTo>
                    <a:pt x="174680" y="1715"/>
                    <a:pt x="174809" y="1762"/>
                    <a:pt x="174950" y="1762"/>
                  </a:cubicBezTo>
                  <a:cubicBezTo>
                    <a:pt x="175197" y="1762"/>
                    <a:pt x="175408" y="1621"/>
                    <a:pt x="175537" y="1515"/>
                  </a:cubicBezTo>
                  <a:cubicBezTo>
                    <a:pt x="175584" y="1562"/>
                    <a:pt x="175631" y="1597"/>
                    <a:pt x="175678" y="1633"/>
                  </a:cubicBezTo>
                  <a:cubicBezTo>
                    <a:pt x="175807" y="1715"/>
                    <a:pt x="175937" y="1762"/>
                    <a:pt x="176077" y="1762"/>
                  </a:cubicBezTo>
                  <a:cubicBezTo>
                    <a:pt x="176336" y="1762"/>
                    <a:pt x="176535" y="1621"/>
                    <a:pt x="176665" y="1515"/>
                  </a:cubicBezTo>
                  <a:cubicBezTo>
                    <a:pt x="176712" y="1562"/>
                    <a:pt x="176759" y="1597"/>
                    <a:pt x="176806" y="1633"/>
                  </a:cubicBezTo>
                  <a:cubicBezTo>
                    <a:pt x="176935" y="1715"/>
                    <a:pt x="177076" y="1762"/>
                    <a:pt x="177205" y="1762"/>
                  </a:cubicBezTo>
                  <a:cubicBezTo>
                    <a:pt x="177463" y="1762"/>
                    <a:pt x="177675" y="1621"/>
                    <a:pt x="177792" y="1515"/>
                  </a:cubicBezTo>
                  <a:cubicBezTo>
                    <a:pt x="177839" y="1562"/>
                    <a:pt x="177886" y="1597"/>
                    <a:pt x="177945" y="1633"/>
                  </a:cubicBezTo>
                  <a:cubicBezTo>
                    <a:pt x="178062" y="1715"/>
                    <a:pt x="178203" y="1762"/>
                    <a:pt x="178344" y="1762"/>
                  </a:cubicBezTo>
                  <a:cubicBezTo>
                    <a:pt x="178591" y="1762"/>
                    <a:pt x="178802" y="1621"/>
                    <a:pt x="178920" y="1515"/>
                  </a:cubicBezTo>
                  <a:cubicBezTo>
                    <a:pt x="178967" y="1562"/>
                    <a:pt x="179025" y="1597"/>
                    <a:pt x="179072" y="1633"/>
                  </a:cubicBezTo>
                  <a:cubicBezTo>
                    <a:pt x="179202" y="1715"/>
                    <a:pt x="179331" y="1762"/>
                    <a:pt x="179472" y="1762"/>
                  </a:cubicBezTo>
                  <a:cubicBezTo>
                    <a:pt x="179718" y="1762"/>
                    <a:pt x="179930" y="1621"/>
                    <a:pt x="180059" y="1515"/>
                  </a:cubicBezTo>
                  <a:cubicBezTo>
                    <a:pt x="180106" y="1562"/>
                    <a:pt x="180153" y="1597"/>
                    <a:pt x="180200" y="1633"/>
                  </a:cubicBezTo>
                  <a:cubicBezTo>
                    <a:pt x="180329" y="1715"/>
                    <a:pt x="180458" y="1762"/>
                    <a:pt x="180599" y="1762"/>
                  </a:cubicBezTo>
                  <a:cubicBezTo>
                    <a:pt x="180846" y="1762"/>
                    <a:pt x="181057" y="1621"/>
                    <a:pt x="181186" y="1515"/>
                  </a:cubicBezTo>
                  <a:cubicBezTo>
                    <a:pt x="181233" y="1562"/>
                    <a:pt x="181280" y="1597"/>
                    <a:pt x="181327" y="1633"/>
                  </a:cubicBezTo>
                  <a:cubicBezTo>
                    <a:pt x="181457" y="1715"/>
                    <a:pt x="181586" y="1762"/>
                    <a:pt x="181727" y="1762"/>
                  </a:cubicBezTo>
                  <a:cubicBezTo>
                    <a:pt x="181985" y="1762"/>
                    <a:pt x="182185" y="1621"/>
                    <a:pt x="182314" y="1515"/>
                  </a:cubicBezTo>
                  <a:cubicBezTo>
                    <a:pt x="182361" y="1562"/>
                    <a:pt x="182408" y="1597"/>
                    <a:pt x="182455" y="1633"/>
                  </a:cubicBezTo>
                  <a:cubicBezTo>
                    <a:pt x="182584" y="1715"/>
                    <a:pt x="182725" y="1762"/>
                    <a:pt x="182866" y="1762"/>
                  </a:cubicBezTo>
                  <a:cubicBezTo>
                    <a:pt x="183113" y="1762"/>
                    <a:pt x="183324" y="1621"/>
                    <a:pt x="183441" y="1515"/>
                  </a:cubicBezTo>
                  <a:cubicBezTo>
                    <a:pt x="183488" y="1562"/>
                    <a:pt x="183535" y="1597"/>
                    <a:pt x="183594" y="1633"/>
                  </a:cubicBezTo>
                  <a:cubicBezTo>
                    <a:pt x="183712" y="1715"/>
                    <a:pt x="183852" y="1762"/>
                    <a:pt x="183993" y="1762"/>
                  </a:cubicBezTo>
                  <a:cubicBezTo>
                    <a:pt x="184240" y="1762"/>
                    <a:pt x="184451" y="1621"/>
                    <a:pt x="184569" y="1515"/>
                  </a:cubicBezTo>
                  <a:cubicBezTo>
                    <a:pt x="184616" y="1562"/>
                    <a:pt x="184675" y="1597"/>
                    <a:pt x="184722" y="1633"/>
                  </a:cubicBezTo>
                  <a:cubicBezTo>
                    <a:pt x="184851" y="1715"/>
                    <a:pt x="184980" y="1762"/>
                    <a:pt x="185121" y="1762"/>
                  </a:cubicBezTo>
                  <a:cubicBezTo>
                    <a:pt x="185368" y="1762"/>
                    <a:pt x="185579" y="1621"/>
                    <a:pt x="185708" y="1515"/>
                  </a:cubicBezTo>
                  <a:cubicBezTo>
                    <a:pt x="185755" y="1562"/>
                    <a:pt x="185802" y="1597"/>
                    <a:pt x="185849" y="1633"/>
                  </a:cubicBezTo>
                  <a:cubicBezTo>
                    <a:pt x="185978" y="1715"/>
                    <a:pt x="186107" y="1762"/>
                    <a:pt x="186248" y="1762"/>
                  </a:cubicBezTo>
                  <a:cubicBezTo>
                    <a:pt x="186507" y="1762"/>
                    <a:pt x="186706" y="1621"/>
                    <a:pt x="186836" y="1515"/>
                  </a:cubicBezTo>
                  <a:cubicBezTo>
                    <a:pt x="186883" y="1562"/>
                    <a:pt x="186930" y="1597"/>
                    <a:pt x="186977" y="1633"/>
                  </a:cubicBezTo>
                  <a:cubicBezTo>
                    <a:pt x="187106" y="1715"/>
                    <a:pt x="187247" y="1762"/>
                    <a:pt x="187376" y="1762"/>
                  </a:cubicBezTo>
                  <a:cubicBezTo>
                    <a:pt x="187634" y="1762"/>
                    <a:pt x="187846" y="1621"/>
                    <a:pt x="187963" y="1515"/>
                  </a:cubicBezTo>
                  <a:cubicBezTo>
                    <a:pt x="188010" y="1562"/>
                    <a:pt x="188057" y="1597"/>
                    <a:pt x="188116" y="1633"/>
                  </a:cubicBezTo>
                  <a:cubicBezTo>
                    <a:pt x="188233" y="1715"/>
                    <a:pt x="188374" y="1762"/>
                    <a:pt x="188515" y="1762"/>
                  </a:cubicBezTo>
                  <a:cubicBezTo>
                    <a:pt x="188762" y="1762"/>
                    <a:pt x="188973" y="1621"/>
                    <a:pt x="189091" y="1515"/>
                  </a:cubicBezTo>
                  <a:cubicBezTo>
                    <a:pt x="189138" y="1562"/>
                    <a:pt x="189185" y="1597"/>
                    <a:pt x="189243" y="1633"/>
                  </a:cubicBezTo>
                  <a:cubicBezTo>
                    <a:pt x="189373" y="1715"/>
                    <a:pt x="189502" y="1762"/>
                    <a:pt x="189643" y="1762"/>
                  </a:cubicBezTo>
                  <a:cubicBezTo>
                    <a:pt x="189889" y="1762"/>
                    <a:pt x="190101" y="1621"/>
                    <a:pt x="190230" y="1515"/>
                  </a:cubicBezTo>
                  <a:cubicBezTo>
                    <a:pt x="190277" y="1562"/>
                    <a:pt x="190324" y="1597"/>
                    <a:pt x="190371" y="1633"/>
                  </a:cubicBezTo>
                  <a:cubicBezTo>
                    <a:pt x="190500" y="1715"/>
                    <a:pt x="190629" y="1762"/>
                    <a:pt x="190770" y="1762"/>
                  </a:cubicBezTo>
                  <a:cubicBezTo>
                    <a:pt x="191029" y="1762"/>
                    <a:pt x="191228" y="1621"/>
                    <a:pt x="191357" y="1515"/>
                  </a:cubicBezTo>
                  <a:cubicBezTo>
                    <a:pt x="191404" y="1562"/>
                    <a:pt x="191451" y="1597"/>
                    <a:pt x="191498" y="1633"/>
                  </a:cubicBezTo>
                  <a:cubicBezTo>
                    <a:pt x="191628" y="1715"/>
                    <a:pt x="191757" y="1762"/>
                    <a:pt x="191898" y="1762"/>
                  </a:cubicBezTo>
                  <a:cubicBezTo>
                    <a:pt x="192156" y="1762"/>
                    <a:pt x="192356" y="1621"/>
                    <a:pt x="192485" y="1515"/>
                  </a:cubicBezTo>
                  <a:cubicBezTo>
                    <a:pt x="192532" y="1562"/>
                    <a:pt x="192579" y="1597"/>
                    <a:pt x="192626" y="1633"/>
                  </a:cubicBezTo>
                  <a:cubicBezTo>
                    <a:pt x="192755" y="1715"/>
                    <a:pt x="192896" y="1762"/>
                    <a:pt x="193037" y="1762"/>
                  </a:cubicBezTo>
                  <a:cubicBezTo>
                    <a:pt x="193284" y="1762"/>
                    <a:pt x="193495" y="1621"/>
                    <a:pt x="193612" y="1515"/>
                  </a:cubicBezTo>
                  <a:cubicBezTo>
                    <a:pt x="193659" y="1562"/>
                    <a:pt x="193706" y="1597"/>
                    <a:pt x="193765" y="1633"/>
                  </a:cubicBezTo>
                  <a:cubicBezTo>
                    <a:pt x="193882" y="1715"/>
                    <a:pt x="194023" y="1762"/>
                    <a:pt x="194164" y="1762"/>
                  </a:cubicBezTo>
                  <a:cubicBezTo>
                    <a:pt x="194411" y="1762"/>
                    <a:pt x="194622" y="1621"/>
                    <a:pt x="194740" y="1515"/>
                  </a:cubicBezTo>
                  <a:cubicBezTo>
                    <a:pt x="194787" y="1562"/>
                    <a:pt x="194846" y="1597"/>
                    <a:pt x="194893" y="1633"/>
                  </a:cubicBezTo>
                  <a:cubicBezTo>
                    <a:pt x="195022" y="1715"/>
                    <a:pt x="195151" y="1762"/>
                    <a:pt x="195292" y="1762"/>
                  </a:cubicBezTo>
                  <a:cubicBezTo>
                    <a:pt x="195539" y="1762"/>
                    <a:pt x="195750" y="1621"/>
                    <a:pt x="195879" y="1515"/>
                  </a:cubicBezTo>
                  <a:cubicBezTo>
                    <a:pt x="195926" y="1562"/>
                    <a:pt x="195973" y="1597"/>
                    <a:pt x="196020" y="1633"/>
                  </a:cubicBezTo>
                  <a:cubicBezTo>
                    <a:pt x="196149" y="1715"/>
                    <a:pt x="196278" y="1762"/>
                    <a:pt x="196419" y="1762"/>
                  </a:cubicBezTo>
                  <a:cubicBezTo>
                    <a:pt x="196678" y="1762"/>
                    <a:pt x="196877" y="1621"/>
                    <a:pt x="197007" y="1515"/>
                  </a:cubicBezTo>
                  <a:cubicBezTo>
                    <a:pt x="197054" y="1562"/>
                    <a:pt x="197101" y="1597"/>
                    <a:pt x="197148" y="1633"/>
                  </a:cubicBezTo>
                  <a:cubicBezTo>
                    <a:pt x="197277" y="1715"/>
                    <a:pt x="197406" y="1762"/>
                    <a:pt x="197547" y="1762"/>
                  </a:cubicBezTo>
                  <a:cubicBezTo>
                    <a:pt x="197805" y="1762"/>
                    <a:pt x="198005" y="1621"/>
                    <a:pt x="198134" y="1515"/>
                  </a:cubicBezTo>
                  <a:cubicBezTo>
                    <a:pt x="198181" y="1562"/>
                    <a:pt x="198228" y="1597"/>
                    <a:pt x="198275" y="1633"/>
                  </a:cubicBezTo>
                  <a:cubicBezTo>
                    <a:pt x="198404" y="1715"/>
                    <a:pt x="198545" y="1762"/>
                    <a:pt x="198686" y="1762"/>
                  </a:cubicBezTo>
                  <a:cubicBezTo>
                    <a:pt x="198933" y="1762"/>
                    <a:pt x="199144" y="1621"/>
                    <a:pt x="199262" y="1515"/>
                  </a:cubicBezTo>
                  <a:cubicBezTo>
                    <a:pt x="199309" y="1562"/>
                    <a:pt x="199356" y="1597"/>
                    <a:pt x="199414" y="1633"/>
                  </a:cubicBezTo>
                  <a:cubicBezTo>
                    <a:pt x="199532" y="1715"/>
                    <a:pt x="199673" y="1762"/>
                    <a:pt x="199814" y="1762"/>
                  </a:cubicBezTo>
                  <a:cubicBezTo>
                    <a:pt x="200060" y="1762"/>
                    <a:pt x="200272" y="1621"/>
                    <a:pt x="200389" y="1515"/>
                  </a:cubicBezTo>
                  <a:cubicBezTo>
                    <a:pt x="200436" y="1562"/>
                    <a:pt x="200495" y="1597"/>
                    <a:pt x="200542" y="1633"/>
                  </a:cubicBezTo>
                  <a:cubicBezTo>
                    <a:pt x="200671" y="1715"/>
                    <a:pt x="200800" y="1762"/>
                    <a:pt x="200941" y="1762"/>
                  </a:cubicBezTo>
                  <a:cubicBezTo>
                    <a:pt x="201188" y="1762"/>
                    <a:pt x="201399" y="1621"/>
                    <a:pt x="201528" y="1515"/>
                  </a:cubicBezTo>
                  <a:cubicBezTo>
                    <a:pt x="201575" y="1562"/>
                    <a:pt x="201622" y="1597"/>
                    <a:pt x="201669" y="1633"/>
                  </a:cubicBezTo>
                  <a:cubicBezTo>
                    <a:pt x="201798" y="1715"/>
                    <a:pt x="201928" y="1762"/>
                    <a:pt x="202069" y="1762"/>
                  </a:cubicBezTo>
                  <a:cubicBezTo>
                    <a:pt x="202327" y="1762"/>
                    <a:pt x="202527" y="1621"/>
                    <a:pt x="202656" y="1515"/>
                  </a:cubicBezTo>
                  <a:cubicBezTo>
                    <a:pt x="202703" y="1562"/>
                    <a:pt x="202750" y="1597"/>
                    <a:pt x="202797" y="1633"/>
                  </a:cubicBezTo>
                  <a:cubicBezTo>
                    <a:pt x="202926" y="1715"/>
                    <a:pt x="203055" y="1762"/>
                    <a:pt x="203196" y="1762"/>
                  </a:cubicBezTo>
                  <a:cubicBezTo>
                    <a:pt x="203454" y="1762"/>
                    <a:pt x="203654" y="1621"/>
                    <a:pt x="203783" y="1515"/>
                  </a:cubicBezTo>
                  <a:cubicBezTo>
                    <a:pt x="203830" y="1562"/>
                    <a:pt x="203877" y="1597"/>
                    <a:pt x="203936" y="1633"/>
                  </a:cubicBezTo>
                  <a:cubicBezTo>
                    <a:pt x="204053" y="1715"/>
                    <a:pt x="204194" y="1762"/>
                    <a:pt x="204335" y="1762"/>
                  </a:cubicBezTo>
                  <a:cubicBezTo>
                    <a:pt x="204582" y="1762"/>
                    <a:pt x="204793" y="1621"/>
                    <a:pt x="204911" y="1515"/>
                  </a:cubicBezTo>
                  <a:cubicBezTo>
                    <a:pt x="204958" y="1562"/>
                    <a:pt x="205017" y="1597"/>
                    <a:pt x="205064" y="1633"/>
                  </a:cubicBezTo>
                  <a:cubicBezTo>
                    <a:pt x="205193" y="1715"/>
                    <a:pt x="205322" y="1762"/>
                    <a:pt x="205463" y="1762"/>
                  </a:cubicBezTo>
                  <a:cubicBezTo>
                    <a:pt x="205709" y="1762"/>
                    <a:pt x="205921" y="1621"/>
                    <a:pt x="206038" y="1515"/>
                  </a:cubicBezTo>
                  <a:cubicBezTo>
                    <a:pt x="206097" y="1562"/>
                    <a:pt x="206144" y="1597"/>
                    <a:pt x="206191" y="1633"/>
                  </a:cubicBezTo>
                  <a:cubicBezTo>
                    <a:pt x="206320" y="1715"/>
                    <a:pt x="206449" y="1762"/>
                    <a:pt x="206590" y="1762"/>
                  </a:cubicBezTo>
                  <a:cubicBezTo>
                    <a:pt x="206849" y="1762"/>
                    <a:pt x="207048" y="1621"/>
                    <a:pt x="207178" y="1515"/>
                  </a:cubicBezTo>
                  <a:cubicBezTo>
                    <a:pt x="207225" y="1562"/>
                    <a:pt x="207272" y="1597"/>
                    <a:pt x="207319" y="1633"/>
                  </a:cubicBezTo>
                  <a:cubicBezTo>
                    <a:pt x="207448" y="1715"/>
                    <a:pt x="207577" y="1762"/>
                    <a:pt x="207718" y="1762"/>
                  </a:cubicBezTo>
                  <a:cubicBezTo>
                    <a:pt x="207976" y="1762"/>
                    <a:pt x="208176" y="1621"/>
                    <a:pt x="208305" y="1515"/>
                  </a:cubicBezTo>
                  <a:cubicBezTo>
                    <a:pt x="208352" y="1562"/>
                    <a:pt x="208399" y="1597"/>
                    <a:pt x="208446" y="1633"/>
                  </a:cubicBezTo>
                  <a:cubicBezTo>
                    <a:pt x="208575" y="1715"/>
                    <a:pt x="208716" y="1762"/>
                    <a:pt x="208857" y="1762"/>
                  </a:cubicBezTo>
                  <a:cubicBezTo>
                    <a:pt x="209104" y="1762"/>
                    <a:pt x="209315" y="1621"/>
                    <a:pt x="209433" y="1515"/>
                  </a:cubicBezTo>
                  <a:cubicBezTo>
                    <a:pt x="209480" y="1562"/>
                    <a:pt x="209527" y="1597"/>
                    <a:pt x="209585" y="1633"/>
                  </a:cubicBezTo>
                  <a:cubicBezTo>
                    <a:pt x="209703" y="1715"/>
                    <a:pt x="209844" y="1762"/>
                    <a:pt x="209985" y="1762"/>
                  </a:cubicBezTo>
                  <a:cubicBezTo>
                    <a:pt x="210231" y="1762"/>
                    <a:pt x="210443" y="1621"/>
                    <a:pt x="210560" y="1515"/>
                  </a:cubicBezTo>
                  <a:cubicBezTo>
                    <a:pt x="210607" y="1562"/>
                    <a:pt x="210666" y="1597"/>
                    <a:pt x="210713" y="1633"/>
                  </a:cubicBezTo>
                  <a:cubicBezTo>
                    <a:pt x="210842" y="1715"/>
                    <a:pt x="210971" y="1762"/>
                    <a:pt x="211112" y="1762"/>
                  </a:cubicBezTo>
                  <a:cubicBezTo>
                    <a:pt x="211359" y="1762"/>
                    <a:pt x="211570" y="1621"/>
                    <a:pt x="211699" y="1515"/>
                  </a:cubicBezTo>
                  <a:cubicBezTo>
                    <a:pt x="211746" y="1562"/>
                    <a:pt x="211793" y="1597"/>
                    <a:pt x="211840" y="1633"/>
                  </a:cubicBezTo>
                  <a:cubicBezTo>
                    <a:pt x="211969" y="1715"/>
                    <a:pt x="212099" y="1762"/>
                    <a:pt x="212240" y="1762"/>
                  </a:cubicBezTo>
                  <a:cubicBezTo>
                    <a:pt x="212498" y="1762"/>
                    <a:pt x="212698" y="1621"/>
                    <a:pt x="212827" y="1515"/>
                  </a:cubicBezTo>
                  <a:cubicBezTo>
                    <a:pt x="212874" y="1562"/>
                    <a:pt x="212921" y="1597"/>
                    <a:pt x="212968" y="1633"/>
                  </a:cubicBezTo>
                  <a:cubicBezTo>
                    <a:pt x="213097" y="1715"/>
                    <a:pt x="213226" y="1762"/>
                    <a:pt x="213367" y="1762"/>
                  </a:cubicBezTo>
                  <a:cubicBezTo>
                    <a:pt x="213625" y="1762"/>
                    <a:pt x="213825" y="1621"/>
                    <a:pt x="213954" y="1515"/>
                  </a:cubicBezTo>
                  <a:cubicBezTo>
                    <a:pt x="214001" y="1562"/>
                    <a:pt x="214048" y="1597"/>
                    <a:pt x="214107" y="1633"/>
                  </a:cubicBezTo>
                  <a:cubicBezTo>
                    <a:pt x="214224" y="1715"/>
                    <a:pt x="214365" y="1762"/>
                    <a:pt x="214506" y="1762"/>
                  </a:cubicBezTo>
                  <a:cubicBezTo>
                    <a:pt x="214753" y="1762"/>
                    <a:pt x="214964" y="1621"/>
                    <a:pt x="215082" y="1515"/>
                  </a:cubicBezTo>
                  <a:cubicBezTo>
                    <a:pt x="215129" y="1562"/>
                    <a:pt x="215176" y="1597"/>
                    <a:pt x="215234" y="1633"/>
                  </a:cubicBezTo>
                  <a:cubicBezTo>
                    <a:pt x="215364" y="1715"/>
                    <a:pt x="215493" y="1762"/>
                    <a:pt x="215634" y="1762"/>
                  </a:cubicBezTo>
                  <a:cubicBezTo>
                    <a:pt x="215880" y="1762"/>
                    <a:pt x="216092" y="1621"/>
                    <a:pt x="216209" y="1515"/>
                  </a:cubicBezTo>
                  <a:cubicBezTo>
                    <a:pt x="216268" y="1562"/>
                    <a:pt x="216315" y="1597"/>
                    <a:pt x="216362" y="1633"/>
                  </a:cubicBezTo>
                  <a:cubicBezTo>
                    <a:pt x="216491" y="1715"/>
                    <a:pt x="216620" y="1762"/>
                    <a:pt x="216761" y="1762"/>
                  </a:cubicBezTo>
                  <a:cubicBezTo>
                    <a:pt x="217008" y="1762"/>
                    <a:pt x="217219" y="1621"/>
                    <a:pt x="217349" y="1515"/>
                  </a:cubicBezTo>
                  <a:cubicBezTo>
                    <a:pt x="217396" y="1562"/>
                    <a:pt x="217442" y="1597"/>
                    <a:pt x="217489" y="1633"/>
                  </a:cubicBezTo>
                  <a:cubicBezTo>
                    <a:pt x="217619" y="1715"/>
                    <a:pt x="217748" y="1762"/>
                    <a:pt x="217889" y="1762"/>
                  </a:cubicBezTo>
                  <a:cubicBezTo>
                    <a:pt x="218147" y="1762"/>
                    <a:pt x="218347" y="1621"/>
                    <a:pt x="218476" y="1515"/>
                  </a:cubicBezTo>
                  <a:cubicBezTo>
                    <a:pt x="218523" y="1562"/>
                    <a:pt x="218570" y="1597"/>
                    <a:pt x="218617" y="1633"/>
                  </a:cubicBezTo>
                  <a:cubicBezTo>
                    <a:pt x="218746" y="1715"/>
                    <a:pt x="218887" y="1762"/>
                    <a:pt x="219028" y="1762"/>
                  </a:cubicBezTo>
                  <a:cubicBezTo>
                    <a:pt x="219275" y="1762"/>
                    <a:pt x="219486" y="1621"/>
                    <a:pt x="219604" y="1515"/>
                  </a:cubicBezTo>
                  <a:cubicBezTo>
                    <a:pt x="219651" y="1562"/>
                    <a:pt x="219697" y="1597"/>
                    <a:pt x="219756" y="1633"/>
                  </a:cubicBezTo>
                  <a:cubicBezTo>
                    <a:pt x="219874" y="1715"/>
                    <a:pt x="220015" y="1762"/>
                    <a:pt x="220156" y="1762"/>
                  </a:cubicBezTo>
                  <a:cubicBezTo>
                    <a:pt x="220402" y="1762"/>
                    <a:pt x="220614" y="1621"/>
                    <a:pt x="220731" y="1515"/>
                  </a:cubicBezTo>
                  <a:cubicBezTo>
                    <a:pt x="220778" y="1562"/>
                    <a:pt x="220837" y="1597"/>
                    <a:pt x="220884" y="1633"/>
                  </a:cubicBezTo>
                  <a:cubicBezTo>
                    <a:pt x="221013" y="1715"/>
                    <a:pt x="221142" y="1762"/>
                    <a:pt x="221283" y="1762"/>
                  </a:cubicBezTo>
                  <a:cubicBezTo>
                    <a:pt x="221530" y="1762"/>
                    <a:pt x="221741" y="1621"/>
                    <a:pt x="221870" y="1515"/>
                  </a:cubicBezTo>
                  <a:cubicBezTo>
                    <a:pt x="221917" y="1562"/>
                    <a:pt x="221964" y="1597"/>
                    <a:pt x="222011" y="1633"/>
                  </a:cubicBezTo>
                  <a:cubicBezTo>
                    <a:pt x="222140" y="1715"/>
                    <a:pt x="222270" y="1762"/>
                    <a:pt x="222411" y="1762"/>
                  </a:cubicBezTo>
                  <a:cubicBezTo>
                    <a:pt x="222669" y="1762"/>
                    <a:pt x="222869" y="1621"/>
                    <a:pt x="222998" y="1515"/>
                  </a:cubicBezTo>
                  <a:cubicBezTo>
                    <a:pt x="223045" y="1562"/>
                    <a:pt x="223092" y="1597"/>
                    <a:pt x="223139" y="1633"/>
                  </a:cubicBezTo>
                  <a:cubicBezTo>
                    <a:pt x="223268" y="1715"/>
                    <a:pt x="223397" y="1762"/>
                    <a:pt x="223538" y="1762"/>
                  </a:cubicBezTo>
                  <a:cubicBezTo>
                    <a:pt x="223796" y="1762"/>
                    <a:pt x="223996" y="1621"/>
                    <a:pt x="224125" y="1515"/>
                  </a:cubicBezTo>
                  <a:cubicBezTo>
                    <a:pt x="224172" y="1562"/>
                    <a:pt x="224219" y="1597"/>
                    <a:pt x="224278" y="1633"/>
                  </a:cubicBezTo>
                  <a:cubicBezTo>
                    <a:pt x="224395" y="1715"/>
                    <a:pt x="224536" y="1762"/>
                    <a:pt x="224677" y="1762"/>
                  </a:cubicBezTo>
                  <a:cubicBezTo>
                    <a:pt x="224924" y="1762"/>
                    <a:pt x="225135" y="1621"/>
                    <a:pt x="225253" y="1515"/>
                  </a:cubicBezTo>
                  <a:cubicBezTo>
                    <a:pt x="225300" y="1562"/>
                    <a:pt x="225347" y="1597"/>
                    <a:pt x="225405" y="1633"/>
                  </a:cubicBezTo>
                  <a:cubicBezTo>
                    <a:pt x="225523" y="1715"/>
                    <a:pt x="225664" y="1762"/>
                    <a:pt x="225805" y="1762"/>
                  </a:cubicBezTo>
                  <a:cubicBezTo>
                    <a:pt x="226051" y="1762"/>
                    <a:pt x="226263" y="1621"/>
                    <a:pt x="226380" y="1515"/>
                  </a:cubicBezTo>
                  <a:cubicBezTo>
                    <a:pt x="226427" y="1562"/>
                    <a:pt x="226486" y="1597"/>
                    <a:pt x="226533" y="1633"/>
                  </a:cubicBezTo>
                  <a:cubicBezTo>
                    <a:pt x="226662" y="1715"/>
                    <a:pt x="226791" y="1762"/>
                    <a:pt x="226932" y="1762"/>
                  </a:cubicBezTo>
                  <a:cubicBezTo>
                    <a:pt x="227179" y="1762"/>
                    <a:pt x="227390" y="1621"/>
                    <a:pt x="227519" y="1515"/>
                  </a:cubicBezTo>
                  <a:cubicBezTo>
                    <a:pt x="227566" y="1562"/>
                    <a:pt x="227613" y="1597"/>
                    <a:pt x="227660" y="1633"/>
                  </a:cubicBezTo>
                  <a:cubicBezTo>
                    <a:pt x="227790" y="1715"/>
                    <a:pt x="227919" y="1762"/>
                    <a:pt x="228060" y="1762"/>
                  </a:cubicBezTo>
                  <a:cubicBezTo>
                    <a:pt x="228318" y="1762"/>
                    <a:pt x="228518" y="1621"/>
                    <a:pt x="228647" y="1515"/>
                  </a:cubicBezTo>
                  <a:cubicBezTo>
                    <a:pt x="228694" y="1562"/>
                    <a:pt x="228741" y="1597"/>
                    <a:pt x="228788" y="1633"/>
                  </a:cubicBezTo>
                  <a:cubicBezTo>
                    <a:pt x="228917" y="1715"/>
                    <a:pt x="229058" y="1762"/>
                    <a:pt x="229187" y="1762"/>
                  </a:cubicBezTo>
                  <a:cubicBezTo>
                    <a:pt x="229446" y="1762"/>
                    <a:pt x="229657" y="1621"/>
                    <a:pt x="229774" y="1515"/>
                  </a:cubicBezTo>
                  <a:cubicBezTo>
                    <a:pt x="229821" y="1562"/>
                    <a:pt x="229868" y="1597"/>
                    <a:pt x="229927" y="1633"/>
                  </a:cubicBezTo>
                  <a:cubicBezTo>
                    <a:pt x="230045" y="1715"/>
                    <a:pt x="230186" y="1762"/>
                    <a:pt x="230326" y="1762"/>
                  </a:cubicBezTo>
                  <a:cubicBezTo>
                    <a:pt x="230573" y="1762"/>
                    <a:pt x="230785" y="1621"/>
                    <a:pt x="230902" y="1515"/>
                  </a:cubicBezTo>
                  <a:cubicBezTo>
                    <a:pt x="230949" y="1562"/>
                    <a:pt x="231008" y="1597"/>
                    <a:pt x="231055" y="1633"/>
                  </a:cubicBezTo>
                  <a:cubicBezTo>
                    <a:pt x="231184" y="1715"/>
                    <a:pt x="231313" y="1762"/>
                    <a:pt x="231454" y="1762"/>
                  </a:cubicBezTo>
                  <a:cubicBezTo>
                    <a:pt x="231701" y="1762"/>
                    <a:pt x="231912" y="1621"/>
                    <a:pt x="232041" y="1515"/>
                  </a:cubicBezTo>
                  <a:cubicBezTo>
                    <a:pt x="232088" y="1562"/>
                    <a:pt x="232135" y="1597"/>
                    <a:pt x="232182" y="1633"/>
                  </a:cubicBezTo>
                  <a:cubicBezTo>
                    <a:pt x="232311" y="1715"/>
                    <a:pt x="232441" y="1762"/>
                    <a:pt x="232581" y="1762"/>
                  </a:cubicBezTo>
                  <a:cubicBezTo>
                    <a:pt x="232840" y="1762"/>
                    <a:pt x="233040" y="1621"/>
                    <a:pt x="233169" y="1515"/>
                  </a:cubicBezTo>
                  <a:cubicBezTo>
                    <a:pt x="233216" y="1562"/>
                    <a:pt x="233263" y="1597"/>
                    <a:pt x="233310" y="1633"/>
                  </a:cubicBezTo>
                  <a:cubicBezTo>
                    <a:pt x="233439" y="1715"/>
                    <a:pt x="233568" y="1762"/>
                    <a:pt x="233709" y="1762"/>
                  </a:cubicBezTo>
                  <a:cubicBezTo>
                    <a:pt x="233967" y="1762"/>
                    <a:pt x="234167" y="1621"/>
                    <a:pt x="234296" y="1515"/>
                  </a:cubicBezTo>
                  <a:cubicBezTo>
                    <a:pt x="234343" y="1562"/>
                    <a:pt x="234390" y="1597"/>
                    <a:pt x="234437" y="1633"/>
                  </a:cubicBezTo>
                  <a:cubicBezTo>
                    <a:pt x="234566" y="1715"/>
                    <a:pt x="234707" y="1762"/>
                    <a:pt x="234848" y="1762"/>
                  </a:cubicBezTo>
                  <a:cubicBezTo>
                    <a:pt x="235095" y="1762"/>
                    <a:pt x="235306" y="1621"/>
                    <a:pt x="235424" y="1515"/>
                  </a:cubicBezTo>
                  <a:cubicBezTo>
                    <a:pt x="235471" y="1562"/>
                    <a:pt x="235518" y="1597"/>
                    <a:pt x="235576" y="1633"/>
                  </a:cubicBezTo>
                  <a:cubicBezTo>
                    <a:pt x="235694" y="1715"/>
                    <a:pt x="235835" y="1762"/>
                    <a:pt x="235976" y="1762"/>
                  </a:cubicBezTo>
                  <a:cubicBezTo>
                    <a:pt x="236222" y="1762"/>
                    <a:pt x="236434" y="1621"/>
                    <a:pt x="236551" y="1515"/>
                  </a:cubicBezTo>
                  <a:cubicBezTo>
                    <a:pt x="236598" y="1562"/>
                    <a:pt x="236657" y="1597"/>
                    <a:pt x="236704" y="1633"/>
                  </a:cubicBezTo>
                  <a:cubicBezTo>
                    <a:pt x="236833" y="1715"/>
                    <a:pt x="236962" y="1762"/>
                    <a:pt x="237103" y="1762"/>
                  </a:cubicBezTo>
                  <a:cubicBezTo>
                    <a:pt x="237350" y="1762"/>
                    <a:pt x="237561" y="1621"/>
                    <a:pt x="237690" y="1515"/>
                  </a:cubicBezTo>
                  <a:cubicBezTo>
                    <a:pt x="237737" y="1562"/>
                    <a:pt x="237784" y="1597"/>
                    <a:pt x="237831" y="1633"/>
                  </a:cubicBezTo>
                  <a:cubicBezTo>
                    <a:pt x="237961" y="1715"/>
                    <a:pt x="238090" y="1762"/>
                    <a:pt x="238231" y="1762"/>
                  </a:cubicBezTo>
                  <a:cubicBezTo>
                    <a:pt x="238489" y="1762"/>
                    <a:pt x="238689" y="1621"/>
                    <a:pt x="238818" y="1515"/>
                  </a:cubicBezTo>
                  <a:cubicBezTo>
                    <a:pt x="238865" y="1562"/>
                    <a:pt x="238912" y="1597"/>
                    <a:pt x="238959" y="1633"/>
                  </a:cubicBezTo>
                  <a:cubicBezTo>
                    <a:pt x="239088" y="1715"/>
                    <a:pt x="239217" y="1762"/>
                    <a:pt x="239358" y="1762"/>
                  </a:cubicBezTo>
                  <a:cubicBezTo>
                    <a:pt x="239617" y="1762"/>
                    <a:pt x="239816" y="1621"/>
                    <a:pt x="239945" y="1515"/>
                  </a:cubicBezTo>
                  <a:cubicBezTo>
                    <a:pt x="239992" y="1562"/>
                    <a:pt x="240039" y="1597"/>
                    <a:pt x="240098" y="1633"/>
                  </a:cubicBezTo>
                  <a:cubicBezTo>
                    <a:pt x="240216" y="1715"/>
                    <a:pt x="240357" y="1762"/>
                    <a:pt x="240497" y="1762"/>
                  </a:cubicBezTo>
                  <a:cubicBezTo>
                    <a:pt x="240744" y="1762"/>
                    <a:pt x="240955" y="1621"/>
                    <a:pt x="241073" y="1515"/>
                  </a:cubicBezTo>
                  <a:cubicBezTo>
                    <a:pt x="241120" y="1562"/>
                    <a:pt x="241179" y="1597"/>
                    <a:pt x="241226" y="1633"/>
                  </a:cubicBezTo>
                  <a:cubicBezTo>
                    <a:pt x="241355" y="1715"/>
                    <a:pt x="241484" y="1762"/>
                    <a:pt x="241625" y="1762"/>
                  </a:cubicBezTo>
                  <a:cubicBezTo>
                    <a:pt x="241872" y="1762"/>
                    <a:pt x="242083" y="1621"/>
                    <a:pt x="242212" y="1515"/>
                  </a:cubicBezTo>
                  <a:cubicBezTo>
                    <a:pt x="242259" y="1562"/>
                    <a:pt x="242306" y="1597"/>
                    <a:pt x="242353" y="1633"/>
                  </a:cubicBezTo>
                  <a:cubicBezTo>
                    <a:pt x="242482" y="1715"/>
                    <a:pt x="242612" y="1762"/>
                    <a:pt x="242752" y="1762"/>
                  </a:cubicBezTo>
                  <a:cubicBezTo>
                    <a:pt x="243011" y="1762"/>
                    <a:pt x="243210" y="1621"/>
                    <a:pt x="243340" y="1515"/>
                  </a:cubicBezTo>
                  <a:cubicBezTo>
                    <a:pt x="243387" y="1562"/>
                    <a:pt x="243434" y="1597"/>
                    <a:pt x="243481" y="1633"/>
                  </a:cubicBezTo>
                  <a:cubicBezTo>
                    <a:pt x="243610" y="1715"/>
                    <a:pt x="243739" y="1762"/>
                    <a:pt x="243880" y="1762"/>
                  </a:cubicBezTo>
                  <a:cubicBezTo>
                    <a:pt x="244138" y="1762"/>
                    <a:pt x="244338" y="1621"/>
                    <a:pt x="244467" y="1515"/>
                  </a:cubicBezTo>
                  <a:cubicBezTo>
                    <a:pt x="244514" y="1562"/>
                    <a:pt x="244561" y="1597"/>
                    <a:pt x="244608" y="1633"/>
                  </a:cubicBezTo>
                  <a:cubicBezTo>
                    <a:pt x="244737" y="1715"/>
                    <a:pt x="244878" y="1762"/>
                    <a:pt x="245019" y="1762"/>
                  </a:cubicBezTo>
                  <a:cubicBezTo>
                    <a:pt x="245266" y="1762"/>
                    <a:pt x="245477" y="1621"/>
                    <a:pt x="245595" y="1515"/>
                  </a:cubicBezTo>
                  <a:cubicBezTo>
                    <a:pt x="245642" y="1562"/>
                    <a:pt x="245689" y="1597"/>
                    <a:pt x="245747" y="1633"/>
                  </a:cubicBezTo>
                  <a:cubicBezTo>
                    <a:pt x="245865" y="1715"/>
                    <a:pt x="246006" y="1762"/>
                    <a:pt x="246147" y="1762"/>
                  </a:cubicBezTo>
                  <a:cubicBezTo>
                    <a:pt x="246393" y="1762"/>
                    <a:pt x="246605" y="1621"/>
                    <a:pt x="246722" y="1515"/>
                  </a:cubicBezTo>
                  <a:cubicBezTo>
                    <a:pt x="246769" y="1562"/>
                    <a:pt x="246828" y="1597"/>
                    <a:pt x="246875" y="1633"/>
                  </a:cubicBezTo>
                  <a:cubicBezTo>
                    <a:pt x="247004" y="1715"/>
                    <a:pt x="247133" y="1762"/>
                    <a:pt x="247274" y="1762"/>
                  </a:cubicBezTo>
                  <a:cubicBezTo>
                    <a:pt x="247521" y="1762"/>
                    <a:pt x="247732" y="1621"/>
                    <a:pt x="247861" y="1515"/>
                  </a:cubicBezTo>
                  <a:cubicBezTo>
                    <a:pt x="247908" y="1562"/>
                    <a:pt x="247955" y="1597"/>
                    <a:pt x="248002" y="1633"/>
                  </a:cubicBezTo>
                  <a:cubicBezTo>
                    <a:pt x="248132" y="1715"/>
                    <a:pt x="248261" y="1762"/>
                    <a:pt x="248402" y="1762"/>
                  </a:cubicBezTo>
                  <a:cubicBezTo>
                    <a:pt x="248660" y="1762"/>
                    <a:pt x="248860" y="1621"/>
                    <a:pt x="248989" y="1515"/>
                  </a:cubicBezTo>
                  <a:cubicBezTo>
                    <a:pt x="249036" y="1562"/>
                    <a:pt x="249083" y="1597"/>
                    <a:pt x="249130" y="1633"/>
                  </a:cubicBezTo>
                  <a:cubicBezTo>
                    <a:pt x="249259" y="1715"/>
                    <a:pt x="249388" y="1762"/>
                    <a:pt x="249529" y="1762"/>
                  </a:cubicBezTo>
                  <a:cubicBezTo>
                    <a:pt x="249788" y="1762"/>
                    <a:pt x="249999" y="1621"/>
                    <a:pt x="250116" y="1515"/>
                  </a:cubicBezTo>
                  <a:cubicBezTo>
                    <a:pt x="250163" y="1562"/>
                    <a:pt x="250210" y="1597"/>
                    <a:pt x="250269" y="1633"/>
                  </a:cubicBezTo>
                  <a:cubicBezTo>
                    <a:pt x="250387" y="1715"/>
                    <a:pt x="250527" y="1762"/>
                    <a:pt x="250668" y="1762"/>
                  </a:cubicBezTo>
                  <a:cubicBezTo>
                    <a:pt x="250915" y="1762"/>
                    <a:pt x="251126" y="1621"/>
                    <a:pt x="251244" y="1515"/>
                  </a:cubicBezTo>
                  <a:cubicBezTo>
                    <a:pt x="251291" y="1562"/>
                    <a:pt x="251350" y="1597"/>
                    <a:pt x="251397" y="1633"/>
                  </a:cubicBezTo>
                  <a:cubicBezTo>
                    <a:pt x="251514" y="1715"/>
                    <a:pt x="251655" y="1762"/>
                    <a:pt x="251796" y="1762"/>
                  </a:cubicBezTo>
                  <a:cubicBezTo>
                    <a:pt x="252043" y="1762"/>
                    <a:pt x="252254" y="1621"/>
                    <a:pt x="252371" y="1515"/>
                  </a:cubicBezTo>
                  <a:cubicBezTo>
                    <a:pt x="252430" y="1562"/>
                    <a:pt x="252477" y="1597"/>
                    <a:pt x="252524" y="1633"/>
                  </a:cubicBezTo>
                  <a:cubicBezTo>
                    <a:pt x="252653" y="1715"/>
                    <a:pt x="252782" y="1762"/>
                    <a:pt x="252923" y="1762"/>
                  </a:cubicBezTo>
                  <a:cubicBezTo>
                    <a:pt x="253170" y="1762"/>
                    <a:pt x="253381" y="1621"/>
                    <a:pt x="253511" y="1515"/>
                  </a:cubicBezTo>
                  <a:cubicBezTo>
                    <a:pt x="253558" y="1562"/>
                    <a:pt x="253605" y="1597"/>
                    <a:pt x="253652" y="1633"/>
                  </a:cubicBezTo>
                  <a:cubicBezTo>
                    <a:pt x="253781" y="1715"/>
                    <a:pt x="253910" y="1762"/>
                    <a:pt x="254051" y="1762"/>
                  </a:cubicBezTo>
                  <a:cubicBezTo>
                    <a:pt x="254309" y="1762"/>
                    <a:pt x="254509" y="1621"/>
                    <a:pt x="254638" y="1515"/>
                  </a:cubicBezTo>
                  <a:cubicBezTo>
                    <a:pt x="254685" y="1562"/>
                    <a:pt x="254732" y="1597"/>
                    <a:pt x="254779" y="1633"/>
                  </a:cubicBezTo>
                  <a:cubicBezTo>
                    <a:pt x="254908" y="1715"/>
                    <a:pt x="255049" y="1762"/>
                    <a:pt x="255190" y="1762"/>
                  </a:cubicBezTo>
                  <a:cubicBezTo>
                    <a:pt x="255437" y="1762"/>
                    <a:pt x="255648" y="1621"/>
                    <a:pt x="255766" y="1515"/>
                  </a:cubicBezTo>
                  <a:cubicBezTo>
                    <a:pt x="255813" y="1562"/>
                    <a:pt x="255860" y="1597"/>
                    <a:pt x="255918" y="1633"/>
                  </a:cubicBezTo>
                  <a:cubicBezTo>
                    <a:pt x="256036" y="1715"/>
                    <a:pt x="256177" y="1762"/>
                    <a:pt x="256318" y="1762"/>
                  </a:cubicBezTo>
                  <a:cubicBezTo>
                    <a:pt x="256564" y="1762"/>
                    <a:pt x="256776" y="1621"/>
                    <a:pt x="256893" y="1515"/>
                  </a:cubicBezTo>
                  <a:cubicBezTo>
                    <a:pt x="256940" y="1562"/>
                    <a:pt x="256999" y="1597"/>
                    <a:pt x="257046" y="1633"/>
                  </a:cubicBezTo>
                  <a:cubicBezTo>
                    <a:pt x="257175" y="1715"/>
                    <a:pt x="257304" y="1762"/>
                    <a:pt x="257445" y="1762"/>
                  </a:cubicBezTo>
                  <a:cubicBezTo>
                    <a:pt x="257692" y="1762"/>
                    <a:pt x="257903" y="1621"/>
                    <a:pt x="258032" y="1515"/>
                  </a:cubicBezTo>
                  <a:cubicBezTo>
                    <a:pt x="258079" y="1562"/>
                    <a:pt x="258126" y="1597"/>
                    <a:pt x="258173" y="1633"/>
                  </a:cubicBezTo>
                  <a:cubicBezTo>
                    <a:pt x="258303" y="1715"/>
                    <a:pt x="258432" y="1762"/>
                    <a:pt x="258573" y="1762"/>
                  </a:cubicBezTo>
                  <a:cubicBezTo>
                    <a:pt x="258831" y="1762"/>
                    <a:pt x="259031" y="1621"/>
                    <a:pt x="259160" y="1515"/>
                  </a:cubicBezTo>
                  <a:cubicBezTo>
                    <a:pt x="259207" y="1562"/>
                    <a:pt x="259254" y="1597"/>
                    <a:pt x="259301" y="1633"/>
                  </a:cubicBezTo>
                  <a:cubicBezTo>
                    <a:pt x="259430" y="1715"/>
                    <a:pt x="259559" y="1762"/>
                    <a:pt x="259700" y="1762"/>
                  </a:cubicBezTo>
                  <a:cubicBezTo>
                    <a:pt x="259959" y="1762"/>
                    <a:pt x="260158" y="1621"/>
                    <a:pt x="260287" y="1515"/>
                  </a:cubicBezTo>
                  <a:cubicBezTo>
                    <a:pt x="260334" y="1562"/>
                    <a:pt x="260381" y="1597"/>
                    <a:pt x="260440" y="1633"/>
                  </a:cubicBezTo>
                  <a:cubicBezTo>
                    <a:pt x="260558" y="1715"/>
                    <a:pt x="260698" y="1762"/>
                    <a:pt x="260839" y="1762"/>
                  </a:cubicBezTo>
                  <a:cubicBezTo>
                    <a:pt x="261086" y="1762"/>
                    <a:pt x="261297" y="1621"/>
                    <a:pt x="261415" y="1515"/>
                  </a:cubicBezTo>
                  <a:cubicBezTo>
                    <a:pt x="261462" y="1562"/>
                    <a:pt x="261509" y="1597"/>
                    <a:pt x="261568" y="1633"/>
                  </a:cubicBezTo>
                  <a:cubicBezTo>
                    <a:pt x="261685" y="1715"/>
                    <a:pt x="261826" y="1762"/>
                    <a:pt x="261967" y="1762"/>
                  </a:cubicBezTo>
                  <a:cubicBezTo>
                    <a:pt x="262214" y="1762"/>
                    <a:pt x="262425" y="1621"/>
                    <a:pt x="262542" y="1515"/>
                  </a:cubicBezTo>
                  <a:cubicBezTo>
                    <a:pt x="262589" y="1562"/>
                    <a:pt x="262648" y="1597"/>
                    <a:pt x="262695" y="1633"/>
                  </a:cubicBezTo>
                  <a:cubicBezTo>
                    <a:pt x="262824" y="1715"/>
                    <a:pt x="262953" y="1762"/>
                    <a:pt x="263094" y="1762"/>
                  </a:cubicBezTo>
                  <a:cubicBezTo>
                    <a:pt x="263341" y="1762"/>
                    <a:pt x="263552" y="1621"/>
                    <a:pt x="263682" y="1515"/>
                  </a:cubicBezTo>
                  <a:cubicBezTo>
                    <a:pt x="263729" y="1562"/>
                    <a:pt x="263776" y="1597"/>
                    <a:pt x="263823" y="1633"/>
                  </a:cubicBezTo>
                  <a:cubicBezTo>
                    <a:pt x="263952" y="1715"/>
                    <a:pt x="264081" y="1762"/>
                    <a:pt x="264222" y="1762"/>
                  </a:cubicBezTo>
                  <a:cubicBezTo>
                    <a:pt x="264480" y="1762"/>
                    <a:pt x="264680" y="1621"/>
                    <a:pt x="264809" y="1515"/>
                  </a:cubicBezTo>
                  <a:cubicBezTo>
                    <a:pt x="264856" y="1562"/>
                    <a:pt x="264903" y="1597"/>
                    <a:pt x="264950" y="1633"/>
                  </a:cubicBezTo>
                  <a:cubicBezTo>
                    <a:pt x="265079" y="1715"/>
                    <a:pt x="265220" y="1762"/>
                    <a:pt x="265349" y="1762"/>
                  </a:cubicBezTo>
                  <a:cubicBezTo>
                    <a:pt x="265608" y="1762"/>
                    <a:pt x="265819" y="1621"/>
                    <a:pt x="265937" y="1515"/>
                  </a:cubicBezTo>
                  <a:cubicBezTo>
                    <a:pt x="265984" y="1562"/>
                    <a:pt x="266031" y="1597"/>
                    <a:pt x="266089" y="1633"/>
                  </a:cubicBezTo>
                  <a:cubicBezTo>
                    <a:pt x="266207" y="1715"/>
                    <a:pt x="266348" y="1762"/>
                    <a:pt x="266489" y="1762"/>
                  </a:cubicBezTo>
                  <a:cubicBezTo>
                    <a:pt x="266735" y="1762"/>
                    <a:pt x="266947" y="1621"/>
                    <a:pt x="267064" y="1515"/>
                  </a:cubicBezTo>
                  <a:cubicBezTo>
                    <a:pt x="267111" y="1562"/>
                    <a:pt x="267170" y="1597"/>
                    <a:pt x="267217" y="1633"/>
                  </a:cubicBezTo>
                  <a:cubicBezTo>
                    <a:pt x="267346" y="1715"/>
                    <a:pt x="267475" y="1762"/>
                    <a:pt x="267616" y="1762"/>
                  </a:cubicBezTo>
                  <a:cubicBezTo>
                    <a:pt x="267863" y="1762"/>
                    <a:pt x="268074" y="1621"/>
                    <a:pt x="268203" y="1515"/>
                  </a:cubicBezTo>
                  <a:cubicBezTo>
                    <a:pt x="268250" y="1562"/>
                    <a:pt x="268297" y="1597"/>
                    <a:pt x="268344" y="1633"/>
                  </a:cubicBezTo>
                  <a:cubicBezTo>
                    <a:pt x="268473" y="1715"/>
                    <a:pt x="268603" y="1762"/>
                    <a:pt x="268744" y="1762"/>
                  </a:cubicBezTo>
                  <a:cubicBezTo>
                    <a:pt x="269002" y="1762"/>
                    <a:pt x="269202" y="1621"/>
                    <a:pt x="269331" y="1515"/>
                  </a:cubicBezTo>
                  <a:cubicBezTo>
                    <a:pt x="269378" y="1562"/>
                    <a:pt x="269425" y="1597"/>
                    <a:pt x="269472" y="1633"/>
                  </a:cubicBezTo>
                  <a:cubicBezTo>
                    <a:pt x="269601" y="1715"/>
                    <a:pt x="269730" y="1762"/>
                    <a:pt x="269871" y="1762"/>
                  </a:cubicBezTo>
                  <a:cubicBezTo>
                    <a:pt x="270129" y="1762"/>
                    <a:pt x="270329" y="1621"/>
                    <a:pt x="270458" y="1515"/>
                  </a:cubicBezTo>
                  <a:cubicBezTo>
                    <a:pt x="270505" y="1562"/>
                    <a:pt x="270552" y="1597"/>
                    <a:pt x="270611" y="1633"/>
                  </a:cubicBezTo>
                  <a:cubicBezTo>
                    <a:pt x="270728" y="1715"/>
                    <a:pt x="270869" y="1762"/>
                    <a:pt x="271010" y="1762"/>
                  </a:cubicBezTo>
                  <a:cubicBezTo>
                    <a:pt x="271257" y="1762"/>
                    <a:pt x="271468" y="1621"/>
                    <a:pt x="271586" y="1515"/>
                  </a:cubicBezTo>
                  <a:cubicBezTo>
                    <a:pt x="271633" y="1562"/>
                    <a:pt x="271680" y="1597"/>
                    <a:pt x="271739" y="1633"/>
                  </a:cubicBezTo>
                  <a:cubicBezTo>
                    <a:pt x="271856" y="1715"/>
                    <a:pt x="271997" y="1762"/>
                    <a:pt x="272138" y="1762"/>
                  </a:cubicBezTo>
                  <a:cubicBezTo>
                    <a:pt x="272384" y="1762"/>
                    <a:pt x="272596" y="1621"/>
                    <a:pt x="272713" y="1515"/>
                  </a:cubicBezTo>
                  <a:cubicBezTo>
                    <a:pt x="272760" y="1562"/>
                    <a:pt x="272819" y="1597"/>
                    <a:pt x="272866" y="1633"/>
                  </a:cubicBezTo>
                  <a:cubicBezTo>
                    <a:pt x="272995" y="1715"/>
                    <a:pt x="273124" y="1762"/>
                    <a:pt x="273265" y="1762"/>
                  </a:cubicBezTo>
                  <a:cubicBezTo>
                    <a:pt x="273512" y="1762"/>
                    <a:pt x="273723" y="1621"/>
                    <a:pt x="273853" y="1515"/>
                  </a:cubicBezTo>
                  <a:cubicBezTo>
                    <a:pt x="273900" y="1562"/>
                    <a:pt x="273947" y="1597"/>
                    <a:pt x="273994" y="1633"/>
                  </a:cubicBezTo>
                  <a:cubicBezTo>
                    <a:pt x="274123" y="1715"/>
                    <a:pt x="274252" y="1762"/>
                    <a:pt x="274393" y="1762"/>
                  </a:cubicBezTo>
                  <a:cubicBezTo>
                    <a:pt x="274651" y="1762"/>
                    <a:pt x="274851" y="1621"/>
                    <a:pt x="274980" y="1515"/>
                  </a:cubicBezTo>
                  <a:cubicBezTo>
                    <a:pt x="275027" y="1562"/>
                    <a:pt x="275074" y="1597"/>
                    <a:pt x="275121" y="1633"/>
                  </a:cubicBezTo>
                  <a:cubicBezTo>
                    <a:pt x="275250" y="1715"/>
                    <a:pt x="275391" y="1762"/>
                    <a:pt x="275532" y="1762"/>
                  </a:cubicBezTo>
                  <a:cubicBezTo>
                    <a:pt x="275779" y="1762"/>
                    <a:pt x="275990" y="1621"/>
                    <a:pt x="276108" y="1515"/>
                  </a:cubicBezTo>
                  <a:cubicBezTo>
                    <a:pt x="276155" y="1562"/>
                    <a:pt x="276202" y="1597"/>
                    <a:pt x="276260" y="1633"/>
                  </a:cubicBezTo>
                  <a:cubicBezTo>
                    <a:pt x="276378" y="1715"/>
                    <a:pt x="276519" y="1762"/>
                    <a:pt x="276660" y="1762"/>
                  </a:cubicBezTo>
                  <a:cubicBezTo>
                    <a:pt x="276906" y="1762"/>
                    <a:pt x="277118" y="1621"/>
                    <a:pt x="277235" y="1515"/>
                  </a:cubicBezTo>
                  <a:cubicBezTo>
                    <a:pt x="277282" y="1562"/>
                    <a:pt x="277341" y="1597"/>
                    <a:pt x="277388" y="1633"/>
                  </a:cubicBezTo>
                  <a:cubicBezTo>
                    <a:pt x="277517" y="1715"/>
                    <a:pt x="277646" y="1762"/>
                    <a:pt x="277787" y="1762"/>
                  </a:cubicBezTo>
                  <a:cubicBezTo>
                    <a:pt x="278034" y="1762"/>
                    <a:pt x="278245" y="1621"/>
                    <a:pt x="278374" y="1515"/>
                  </a:cubicBezTo>
                  <a:cubicBezTo>
                    <a:pt x="278421" y="1562"/>
                    <a:pt x="278468" y="1597"/>
                    <a:pt x="278515" y="1633"/>
                  </a:cubicBezTo>
                  <a:cubicBezTo>
                    <a:pt x="278644" y="1715"/>
                    <a:pt x="278774" y="1762"/>
                    <a:pt x="278915" y="1762"/>
                  </a:cubicBezTo>
                  <a:cubicBezTo>
                    <a:pt x="279173" y="1762"/>
                    <a:pt x="279373" y="1621"/>
                    <a:pt x="279502" y="1515"/>
                  </a:cubicBezTo>
                  <a:close/>
                  <a:moveTo>
                    <a:pt x="1668" y="181467"/>
                  </a:moveTo>
                  <a:cubicBezTo>
                    <a:pt x="1773" y="181491"/>
                    <a:pt x="1891" y="181526"/>
                    <a:pt x="1973" y="181608"/>
                  </a:cubicBezTo>
                  <a:cubicBezTo>
                    <a:pt x="2044" y="181679"/>
                    <a:pt x="2067" y="181785"/>
                    <a:pt x="2067" y="181926"/>
                  </a:cubicBezTo>
                  <a:lnTo>
                    <a:pt x="2067" y="182008"/>
                  </a:lnTo>
                  <a:cubicBezTo>
                    <a:pt x="2067" y="182008"/>
                    <a:pt x="2067" y="182278"/>
                    <a:pt x="2126" y="182536"/>
                  </a:cubicBezTo>
                  <a:cubicBezTo>
                    <a:pt x="2173" y="182806"/>
                    <a:pt x="2255" y="183065"/>
                    <a:pt x="2255" y="183065"/>
                  </a:cubicBezTo>
                  <a:cubicBezTo>
                    <a:pt x="2237" y="183067"/>
                    <a:pt x="2217" y="183068"/>
                    <a:pt x="2197" y="183068"/>
                  </a:cubicBezTo>
                  <a:cubicBezTo>
                    <a:pt x="2084" y="183068"/>
                    <a:pt x="1941" y="183038"/>
                    <a:pt x="1832" y="182959"/>
                  </a:cubicBezTo>
                  <a:cubicBezTo>
                    <a:pt x="1726" y="182877"/>
                    <a:pt x="1656" y="182783"/>
                    <a:pt x="1644" y="182642"/>
                  </a:cubicBezTo>
                  <a:lnTo>
                    <a:pt x="1633" y="182525"/>
                  </a:lnTo>
                  <a:cubicBezTo>
                    <a:pt x="1633" y="182525"/>
                    <a:pt x="1586" y="182254"/>
                    <a:pt x="1609" y="181984"/>
                  </a:cubicBezTo>
                  <a:cubicBezTo>
                    <a:pt x="1609" y="181843"/>
                    <a:pt x="1621" y="181726"/>
                    <a:pt x="1644" y="181632"/>
                  </a:cubicBezTo>
                  <a:cubicBezTo>
                    <a:pt x="1656" y="181538"/>
                    <a:pt x="1668" y="181467"/>
                    <a:pt x="1668" y="181467"/>
                  </a:cubicBezTo>
                  <a:close/>
                  <a:moveTo>
                    <a:pt x="282418" y="182528"/>
                  </a:moveTo>
                  <a:cubicBezTo>
                    <a:pt x="282487" y="182528"/>
                    <a:pt x="282561" y="182547"/>
                    <a:pt x="282649" y="182583"/>
                  </a:cubicBezTo>
                  <a:lnTo>
                    <a:pt x="282732" y="182607"/>
                  </a:lnTo>
                  <a:cubicBezTo>
                    <a:pt x="282732" y="182607"/>
                    <a:pt x="282790" y="182630"/>
                    <a:pt x="282884" y="182665"/>
                  </a:cubicBezTo>
                  <a:cubicBezTo>
                    <a:pt x="282978" y="182701"/>
                    <a:pt x="283096" y="182748"/>
                    <a:pt x="283225" y="182783"/>
                  </a:cubicBezTo>
                  <a:cubicBezTo>
                    <a:pt x="283354" y="182806"/>
                    <a:pt x="283495" y="182842"/>
                    <a:pt x="283601" y="182865"/>
                  </a:cubicBezTo>
                  <a:cubicBezTo>
                    <a:pt x="283695" y="182877"/>
                    <a:pt x="283765" y="182889"/>
                    <a:pt x="283765" y="182889"/>
                  </a:cubicBezTo>
                  <a:cubicBezTo>
                    <a:pt x="283718" y="183006"/>
                    <a:pt x="283624" y="183147"/>
                    <a:pt x="283483" y="183217"/>
                  </a:cubicBezTo>
                  <a:cubicBezTo>
                    <a:pt x="283420" y="183260"/>
                    <a:pt x="283352" y="183281"/>
                    <a:pt x="283280" y="183281"/>
                  </a:cubicBezTo>
                  <a:cubicBezTo>
                    <a:pt x="283232" y="183281"/>
                    <a:pt x="283183" y="183271"/>
                    <a:pt x="283131" y="183253"/>
                  </a:cubicBezTo>
                  <a:lnTo>
                    <a:pt x="283025" y="183217"/>
                  </a:lnTo>
                  <a:cubicBezTo>
                    <a:pt x="283025" y="183217"/>
                    <a:pt x="282755" y="183147"/>
                    <a:pt x="282508" y="183030"/>
                  </a:cubicBezTo>
                  <a:cubicBezTo>
                    <a:pt x="282274" y="182924"/>
                    <a:pt x="282039" y="182795"/>
                    <a:pt x="282039" y="182795"/>
                  </a:cubicBezTo>
                  <a:cubicBezTo>
                    <a:pt x="282097" y="182712"/>
                    <a:pt x="282180" y="182595"/>
                    <a:pt x="282297" y="182548"/>
                  </a:cubicBezTo>
                  <a:cubicBezTo>
                    <a:pt x="282337" y="182535"/>
                    <a:pt x="282376" y="182528"/>
                    <a:pt x="282418" y="182528"/>
                  </a:cubicBezTo>
                  <a:close/>
                  <a:moveTo>
                    <a:pt x="2488" y="182154"/>
                  </a:moveTo>
                  <a:cubicBezTo>
                    <a:pt x="2569" y="182154"/>
                    <a:pt x="2655" y="182167"/>
                    <a:pt x="2737" y="182207"/>
                  </a:cubicBezTo>
                  <a:cubicBezTo>
                    <a:pt x="2819" y="182254"/>
                    <a:pt x="2877" y="182360"/>
                    <a:pt x="2924" y="182501"/>
                  </a:cubicBezTo>
                  <a:lnTo>
                    <a:pt x="2948" y="182583"/>
                  </a:lnTo>
                  <a:cubicBezTo>
                    <a:pt x="2948" y="182583"/>
                    <a:pt x="2971" y="182642"/>
                    <a:pt x="2995" y="182736"/>
                  </a:cubicBezTo>
                  <a:cubicBezTo>
                    <a:pt x="3030" y="182830"/>
                    <a:pt x="3077" y="182959"/>
                    <a:pt x="3124" y="183077"/>
                  </a:cubicBezTo>
                  <a:cubicBezTo>
                    <a:pt x="3183" y="183194"/>
                    <a:pt x="3242" y="183323"/>
                    <a:pt x="3277" y="183417"/>
                  </a:cubicBezTo>
                  <a:cubicBezTo>
                    <a:pt x="3324" y="183511"/>
                    <a:pt x="3359" y="183570"/>
                    <a:pt x="3359" y="183570"/>
                  </a:cubicBezTo>
                  <a:cubicBezTo>
                    <a:pt x="3304" y="183586"/>
                    <a:pt x="3240" y="183595"/>
                    <a:pt x="3172" y="183595"/>
                  </a:cubicBezTo>
                  <a:cubicBezTo>
                    <a:pt x="3094" y="183595"/>
                    <a:pt x="3012" y="183583"/>
                    <a:pt x="2936" y="183558"/>
                  </a:cubicBezTo>
                  <a:cubicBezTo>
                    <a:pt x="2819" y="183511"/>
                    <a:pt x="2737" y="183417"/>
                    <a:pt x="2690" y="183288"/>
                  </a:cubicBezTo>
                  <a:lnTo>
                    <a:pt x="2643" y="183182"/>
                  </a:lnTo>
                  <a:cubicBezTo>
                    <a:pt x="2643" y="183182"/>
                    <a:pt x="2549" y="182936"/>
                    <a:pt x="2478" y="182665"/>
                  </a:cubicBezTo>
                  <a:cubicBezTo>
                    <a:pt x="2408" y="182419"/>
                    <a:pt x="2384" y="182160"/>
                    <a:pt x="2384" y="182160"/>
                  </a:cubicBezTo>
                  <a:cubicBezTo>
                    <a:pt x="2417" y="182157"/>
                    <a:pt x="2452" y="182154"/>
                    <a:pt x="2488" y="182154"/>
                  </a:cubicBezTo>
                  <a:close/>
                  <a:moveTo>
                    <a:pt x="281388" y="182833"/>
                  </a:moveTo>
                  <a:cubicBezTo>
                    <a:pt x="281469" y="182833"/>
                    <a:pt x="281553" y="182862"/>
                    <a:pt x="281651" y="182924"/>
                  </a:cubicBezTo>
                  <a:lnTo>
                    <a:pt x="281722" y="182971"/>
                  </a:lnTo>
                  <a:cubicBezTo>
                    <a:pt x="281722" y="182971"/>
                    <a:pt x="281945" y="183112"/>
                    <a:pt x="282191" y="183229"/>
                  </a:cubicBezTo>
                  <a:cubicBezTo>
                    <a:pt x="282309" y="183300"/>
                    <a:pt x="282426" y="183347"/>
                    <a:pt x="282520" y="183394"/>
                  </a:cubicBezTo>
                  <a:cubicBezTo>
                    <a:pt x="282626" y="183429"/>
                    <a:pt x="282685" y="183452"/>
                    <a:pt x="282685" y="183452"/>
                  </a:cubicBezTo>
                  <a:cubicBezTo>
                    <a:pt x="282614" y="183546"/>
                    <a:pt x="282497" y="183675"/>
                    <a:pt x="282344" y="183722"/>
                  </a:cubicBezTo>
                  <a:cubicBezTo>
                    <a:pt x="282300" y="183736"/>
                    <a:pt x="282258" y="183742"/>
                    <a:pt x="282215" y="183742"/>
                  </a:cubicBezTo>
                  <a:cubicBezTo>
                    <a:pt x="282144" y="183742"/>
                    <a:pt x="282072" y="183724"/>
                    <a:pt x="281992" y="183687"/>
                  </a:cubicBezTo>
                  <a:lnTo>
                    <a:pt x="281898" y="183629"/>
                  </a:lnTo>
                  <a:cubicBezTo>
                    <a:pt x="281898" y="183629"/>
                    <a:pt x="281651" y="183488"/>
                    <a:pt x="281440" y="183347"/>
                  </a:cubicBezTo>
                  <a:cubicBezTo>
                    <a:pt x="281217" y="183194"/>
                    <a:pt x="281005" y="183041"/>
                    <a:pt x="281005" y="183041"/>
                  </a:cubicBezTo>
                  <a:cubicBezTo>
                    <a:pt x="281076" y="182959"/>
                    <a:pt x="281181" y="182853"/>
                    <a:pt x="281310" y="182842"/>
                  </a:cubicBezTo>
                  <a:cubicBezTo>
                    <a:pt x="281336" y="182836"/>
                    <a:pt x="281362" y="182833"/>
                    <a:pt x="281388" y="182833"/>
                  </a:cubicBezTo>
                  <a:close/>
                  <a:moveTo>
                    <a:pt x="3525" y="182608"/>
                  </a:moveTo>
                  <a:cubicBezTo>
                    <a:pt x="3569" y="182608"/>
                    <a:pt x="3612" y="182614"/>
                    <a:pt x="3653" y="182630"/>
                  </a:cubicBezTo>
                  <a:cubicBezTo>
                    <a:pt x="3758" y="182665"/>
                    <a:pt x="3829" y="182736"/>
                    <a:pt x="3899" y="182877"/>
                  </a:cubicBezTo>
                  <a:lnTo>
                    <a:pt x="3946" y="182959"/>
                  </a:lnTo>
                  <a:cubicBezTo>
                    <a:pt x="3946" y="182959"/>
                    <a:pt x="4064" y="183182"/>
                    <a:pt x="4216" y="183405"/>
                  </a:cubicBezTo>
                  <a:cubicBezTo>
                    <a:pt x="4357" y="183640"/>
                    <a:pt x="4522" y="183852"/>
                    <a:pt x="4522" y="183852"/>
                  </a:cubicBezTo>
                  <a:cubicBezTo>
                    <a:pt x="4442" y="183887"/>
                    <a:pt x="4335" y="183923"/>
                    <a:pt x="4222" y="183923"/>
                  </a:cubicBezTo>
                  <a:cubicBezTo>
                    <a:pt x="4185" y="183923"/>
                    <a:pt x="4148" y="183919"/>
                    <a:pt x="4111" y="183910"/>
                  </a:cubicBezTo>
                  <a:cubicBezTo>
                    <a:pt x="3993" y="183887"/>
                    <a:pt x="3899" y="183816"/>
                    <a:pt x="3817" y="183699"/>
                  </a:cubicBezTo>
                  <a:lnTo>
                    <a:pt x="3758" y="183605"/>
                  </a:lnTo>
                  <a:cubicBezTo>
                    <a:pt x="3758" y="183605"/>
                    <a:pt x="3617" y="183370"/>
                    <a:pt x="3500" y="183135"/>
                  </a:cubicBezTo>
                  <a:cubicBezTo>
                    <a:pt x="3382" y="182900"/>
                    <a:pt x="3300" y="182654"/>
                    <a:pt x="3300" y="182654"/>
                  </a:cubicBezTo>
                  <a:cubicBezTo>
                    <a:pt x="3362" y="182631"/>
                    <a:pt x="3443" y="182608"/>
                    <a:pt x="3525" y="182608"/>
                  </a:cubicBezTo>
                  <a:close/>
                  <a:moveTo>
                    <a:pt x="280277" y="182959"/>
                  </a:moveTo>
                  <a:cubicBezTo>
                    <a:pt x="280383" y="182959"/>
                    <a:pt x="280488" y="183006"/>
                    <a:pt x="280594" y="183100"/>
                  </a:cubicBezTo>
                  <a:lnTo>
                    <a:pt x="280665" y="183159"/>
                  </a:lnTo>
                  <a:cubicBezTo>
                    <a:pt x="280665" y="183159"/>
                    <a:pt x="280864" y="183335"/>
                    <a:pt x="281076" y="183488"/>
                  </a:cubicBezTo>
                  <a:cubicBezTo>
                    <a:pt x="281299" y="183640"/>
                    <a:pt x="281534" y="183793"/>
                    <a:pt x="281534" y="183793"/>
                  </a:cubicBezTo>
                  <a:cubicBezTo>
                    <a:pt x="281440" y="183875"/>
                    <a:pt x="281310" y="183969"/>
                    <a:pt x="281158" y="183993"/>
                  </a:cubicBezTo>
                  <a:cubicBezTo>
                    <a:pt x="281134" y="183997"/>
                    <a:pt x="281110" y="184000"/>
                    <a:pt x="281086" y="184000"/>
                  </a:cubicBezTo>
                  <a:cubicBezTo>
                    <a:pt x="280993" y="184000"/>
                    <a:pt x="280901" y="183964"/>
                    <a:pt x="280817" y="183899"/>
                  </a:cubicBezTo>
                  <a:lnTo>
                    <a:pt x="280735" y="183828"/>
                  </a:lnTo>
                  <a:cubicBezTo>
                    <a:pt x="280735" y="183828"/>
                    <a:pt x="280512" y="183675"/>
                    <a:pt x="280324" y="183488"/>
                  </a:cubicBezTo>
                  <a:cubicBezTo>
                    <a:pt x="280124" y="183300"/>
                    <a:pt x="279948" y="183112"/>
                    <a:pt x="279948" y="183112"/>
                  </a:cubicBezTo>
                  <a:cubicBezTo>
                    <a:pt x="280030" y="183041"/>
                    <a:pt x="280148" y="182959"/>
                    <a:pt x="280277" y="182959"/>
                  </a:cubicBezTo>
                  <a:close/>
                  <a:moveTo>
                    <a:pt x="4601" y="182872"/>
                  </a:moveTo>
                  <a:cubicBezTo>
                    <a:pt x="4622" y="182872"/>
                    <a:pt x="4642" y="182873"/>
                    <a:pt x="4663" y="182877"/>
                  </a:cubicBezTo>
                  <a:cubicBezTo>
                    <a:pt x="4768" y="182889"/>
                    <a:pt x="4851" y="182959"/>
                    <a:pt x="4945" y="183077"/>
                  </a:cubicBezTo>
                  <a:lnTo>
                    <a:pt x="5003" y="183147"/>
                  </a:lnTo>
                  <a:cubicBezTo>
                    <a:pt x="5003" y="183147"/>
                    <a:pt x="5156" y="183358"/>
                    <a:pt x="5344" y="183558"/>
                  </a:cubicBezTo>
                  <a:cubicBezTo>
                    <a:pt x="5520" y="183758"/>
                    <a:pt x="5720" y="183946"/>
                    <a:pt x="5720" y="183946"/>
                  </a:cubicBezTo>
                  <a:cubicBezTo>
                    <a:pt x="5614" y="184016"/>
                    <a:pt x="5461" y="184075"/>
                    <a:pt x="5309" y="184075"/>
                  </a:cubicBezTo>
                  <a:cubicBezTo>
                    <a:pt x="5191" y="184075"/>
                    <a:pt x="5085" y="184004"/>
                    <a:pt x="5003" y="183910"/>
                  </a:cubicBezTo>
                  <a:lnTo>
                    <a:pt x="4933" y="183828"/>
                  </a:lnTo>
                  <a:cubicBezTo>
                    <a:pt x="4933" y="183828"/>
                    <a:pt x="4745" y="183617"/>
                    <a:pt x="4592" y="183405"/>
                  </a:cubicBezTo>
                  <a:cubicBezTo>
                    <a:pt x="4522" y="183288"/>
                    <a:pt x="4451" y="183182"/>
                    <a:pt x="4393" y="183100"/>
                  </a:cubicBezTo>
                  <a:cubicBezTo>
                    <a:pt x="4334" y="183018"/>
                    <a:pt x="4310" y="182959"/>
                    <a:pt x="4310" y="182959"/>
                  </a:cubicBezTo>
                  <a:cubicBezTo>
                    <a:pt x="4380" y="182919"/>
                    <a:pt x="4491" y="182872"/>
                    <a:pt x="4601" y="182872"/>
                  </a:cubicBezTo>
                  <a:close/>
                  <a:moveTo>
                    <a:pt x="5696" y="182959"/>
                  </a:moveTo>
                  <a:cubicBezTo>
                    <a:pt x="5802" y="182971"/>
                    <a:pt x="5919" y="183018"/>
                    <a:pt x="6025" y="183135"/>
                  </a:cubicBezTo>
                  <a:lnTo>
                    <a:pt x="6096" y="183194"/>
                  </a:lnTo>
                  <a:lnTo>
                    <a:pt x="6847" y="183946"/>
                  </a:lnTo>
                  <a:cubicBezTo>
                    <a:pt x="6753" y="184016"/>
                    <a:pt x="6612" y="184087"/>
                    <a:pt x="6471" y="184087"/>
                  </a:cubicBezTo>
                  <a:cubicBezTo>
                    <a:pt x="6366" y="184087"/>
                    <a:pt x="6260" y="184040"/>
                    <a:pt x="6166" y="183946"/>
                  </a:cubicBezTo>
                  <a:lnTo>
                    <a:pt x="6096" y="183875"/>
                  </a:lnTo>
                  <a:cubicBezTo>
                    <a:pt x="6096" y="183875"/>
                    <a:pt x="5908" y="183687"/>
                    <a:pt x="5720" y="183488"/>
                  </a:cubicBezTo>
                  <a:cubicBezTo>
                    <a:pt x="5532" y="183300"/>
                    <a:pt x="5356" y="183100"/>
                    <a:pt x="5356" y="183100"/>
                  </a:cubicBezTo>
                  <a:cubicBezTo>
                    <a:pt x="5450" y="183041"/>
                    <a:pt x="5567" y="182959"/>
                    <a:pt x="5696" y="182959"/>
                  </a:cubicBezTo>
                  <a:close/>
                  <a:moveTo>
                    <a:pt x="6824" y="182971"/>
                  </a:moveTo>
                  <a:cubicBezTo>
                    <a:pt x="6941" y="182971"/>
                    <a:pt x="7047" y="183018"/>
                    <a:pt x="7153" y="183135"/>
                  </a:cubicBezTo>
                  <a:lnTo>
                    <a:pt x="7223" y="183194"/>
                  </a:lnTo>
                  <a:lnTo>
                    <a:pt x="7975" y="183946"/>
                  </a:lnTo>
                  <a:cubicBezTo>
                    <a:pt x="7881" y="184016"/>
                    <a:pt x="7752" y="184087"/>
                    <a:pt x="7599" y="184087"/>
                  </a:cubicBezTo>
                  <a:cubicBezTo>
                    <a:pt x="7493" y="184087"/>
                    <a:pt x="7387" y="184040"/>
                    <a:pt x="7305" y="183946"/>
                  </a:cubicBezTo>
                  <a:lnTo>
                    <a:pt x="7223" y="183875"/>
                  </a:lnTo>
                  <a:lnTo>
                    <a:pt x="6471" y="183112"/>
                  </a:lnTo>
                  <a:cubicBezTo>
                    <a:pt x="6554" y="183041"/>
                    <a:pt x="6683" y="182971"/>
                    <a:pt x="6824" y="182971"/>
                  </a:cubicBezTo>
                  <a:close/>
                  <a:moveTo>
                    <a:pt x="7951" y="182971"/>
                  </a:moveTo>
                  <a:cubicBezTo>
                    <a:pt x="8069" y="182971"/>
                    <a:pt x="8174" y="183018"/>
                    <a:pt x="8292" y="183135"/>
                  </a:cubicBezTo>
                  <a:lnTo>
                    <a:pt x="8351" y="183194"/>
                  </a:lnTo>
                  <a:lnTo>
                    <a:pt x="9114" y="183946"/>
                  </a:lnTo>
                  <a:cubicBezTo>
                    <a:pt x="9008" y="184016"/>
                    <a:pt x="8879" y="184087"/>
                    <a:pt x="8738" y="184087"/>
                  </a:cubicBezTo>
                  <a:cubicBezTo>
                    <a:pt x="8621" y="184087"/>
                    <a:pt x="8527" y="184040"/>
                    <a:pt x="8433" y="183946"/>
                  </a:cubicBezTo>
                  <a:lnTo>
                    <a:pt x="8351" y="183875"/>
                  </a:lnTo>
                  <a:lnTo>
                    <a:pt x="7599" y="183112"/>
                  </a:lnTo>
                  <a:cubicBezTo>
                    <a:pt x="7681" y="183041"/>
                    <a:pt x="7810" y="182971"/>
                    <a:pt x="7951" y="182971"/>
                  </a:cubicBezTo>
                  <a:close/>
                  <a:moveTo>
                    <a:pt x="9079" y="182971"/>
                  </a:moveTo>
                  <a:cubicBezTo>
                    <a:pt x="9196" y="182971"/>
                    <a:pt x="9314" y="183018"/>
                    <a:pt x="9419" y="183135"/>
                  </a:cubicBezTo>
                  <a:lnTo>
                    <a:pt x="9478" y="183194"/>
                  </a:lnTo>
                  <a:lnTo>
                    <a:pt x="10241" y="183946"/>
                  </a:lnTo>
                  <a:cubicBezTo>
                    <a:pt x="10147" y="184016"/>
                    <a:pt x="10007" y="184087"/>
                    <a:pt x="9866" y="184087"/>
                  </a:cubicBezTo>
                  <a:cubicBezTo>
                    <a:pt x="9748" y="184087"/>
                    <a:pt x="9654" y="184040"/>
                    <a:pt x="9560" y="183946"/>
                  </a:cubicBezTo>
                  <a:lnTo>
                    <a:pt x="9478" y="183875"/>
                  </a:lnTo>
                  <a:lnTo>
                    <a:pt x="8726" y="183112"/>
                  </a:lnTo>
                  <a:cubicBezTo>
                    <a:pt x="8809" y="183041"/>
                    <a:pt x="8938" y="182971"/>
                    <a:pt x="9079" y="182971"/>
                  </a:cubicBezTo>
                  <a:close/>
                  <a:moveTo>
                    <a:pt x="10218" y="182971"/>
                  </a:moveTo>
                  <a:cubicBezTo>
                    <a:pt x="10324" y="182971"/>
                    <a:pt x="10441" y="183018"/>
                    <a:pt x="10547" y="183135"/>
                  </a:cubicBezTo>
                  <a:lnTo>
                    <a:pt x="10617" y="183194"/>
                  </a:lnTo>
                  <a:lnTo>
                    <a:pt x="11369" y="183946"/>
                  </a:lnTo>
                  <a:cubicBezTo>
                    <a:pt x="11275" y="184016"/>
                    <a:pt x="11134" y="184087"/>
                    <a:pt x="10993" y="184087"/>
                  </a:cubicBezTo>
                  <a:cubicBezTo>
                    <a:pt x="10887" y="184087"/>
                    <a:pt x="10782" y="184040"/>
                    <a:pt x="10688" y="183946"/>
                  </a:cubicBezTo>
                  <a:lnTo>
                    <a:pt x="10617" y="183875"/>
                  </a:lnTo>
                  <a:lnTo>
                    <a:pt x="9854" y="183112"/>
                  </a:lnTo>
                  <a:cubicBezTo>
                    <a:pt x="9948" y="183041"/>
                    <a:pt x="10065" y="182971"/>
                    <a:pt x="10218" y="182971"/>
                  </a:cubicBezTo>
                  <a:close/>
                  <a:moveTo>
                    <a:pt x="11345" y="182971"/>
                  </a:moveTo>
                  <a:cubicBezTo>
                    <a:pt x="11463" y="182971"/>
                    <a:pt x="11569" y="183018"/>
                    <a:pt x="11674" y="183135"/>
                  </a:cubicBezTo>
                  <a:lnTo>
                    <a:pt x="11745" y="183194"/>
                  </a:lnTo>
                  <a:lnTo>
                    <a:pt x="12496" y="183946"/>
                  </a:lnTo>
                  <a:cubicBezTo>
                    <a:pt x="12402" y="184016"/>
                    <a:pt x="12262" y="184087"/>
                    <a:pt x="12121" y="184087"/>
                  </a:cubicBezTo>
                  <a:cubicBezTo>
                    <a:pt x="12015" y="184087"/>
                    <a:pt x="11909" y="184040"/>
                    <a:pt x="11815" y="183946"/>
                  </a:cubicBezTo>
                  <a:lnTo>
                    <a:pt x="11745" y="183875"/>
                  </a:lnTo>
                  <a:lnTo>
                    <a:pt x="10993" y="183112"/>
                  </a:lnTo>
                  <a:cubicBezTo>
                    <a:pt x="11075" y="183041"/>
                    <a:pt x="11205" y="182971"/>
                    <a:pt x="11345" y="182971"/>
                  </a:cubicBezTo>
                  <a:close/>
                  <a:moveTo>
                    <a:pt x="12473" y="182971"/>
                  </a:moveTo>
                  <a:cubicBezTo>
                    <a:pt x="12590" y="182971"/>
                    <a:pt x="12696" y="183018"/>
                    <a:pt x="12814" y="183135"/>
                  </a:cubicBezTo>
                  <a:lnTo>
                    <a:pt x="12872" y="183194"/>
                  </a:lnTo>
                  <a:lnTo>
                    <a:pt x="13624" y="183946"/>
                  </a:lnTo>
                  <a:cubicBezTo>
                    <a:pt x="13530" y="184016"/>
                    <a:pt x="13401" y="184087"/>
                    <a:pt x="13260" y="184087"/>
                  </a:cubicBezTo>
                  <a:cubicBezTo>
                    <a:pt x="13142" y="184087"/>
                    <a:pt x="13037" y="184040"/>
                    <a:pt x="12954" y="183946"/>
                  </a:cubicBezTo>
                  <a:lnTo>
                    <a:pt x="12872" y="183875"/>
                  </a:lnTo>
                  <a:lnTo>
                    <a:pt x="12121" y="183112"/>
                  </a:lnTo>
                  <a:cubicBezTo>
                    <a:pt x="12203" y="183041"/>
                    <a:pt x="12332" y="182971"/>
                    <a:pt x="12473" y="182971"/>
                  </a:cubicBezTo>
                  <a:close/>
                  <a:moveTo>
                    <a:pt x="13600" y="182971"/>
                  </a:moveTo>
                  <a:cubicBezTo>
                    <a:pt x="13718" y="182971"/>
                    <a:pt x="13824" y="183018"/>
                    <a:pt x="13941" y="183135"/>
                  </a:cubicBezTo>
                  <a:lnTo>
                    <a:pt x="14000" y="183194"/>
                  </a:lnTo>
                  <a:lnTo>
                    <a:pt x="14763" y="183946"/>
                  </a:lnTo>
                  <a:cubicBezTo>
                    <a:pt x="14669" y="184016"/>
                    <a:pt x="14528" y="184087"/>
                    <a:pt x="14387" y="184087"/>
                  </a:cubicBezTo>
                  <a:cubicBezTo>
                    <a:pt x="14270" y="184087"/>
                    <a:pt x="14176" y="184040"/>
                    <a:pt x="14082" y="183946"/>
                  </a:cubicBezTo>
                  <a:lnTo>
                    <a:pt x="14000" y="183875"/>
                  </a:lnTo>
                  <a:lnTo>
                    <a:pt x="13248" y="183112"/>
                  </a:lnTo>
                  <a:cubicBezTo>
                    <a:pt x="13330" y="183041"/>
                    <a:pt x="13459" y="182971"/>
                    <a:pt x="13600" y="182971"/>
                  </a:cubicBezTo>
                  <a:close/>
                  <a:moveTo>
                    <a:pt x="14728" y="182971"/>
                  </a:moveTo>
                  <a:cubicBezTo>
                    <a:pt x="14845" y="182971"/>
                    <a:pt x="14963" y="183018"/>
                    <a:pt x="15069" y="183135"/>
                  </a:cubicBezTo>
                  <a:lnTo>
                    <a:pt x="15139" y="183194"/>
                  </a:lnTo>
                  <a:lnTo>
                    <a:pt x="15891" y="183946"/>
                  </a:lnTo>
                  <a:cubicBezTo>
                    <a:pt x="15797" y="184016"/>
                    <a:pt x="15656" y="184087"/>
                    <a:pt x="15515" y="184087"/>
                  </a:cubicBezTo>
                  <a:cubicBezTo>
                    <a:pt x="15397" y="184087"/>
                    <a:pt x="15303" y="184040"/>
                    <a:pt x="15209" y="183946"/>
                  </a:cubicBezTo>
                  <a:lnTo>
                    <a:pt x="15139" y="183875"/>
                  </a:lnTo>
                  <a:lnTo>
                    <a:pt x="14376" y="183112"/>
                  </a:lnTo>
                  <a:cubicBezTo>
                    <a:pt x="14458" y="183041"/>
                    <a:pt x="14587" y="182971"/>
                    <a:pt x="14728" y="182971"/>
                  </a:cubicBezTo>
                  <a:close/>
                  <a:moveTo>
                    <a:pt x="15867" y="182971"/>
                  </a:moveTo>
                  <a:cubicBezTo>
                    <a:pt x="15985" y="182971"/>
                    <a:pt x="16090" y="183018"/>
                    <a:pt x="16196" y="183135"/>
                  </a:cubicBezTo>
                  <a:lnTo>
                    <a:pt x="16266" y="183194"/>
                  </a:lnTo>
                  <a:lnTo>
                    <a:pt x="17018" y="183946"/>
                  </a:lnTo>
                  <a:cubicBezTo>
                    <a:pt x="16924" y="184016"/>
                    <a:pt x="16783" y="184087"/>
                    <a:pt x="16642" y="184087"/>
                  </a:cubicBezTo>
                  <a:cubicBezTo>
                    <a:pt x="16537" y="184087"/>
                    <a:pt x="16431" y="184040"/>
                    <a:pt x="16337" y="183946"/>
                  </a:cubicBezTo>
                  <a:lnTo>
                    <a:pt x="16266" y="183875"/>
                  </a:lnTo>
                  <a:lnTo>
                    <a:pt x="15503" y="183112"/>
                  </a:lnTo>
                  <a:cubicBezTo>
                    <a:pt x="15597" y="183041"/>
                    <a:pt x="15726" y="182971"/>
                    <a:pt x="15867" y="182971"/>
                  </a:cubicBezTo>
                  <a:close/>
                  <a:moveTo>
                    <a:pt x="16995" y="182971"/>
                  </a:moveTo>
                  <a:cubicBezTo>
                    <a:pt x="17112" y="182971"/>
                    <a:pt x="17218" y="183018"/>
                    <a:pt x="17324" y="183135"/>
                  </a:cubicBezTo>
                  <a:lnTo>
                    <a:pt x="17394" y="183194"/>
                  </a:lnTo>
                  <a:lnTo>
                    <a:pt x="18146" y="183946"/>
                  </a:lnTo>
                  <a:cubicBezTo>
                    <a:pt x="18052" y="184016"/>
                    <a:pt x="17923" y="184087"/>
                    <a:pt x="17770" y="184087"/>
                  </a:cubicBezTo>
                  <a:cubicBezTo>
                    <a:pt x="17664" y="184087"/>
                    <a:pt x="17558" y="184040"/>
                    <a:pt x="17464" y="183946"/>
                  </a:cubicBezTo>
                  <a:lnTo>
                    <a:pt x="17394" y="183875"/>
                  </a:lnTo>
                  <a:lnTo>
                    <a:pt x="16642" y="183112"/>
                  </a:lnTo>
                  <a:cubicBezTo>
                    <a:pt x="16725" y="183041"/>
                    <a:pt x="16854" y="182971"/>
                    <a:pt x="16995" y="182971"/>
                  </a:cubicBezTo>
                  <a:close/>
                  <a:moveTo>
                    <a:pt x="18122" y="182971"/>
                  </a:moveTo>
                  <a:cubicBezTo>
                    <a:pt x="18240" y="182971"/>
                    <a:pt x="18345" y="183018"/>
                    <a:pt x="18463" y="183135"/>
                  </a:cubicBezTo>
                  <a:lnTo>
                    <a:pt x="18521" y="183194"/>
                  </a:lnTo>
                  <a:lnTo>
                    <a:pt x="19285" y="183946"/>
                  </a:lnTo>
                  <a:cubicBezTo>
                    <a:pt x="19179" y="184016"/>
                    <a:pt x="19050" y="184087"/>
                    <a:pt x="18909" y="184087"/>
                  </a:cubicBezTo>
                  <a:cubicBezTo>
                    <a:pt x="18792" y="184087"/>
                    <a:pt x="18698" y="184040"/>
                    <a:pt x="18604" y="183946"/>
                  </a:cubicBezTo>
                  <a:lnTo>
                    <a:pt x="18521" y="183875"/>
                  </a:lnTo>
                  <a:lnTo>
                    <a:pt x="17770" y="183112"/>
                  </a:lnTo>
                  <a:cubicBezTo>
                    <a:pt x="17852" y="183041"/>
                    <a:pt x="17981" y="182971"/>
                    <a:pt x="18122" y="182971"/>
                  </a:cubicBezTo>
                  <a:close/>
                  <a:moveTo>
                    <a:pt x="19250" y="182971"/>
                  </a:moveTo>
                  <a:cubicBezTo>
                    <a:pt x="19367" y="182971"/>
                    <a:pt x="19485" y="183018"/>
                    <a:pt x="19590" y="183135"/>
                  </a:cubicBezTo>
                  <a:lnTo>
                    <a:pt x="19649" y="183194"/>
                  </a:lnTo>
                  <a:lnTo>
                    <a:pt x="20412" y="183946"/>
                  </a:lnTo>
                  <a:cubicBezTo>
                    <a:pt x="20318" y="184016"/>
                    <a:pt x="20177" y="184087"/>
                    <a:pt x="20037" y="184087"/>
                  </a:cubicBezTo>
                  <a:cubicBezTo>
                    <a:pt x="19919" y="184087"/>
                    <a:pt x="19825" y="184040"/>
                    <a:pt x="19731" y="183946"/>
                  </a:cubicBezTo>
                  <a:lnTo>
                    <a:pt x="19649" y="183875"/>
                  </a:lnTo>
                  <a:lnTo>
                    <a:pt x="18897" y="183112"/>
                  </a:lnTo>
                  <a:cubicBezTo>
                    <a:pt x="18980" y="183041"/>
                    <a:pt x="19109" y="182971"/>
                    <a:pt x="19250" y="182971"/>
                  </a:cubicBezTo>
                  <a:close/>
                  <a:moveTo>
                    <a:pt x="20389" y="182971"/>
                  </a:moveTo>
                  <a:cubicBezTo>
                    <a:pt x="20495" y="182971"/>
                    <a:pt x="20612" y="183018"/>
                    <a:pt x="20718" y="183135"/>
                  </a:cubicBezTo>
                  <a:lnTo>
                    <a:pt x="20788" y="183194"/>
                  </a:lnTo>
                  <a:lnTo>
                    <a:pt x="21540" y="183946"/>
                  </a:lnTo>
                  <a:cubicBezTo>
                    <a:pt x="21446" y="184016"/>
                    <a:pt x="21305" y="184087"/>
                    <a:pt x="21164" y="184087"/>
                  </a:cubicBezTo>
                  <a:cubicBezTo>
                    <a:pt x="21047" y="184087"/>
                    <a:pt x="20953" y="184040"/>
                    <a:pt x="20859" y="183946"/>
                  </a:cubicBezTo>
                  <a:lnTo>
                    <a:pt x="20788" y="183875"/>
                  </a:lnTo>
                  <a:lnTo>
                    <a:pt x="20025" y="183112"/>
                  </a:lnTo>
                  <a:cubicBezTo>
                    <a:pt x="20107" y="183041"/>
                    <a:pt x="20236" y="182971"/>
                    <a:pt x="20389" y="182971"/>
                  </a:cubicBezTo>
                  <a:close/>
                  <a:moveTo>
                    <a:pt x="21516" y="182971"/>
                  </a:moveTo>
                  <a:cubicBezTo>
                    <a:pt x="21634" y="182971"/>
                    <a:pt x="21740" y="183018"/>
                    <a:pt x="21845" y="183135"/>
                  </a:cubicBezTo>
                  <a:lnTo>
                    <a:pt x="21916" y="183194"/>
                  </a:lnTo>
                  <a:lnTo>
                    <a:pt x="22667" y="183946"/>
                  </a:lnTo>
                  <a:cubicBezTo>
                    <a:pt x="22573" y="184016"/>
                    <a:pt x="22432" y="184087"/>
                    <a:pt x="22292" y="184087"/>
                  </a:cubicBezTo>
                  <a:cubicBezTo>
                    <a:pt x="22186" y="184087"/>
                    <a:pt x="22080" y="184040"/>
                    <a:pt x="21986" y="183946"/>
                  </a:cubicBezTo>
                  <a:lnTo>
                    <a:pt x="21916" y="183875"/>
                  </a:lnTo>
                  <a:lnTo>
                    <a:pt x="21152" y="183112"/>
                  </a:lnTo>
                  <a:cubicBezTo>
                    <a:pt x="21246" y="183041"/>
                    <a:pt x="21375" y="182971"/>
                    <a:pt x="21516" y="182971"/>
                  </a:cubicBezTo>
                  <a:close/>
                  <a:moveTo>
                    <a:pt x="22644" y="182971"/>
                  </a:moveTo>
                  <a:cubicBezTo>
                    <a:pt x="22761" y="182971"/>
                    <a:pt x="22867" y="183018"/>
                    <a:pt x="22984" y="183135"/>
                  </a:cubicBezTo>
                  <a:lnTo>
                    <a:pt x="23043" y="183194"/>
                  </a:lnTo>
                  <a:lnTo>
                    <a:pt x="23795" y="183946"/>
                  </a:lnTo>
                  <a:cubicBezTo>
                    <a:pt x="23701" y="184016"/>
                    <a:pt x="23572" y="184087"/>
                    <a:pt x="23419" y="184087"/>
                  </a:cubicBezTo>
                  <a:cubicBezTo>
                    <a:pt x="23313" y="184087"/>
                    <a:pt x="23208" y="184040"/>
                    <a:pt x="23125" y="183946"/>
                  </a:cubicBezTo>
                  <a:lnTo>
                    <a:pt x="23043" y="183875"/>
                  </a:lnTo>
                  <a:lnTo>
                    <a:pt x="22292" y="183112"/>
                  </a:lnTo>
                  <a:cubicBezTo>
                    <a:pt x="22374" y="183041"/>
                    <a:pt x="22503" y="182971"/>
                    <a:pt x="22644" y="182971"/>
                  </a:cubicBezTo>
                  <a:close/>
                  <a:moveTo>
                    <a:pt x="23771" y="182971"/>
                  </a:moveTo>
                  <a:cubicBezTo>
                    <a:pt x="23889" y="182971"/>
                    <a:pt x="23995" y="183018"/>
                    <a:pt x="24112" y="183135"/>
                  </a:cubicBezTo>
                  <a:lnTo>
                    <a:pt x="24171" y="183194"/>
                  </a:lnTo>
                  <a:lnTo>
                    <a:pt x="24934" y="183946"/>
                  </a:lnTo>
                  <a:cubicBezTo>
                    <a:pt x="24840" y="184016"/>
                    <a:pt x="24699" y="184087"/>
                    <a:pt x="24558" y="184087"/>
                  </a:cubicBezTo>
                  <a:cubicBezTo>
                    <a:pt x="24441" y="184087"/>
                    <a:pt x="24347" y="184040"/>
                    <a:pt x="24253" y="183946"/>
                  </a:cubicBezTo>
                  <a:lnTo>
                    <a:pt x="24171" y="183875"/>
                  </a:lnTo>
                  <a:lnTo>
                    <a:pt x="23419" y="183112"/>
                  </a:lnTo>
                  <a:cubicBezTo>
                    <a:pt x="23501" y="183041"/>
                    <a:pt x="23630" y="182971"/>
                    <a:pt x="23771" y="182971"/>
                  </a:cubicBezTo>
                  <a:close/>
                  <a:moveTo>
                    <a:pt x="24899" y="182971"/>
                  </a:moveTo>
                  <a:cubicBezTo>
                    <a:pt x="25016" y="182971"/>
                    <a:pt x="25134" y="183018"/>
                    <a:pt x="25239" y="183135"/>
                  </a:cubicBezTo>
                  <a:lnTo>
                    <a:pt x="25298" y="183194"/>
                  </a:lnTo>
                  <a:lnTo>
                    <a:pt x="26062" y="183946"/>
                  </a:lnTo>
                  <a:cubicBezTo>
                    <a:pt x="25968" y="184016"/>
                    <a:pt x="25827" y="184087"/>
                    <a:pt x="25686" y="184087"/>
                  </a:cubicBezTo>
                  <a:cubicBezTo>
                    <a:pt x="25568" y="184087"/>
                    <a:pt x="25474" y="184040"/>
                    <a:pt x="25380" y="183946"/>
                  </a:cubicBezTo>
                  <a:lnTo>
                    <a:pt x="25298" y="183875"/>
                  </a:lnTo>
                  <a:lnTo>
                    <a:pt x="24547" y="183112"/>
                  </a:lnTo>
                  <a:cubicBezTo>
                    <a:pt x="24629" y="183041"/>
                    <a:pt x="24758" y="182971"/>
                    <a:pt x="24899" y="182971"/>
                  </a:cubicBezTo>
                  <a:close/>
                  <a:moveTo>
                    <a:pt x="26038" y="182971"/>
                  </a:moveTo>
                  <a:cubicBezTo>
                    <a:pt x="26144" y="182971"/>
                    <a:pt x="26261" y="183018"/>
                    <a:pt x="26367" y="183135"/>
                  </a:cubicBezTo>
                  <a:lnTo>
                    <a:pt x="26437" y="183194"/>
                  </a:lnTo>
                  <a:lnTo>
                    <a:pt x="27189" y="183946"/>
                  </a:lnTo>
                  <a:cubicBezTo>
                    <a:pt x="27095" y="184016"/>
                    <a:pt x="26954" y="184087"/>
                    <a:pt x="26813" y="184087"/>
                  </a:cubicBezTo>
                  <a:cubicBezTo>
                    <a:pt x="26708" y="184087"/>
                    <a:pt x="26602" y="184040"/>
                    <a:pt x="26508" y="183946"/>
                  </a:cubicBezTo>
                  <a:lnTo>
                    <a:pt x="26437" y="183875"/>
                  </a:lnTo>
                  <a:lnTo>
                    <a:pt x="25674" y="183112"/>
                  </a:lnTo>
                  <a:cubicBezTo>
                    <a:pt x="25768" y="183041"/>
                    <a:pt x="25897" y="182971"/>
                    <a:pt x="26038" y="182971"/>
                  </a:cubicBezTo>
                  <a:close/>
                  <a:moveTo>
                    <a:pt x="27166" y="182971"/>
                  </a:moveTo>
                  <a:cubicBezTo>
                    <a:pt x="27283" y="182971"/>
                    <a:pt x="27389" y="183018"/>
                    <a:pt x="27494" y="183135"/>
                  </a:cubicBezTo>
                  <a:lnTo>
                    <a:pt x="27565" y="183194"/>
                  </a:lnTo>
                  <a:lnTo>
                    <a:pt x="28317" y="183946"/>
                  </a:lnTo>
                  <a:cubicBezTo>
                    <a:pt x="28223" y="184016"/>
                    <a:pt x="28093" y="184087"/>
                    <a:pt x="27941" y="184087"/>
                  </a:cubicBezTo>
                  <a:cubicBezTo>
                    <a:pt x="27835" y="184087"/>
                    <a:pt x="27729" y="184040"/>
                    <a:pt x="27635" y="183946"/>
                  </a:cubicBezTo>
                  <a:lnTo>
                    <a:pt x="27565" y="183875"/>
                  </a:lnTo>
                  <a:lnTo>
                    <a:pt x="26813" y="183112"/>
                  </a:lnTo>
                  <a:cubicBezTo>
                    <a:pt x="26896" y="183041"/>
                    <a:pt x="27025" y="182971"/>
                    <a:pt x="27166" y="182971"/>
                  </a:cubicBezTo>
                  <a:close/>
                  <a:moveTo>
                    <a:pt x="28293" y="182971"/>
                  </a:moveTo>
                  <a:cubicBezTo>
                    <a:pt x="28411" y="182971"/>
                    <a:pt x="28516" y="183018"/>
                    <a:pt x="28634" y="183135"/>
                  </a:cubicBezTo>
                  <a:lnTo>
                    <a:pt x="28692" y="183194"/>
                  </a:lnTo>
                  <a:lnTo>
                    <a:pt x="29444" y="183946"/>
                  </a:lnTo>
                  <a:cubicBezTo>
                    <a:pt x="29350" y="184016"/>
                    <a:pt x="29221" y="184087"/>
                    <a:pt x="29080" y="184087"/>
                  </a:cubicBezTo>
                  <a:cubicBezTo>
                    <a:pt x="28963" y="184087"/>
                    <a:pt x="28869" y="184040"/>
                    <a:pt x="28775" y="183946"/>
                  </a:cubicBezTo>
                  <a:lnTo>
                    <a:pt x="28692" y="183875"/>
                  </a:lnTo>
                  <a:lnTo>
                    <a:pt x="27941" y="183112"/>
                  </a:lnTo>
                  <a:cubicBezTo>
                    <a:pt x="28023" y="183041"/>
                    <a:pt x="28152" y="182971"/>
                    <a:pt x="28293" y="182971"/>
                  </a:cubicBezTo>
                  <a:close/>
                  <a:moveTo>
                    <a:pt x="29421" y="182971"/>
                  </a:moveTo>
                  <a:cubicBezTo>
                    <a:pt x="29538" y="182971"/>
                    <a:pt x="29644" y="183018"/>
                    <a:pt x="29761" y="183135"/>
                  </a:cubicBezTo>
                  <a:lnTo>
                    <a:pt x="29820" y="183194"/>
                  </a:lnTo>
                  <a:lnTo>
                    <a:pt x="30583" y="183946"/>
                  </a:lnTo>
                  <a:cubicBezTo>
                    <a:pt x="30489" y="184016"/>
                    <a:pt x="30348" y="184087"/>
                    <a:pt x="30208" y="184087"/>
                  </a:cubicBezTo>
                  <a:cubicBezTo>
                    <a:pt x="30090" y="184087"/>
                    <a:pt x="29996" y="184040"/>
                    <a:pt x="29902" y="183946"/>
                  </a:cubicBezTo>
                  <a:lnTo>
                    <a:pt x="29820" y="183875"/>
                  </a:lnTo>
                  <a:lnTo>
                    <a:pt x="29068" y="183112"/>
                  </a:lnTo>
                  <a:cubicBezTo>
                    <a:pt x="29150" y="183041"/>
                    <a:pt x="29280" y="182971"/>
                    <a:pt x="29421" y="182971"/>
                  </a:cubicBezTo>
                  <a:close/>
                  <a:moveTo>
                    <a:pt x="30548" y="182971"/>
                  </a:moveTo>
                  <a:cubicBezTo>
                    <a:pt x="30666" y="182971"/>
                    <a:pt x="30783" y="183018"/>
                    <a:pt x="30889" y="183135"/>
                  </a:cubicBezTo>
                  <a:lnTo>
                    <a:pt x="30959" y="183194"/>
                  </a:lnTo>
                  <a:lnTo>
                    <a:pt x="31711" y="183946"/>
                  </a:lnTo>
                  <a:cubicBezTo>
                    <a:pt x="31617" y="184016"/>
                    <a:pt x="31476" y="184087"/>
                    <a:pt x="31335" y="184087"/>
                  </a:cubicBezTo>
                  <a:cubicBezTo>
                    <a:pt x="31218" y="184087"/>
                    <a:pt x="31124" y="184040"/>
                    <a:pt x="31030" y="183946"/>
                  </a:cubicBezTo>
                  <a:lnTo>
                    <a:pt x="30959" y="183875"/>
                  </a:lnTo>
                  <a:lnTo>
                    <a:pt x="30196" y="183112"/>
                  </a:lnTo>
                  <a:cubicBezTo>
                    <a:pt x="30278" y="183041"/>
                    <a:pt x="30407" y="182971"/>
                    <a:pt x="30548" y="182971"/>
                  </a:cubicBezTo>
                  <a:close/>
                  <a:moveTo>
                    <a:pt x="31687" y="182971"/>
                  </a:moveTo>
                  <a:cubicBezTo>
                    <a:pt x="31805" y="182971"/>
                    <a:pt x="31911" y="183018"/>
                    <a:pt x="32016" y="183135"/>
                  </a:cubicBezTo>
                  <a:lnTo>
                    <a:pt x="32087" y="183194"/>
                  </a:lnTo>
                  <a:lnTo>
                    <a:pt x="32838" y="183946"/>
                  </a:lnTo>
                  <a:cubicBezTo>
                    <a:pt x="32744" y="184016"/>
                    <a:pt x="32603" y="184087"/>
                    <a:pt x="32463" y="184087"/>
                  </a:cubicBezTo>
                  <a:cubicBezTo>
                    <a:pt x="32357" y="184087"/>
                    <a:pt x="32251" y="184040"/>
                    <a:pt x="32157" y="183946"/>
                  </a:cubicBezTo>
                  <a:lnTo>
                    <a:pt x="32087" y="183875"/>
                  </a:lnTo>
                  <a:lnTo>
                    <a:pt x="31323" y="183112"/>
                  </a:lnTo>
                  <a:cubicBezTo>
                    <a:pt x="31417" y="183041"/>
                    <a:pt x="31546" y="182971"/>
                    <a:pt x="31687" y="182971"/>
                  </a:cubicBezTo>
                  <a:close/>
                  <a:moveTo>
                    <a:pt x="32815" y="182971"/>
                  </a:moveTo>
                  <a:cubicBezTo>
                    <a:pt x="32932" y="182971"/>
                    <a:pt x="33038" y="183018"/>
                    <a:pt x="33144" y="183135"/>
                  </a:cubicBezTo>
                  <a:lnTo>
                    <a:pt x="33214" y="183194"/>
                  </a:lnTo>
                  <a:lnTo>
                    <a:pt x="33966" y="183946"/>
                  </a:lnTo>
                  <a:cubicBezTo>
                    <a:pt x="33872" y="184016"/>
                    <a:pt x="33743" y="184087"/>
                    <a:pt x="33590" y="184087"/>
                  </a:cubicBezTo>
                  <a:cubicBezTo>
                    <a:pt x="33484" y="184087"/>
                    <a:pt x="33379" y="184040"/>
                    <a:pt x="33296" y="183946"/>
                  </a:cubicBezTo>
                  <a:lnTo>
                    <a:pt x="33214" y="183875"/>
                  </a:lnTo>
                  <a:lnTo>
                    <a:pt x="32463" y="183112"/>
                  </a:lnTo>
                  <a:cubicBezTo>
                    <a:pt x="32545" y="183041"/>
                    <a:pt x="32674" y="182971"/>
                    <a:pt x="32815" y="182971"/>
                  </a:cubicBezTo>
                  <a:close/>
                  <a:moveTo>
                    <a:pt x="33942" y="182971"/>
                  </a:moveTo>
                  <a:cubicBezTo>
                    <a:pt x="34060" y="182971"/>
                    <a:pt x="34166" y="183018"/>
                    <a:pt x="34283" y="183135"/>
                  </a:cubicBezTo>
                  <a:lnTo>
                    <a:pt x="34342" y="183194"/>
                  </a:lnTo>
                  <a:lnTo>
                    <a:pt x="35105" y="183946"/>
                  </a:lnTo>
                  <a:cubicBezTo>
                    <a:pt x="35011" y="184016"/>
                    <a:pt x="34870" y="184087"/>
                    <a:pt x="34729" y="184087"/>
                  </a:cubicBezTo>
                  <a:cubicBezTo>
                    <a:pt x="34612" y="184087"/>
                    <a:pt x="34518" y="184040"/>
                    <a:pt x="34424" y="183946"/>
                  </a:cubicBezTo>
                  <a:lnTo>
                    <a:pt x="34342" y="183875"/>
                  </a:lnTo>
                  <a:lnTo>
                    <a:pt x="33590" y="183112"/>
                  </a:lnTo>
                  <a:cubicBezTo>
                    <a:pt x="33672" y="183041"/>
                    <a:pt x="33801" y="182971"/>
                    <a:pt x="33942" y="182971"/>
                  </a:cubicBezTo>
                  <a:close/>
                  <a:moveTo>
                    <a:pt x="35070" y="182971"/>
                  </a:moveTo>
                  <a:cubicBezTo>
                    <a:pt x="35187" y="182971"/>
                    <a:pt x="35305" y="183018"/>
                    <a:pt x="35410" y="183135"/>
                  </a:cubicBezTo>
                  <a:lnTo>
                    <a:pt x="35469" y="183194"/>
                  </a:lnTo>
                  <a:lnTo>
                    <a:pt x="36233" y="183946"/>
                  </a:lnTo>
                  <a:cubicBezTo>
                    <a:pt x="36139" y="184016"/>
                    <a:pt x="35998" y="184087"/>
                    <a:pt x="35857" y="184087"/>
                  </a:cubicBezTo>
                  <a:cubicBezTo>
                    <a:pt x="35739" y="184087"/>
                    <a:pt x="35645" y="184040"/>
                    <a:pt x="35551" y="183946"/>
                  </a:cubicBezTo>
                  <a:lnTo>
                    <a:pt x="35469" y="183875"/>
                  </a:lnTo>
                  <a:lnTo>
                    <a:pt x="34718" y="183112"/>
                  </a:lnTo>
                  <a:cubicBezTo>
                    <a:pt x="34800" y="183041"/>
                    <a:pt x="34929" y="182971"/>
                    <a:pt x="35070" y="182971"/>
                  </a:cubicBezTo>
                  <a:close/>
                  <a:moveTo>
                    <a:pt x="36209" y="182971"/>
                  </a:moveTo>
                  <a:cubicBezTo>
                    <a:pt x="36315" y="182971"/>
                    <a:pt x="36432" y="183018"/>
                    <a:pt x="36538" y="183135"/>
                  </a:cubicBezTo>
                  <a:lnTo>
                    <a:pt x="36608" y="183194"/>
                  </a:lnTo>
                  <a:lnTo>
                    <a:pt x="37360" y="183946"/>
                  </a:lnTo>
                  <a:cubicBezTo>
                    <a:pt x="37266" y="184016"/>
                    <a:pt x="37125" y="184087"/>
                    <a:pt x="36984" y="184087"/>
                  </a:cubicBezTo>
                  <a:cubicBezTo>
                    <a:pt x="36879" y="184087"/>
                    <a:pt x="36773" y="184040"/>
                    <a:pt x="36679" y="183946"/>
                  </a:cubicBezTo>
                  <a:lnTo>
                    <a:pt x="36608" y="183875"/>
                  </a:lnTo>
                  <a:lnTo>
                    <a:pt x="35845" y="183112"/>
                  </a:lnTo>
                  <a:cubicBezTo>
                    <a:pt x="35939" y="183041"/>
                    <a:pt x="36068" y="182971"/>
                    <a:pt x="36209" y="182971"/>
                  </a:cubicBezTo>
                  <a:close/>
                  <a:moveTo>
                    <a:pt x="37337" y="182971"/>
                  </a:moveTo>
                  <a:cubicBezTo>
                    <a:pt x="37454" y="182971"/>
                    <a:pt x="37560" y="183018"/>
                    <a:pt x="37665" y="183135"/>
                  </a:cubicBezTo>
                  <a:lnTo>
                    <a:pt x="37736" y="183194"/>
                  </a:lnTo>
                  <a:lnTo>
                    <a:pt x="38488" y="183946"/>
                  </a:lnTo>
                  <a:cubicBezTo>
                    <a:pt x="38394" y="184016"/>
                    <a:pt x="38253" y="184087"/>
                    <a:pt x="38112" y="184087"/>
                  </a:cubicBezTo>
                  <a:cubicBezTo>
                    <a:pt x="38006" y="184087"/>
                    <a:pt x="37900" y="184040"/>
                    <a:pt x="37806" y="183946"/>
                  </a:cubicBezTo>
                  <a:lnTo>
                    <a:pt x="37736" y="183875"/>
                  </a:lnTo>
                  <a:lnTo>
                    <a:pt x="36984" y="183112"/>
                  </a:lnTo>
                  <a:cubicBezTo>
                    <a:pt x="37066" y="183041"/>
                    <a:pt x="37196" y="182971"/>
                    <a:pt x="37337" y="182971"/>
                  </a:cubicBezTo>
                  <a:close/>
                  <a:moveTo>
                    <a:pt x="38464" y="182971"/>
                  </a:moveTo>
                  <a:cubicBezTo>
                    <a:pt x="38582" y="182971"/>
                    <a:pt x="38687" y="183018"/>
                    <a:pt x="38805" y="183135"/>
                  </a:cubicBezTo>
                  <a:lnTo>
                    <a:pt x="38863" y="183194"/>
                  </a:lnTo>
                  <a:lnTo>
                    <a:pt x="39615" y="183946"/>
                  </a:lnTo>
                  <a:cubicBezTo>
                    <a:pt x="39521" y="184016"/>
                    <a:pt x="39392" y="184087"/>
                    <a:pt x="39251" y="184087"/>
                  </a:cubicBezTo>
                  <a:cubicBezTo>
                    <a:pt x="39134" y="184087"/>
                    <a:pt x="39040" y="184040"/>
                    <a:pt x="38946" y="183946"/>
                  </a:cubicBezTo>
                  <a:lnTo>
                    <a:pt x="38863" y="183875"/>
                  </a:lnTo>
                  <a:lnTo>
                    <a:pt x="38112" y="183112"/>
                  </a:lnTo>
                  <a:cubicBezTo>
                    <a:pt x="38194" y="183041"/>
                    <a:pt x="38323" y="182971"/>
                    <a:pt x="38464" y="182971"/>
                  </a:cubicBezTo>
                  <a:close/>
                  <a:moveTo>
                    <a:pt x="39592" y="182971"/>
                  </a:moveTo>
                  <a:cubicBezTo>
                    <a:pt x="39709" y="182971"/>
                    <a:pt x="39815" y="183018"/>
                    <a:pt x="39932" y="183135"/>
                  </a:cubicBezTo>
                  <a:lnTo>
                    <a:pt x="39991" y="183194"/>
                  </a:lnTo>
                  <a:lnTo>
                    <a:pt x="40754" y="183946"/>
                  </a:lnTo>
                  <a:cubicBezTo>
                    <a:pt x="40660" y="184016"/>
                    <a:pt x="40519" y="184087"/>
                    <a:pt x="40378" y="184087"/>
                  </a:cubicBezTo>
                  <a:cubicBezTo>
                    <a:pt x="40261" y="184087"/>
                    <a:pt x="40167" y="184040"/>
                    <a:pt x="40073" y="183946"/>
                  </a:cubicBezTo>
                  <a:lnTo>
                    <a:pt x="39991" y="183875"/>
                  </a:lnTo>
                  <a:lnTo>
                    <a:pt x="39239" y="183112"/>
                  </a:lnTo>
                  <a:cubicBezTo>
                    <a:pt x="39321" y="183041"/>
                    <a:pt x="39451" y="182971"/>
                    <a:pt x="39592" y="182971"/>
                  </a:cubicBezTo>
                  <a:close/>
                  <a:moveTo>
                    <a:pt x="40719" y="182971"/>
                  </a:moveTo>
                  <a:cubicBezTo>
                    <a:pt x="40837" y="182971"/>
                    <a:pt x="40954" y="183018"/>
                    <a:pt x="41060" y="183135"/>
                  </a:cubicBezTo>
                  <a:lnTo>
                    <a:pt x="41130" y="183194"/>
                  </a:lnTo>
                  <a:lnTo>
                    <a:pt x="41882" y="183946"/>
                  </a:lnTo>
                  <a:cubicBezTo>
                    <a:pt x="41788" y="184016"/>
                    <a:pt x="41647" y="184087"/>
                    <a:pt x="41506" y="184087"/>
                  </a:cubicBezTo>
                  <a:cubicBezTo>
                    <a:pt x="41389" y="184087"/>
                    <a:pt x="41295" y="184040"/>
                    <a:pt x="41201" y="183946"/>
                  </a:cubicBezTo>
                  <a:lnTo>
                    <a:pt x="41130" y="183875"/>
                  </a:lnTo>
                  <a:lnTo>
                    <a:pt x="40367" y="183112"/>
                  </a:lnTo>
                  <a:cubicBezTo>
                    <a:pt x="40449" y="183041"/>
                    <a:pt x="40578" y="182971"/>
                    <a:pt x="40719" y="182971"/>
                  </a:cubicBezTo>
                  <a:close/>
                  <a:moveTo>
                    <a:pt x="41858" y="182971"/>
                  </a:moveTo>
                  <a:cubicBezTo>
                    <a:pt x="41976" y="182971"/>
                    <a:pt x="42081" y="183018"/>
                    <a:pt x="42187" y="183135"/>
                  </a:cubicBezTo>
                  <a:lnTo>
                    <a:pt x="42258" y="183194"/>
                  </a:lnTo>
                  <a:lnTo>
                    <a:pt x="43009" y="183946"/>
                  </a:lnTo>
                  <a:cubicBezTo>
                    <a:pt x="42915" y="184016"/>
                    <a:pt x="42774" y="184087"/>
                    <a:pt x="42633" y="184087"/>
                  </a:cubicBezTo>
                  <a:cubicBezTo>
                    <a:pt x="42528" y="184087"/>
                    <a:pt x="42422" y="184040"/>
                    <a:pt x="42328" y="183946"/>
                  </a:cubicBezTo>
                  <a:lnTo>
                    <a:pt x="42258" y="183875"/>
                  </a:lnTo>
                  <a:lnTo>
                    <a:pt x="41494" y="183112"/>
                  </a:lnTo>
                  <a:cubicBezTo>
                    <a:pt x="41588" y="183041"/>
                    <a:pt x="41717" y="182971"/>
                    <a:pt x="41858" y="182971"/>
                  </a:cubicBezTo>
                  <a:close/>
                  <a:moveTo>
                    <a:pt x="42986" y="182971"/>
                  </a:moveTo>
                  <a:cubicBezTo>
                    <a:pt x="43103" y="182971"/>
                    <a:pt x="43209" y="183018"/>
                    <a:pt x="43315" y="183135"/>
                  </a:cubicBezTo>
                  <a:lnTo>
                    <a:pt x="43385" y="183194"/>
                  </a:lnTo>
                  <a:lnTo>
                    <a:pt x="44137" y="183946"/>
                  </a:lnTo>
                  <a:cubicBezTo>
                    <a:pt x="44043" y="184016"/>
                    <a:pt x="43914" y="184087"/>
                    <a:pt x="43761" y="184087"/>
                  </a:cubicBezTo>
                  <a:cubicBezTo>
                    <a:pt x="43655" y="184087"/>
                    <a:pt x="43550" y="184040"/>
                    <a:pt x="43467" y="183946"/>
                  </a:cubicBezTo>
                  <a:lnTo>
                    <a:pt x="43385" y="183875"/>
                  </a:lnTo>
                  <a:lnTo>
                    <a:pt x="42633" y="183112"/>
                  </a:lnTo>
                  <a:cubicBezTo>
                    <a:pt x="42716" y="183041"/>
                    <a:pt x="42845" y="182971"/>
                    <a:pt x="42986" y="182971"/>
                  </a:cubicBezTo>
                  <a:close/>
                  <a:moveTo>
                    <a:pt x="44113" y="182971"/>
                  </a:moveTo>
                  <a:cubicBezTo>
                    <a:pt x="44231" y="182971"/>
                    <a:pt x="44336" y="183018"/>
                    <a:pt x="44454" y="183135"/>
                  </a:cubicBezTo>
                  <a:lnTo>
                    <a:pt x="44513" y="183194"/>
                  </a:lnTo>
                  <a:lnTo>
                    <a:pt x="45276" y="183946"/>
                  </a:lnTo>
                  <a:cubicBezTo>
                    <a:pt x="45182" y="184016"/>
                    <a:pt x="45041" y="184087"/>
                    <a:pt x="44900" y="184087"/>
                  </a:cubicBezTo>
                  <a:cubicBezTo>
                    <a:pt x="44783" y="184087"/>
                    <a:pt x="44689" y="184040"/>
                    <a:pt x="44595" y="183946"/>
                  </a:cubicBezTo>
                  <a:lnTo>
                    <a:pt x="44513" y="183875"/>
                  </a:lnTo>
                  <a:lnTo>
                    <a:pt x="43761" y="183112"/>
                  </a:lnTo>
                  <a:cubicBezTo>
                    <a:pt x="43843" y="183041"/>
                    <a:pt x="43972" y="182971"/>
                    <a:pt x="44113" y="182971"/>
                  </a:cubicBezTo>
                  <a:close/>
                  <a:moveTo>
                    <a:pt x="45241" y="182971"/>
                  </a:moveTo>
                  <a:cubicBezTo>
                    <a:pt x="45358" y="182971"/>
                    <a:pt x="45476" y="183018"/>
                    <a:pt x="45581" y="183135"/>
                  </a:cubicBezTo>
                  <a:lnTo>
                    <a:pt x="45640" y="183194"/>
                  </a:lnTo>
                  <a:lnTo>
                    <a:pt x="46404" y="183946"/>
                  </a:lnTo>
                  <a:cubicBezTo>
                    <a:pt x="46310" y="184016"/>
                    <a:pt x="46169" y="184087"/>
                    <a:pt x="46028" y="184087"/>
                  </a:cubicBezTo>
                  <a:cubicBezTo>
                    <a:pt x="45910" y="184087"/>
                    <a:pt x="45816" y="184040"/>
                    <a:pt x="45722" y="183946"/>
                  </a:cubicBezTo>
                  <a:lnTo>
                    <a:pt x="45640" y="183875"/>
                  </a:lnTo>
                  <a:lnTo>
                    <a:pt x="44888" y="183112"/>
                  </a:lnTo>
                  <a:cubicBezTo>
                    <a:pt x="44971" y="183041"/>
                    <a:pt x="45100" y="182971"/>
                    <a:pt x="45241" y="182971"/>
                  </a:cubicBezTo>
                  <a:close/>
                  <a:moveTo>
                    <a:pt x="46380" y="182971"/>
                  </a:moveTo>
                  <a:cubicBezTo>
                    <a:pt x="46486" y="182971"/>
                    <a:pt x="46603" y="183018"/>
                    <a:pt x="46709" y="183135"/>
                  </a:cubicBezTo>
                  <a:lnTo>
                    <a:pt x="46779" y="183194"/>
                  </a:lnTo>
                  <a:lnTo>
                    <a:pt x="47531" y="183946"/>
                  </a:lnTo>
                  <a:cubicBezTo>
                    <a:pt x="47437" y="184016"/>
                    <a:pt x="47296" y="184087"/>
                    <a:pt x="47155" y="184087"/>
                  </a:cubicBezTo>
                  <a:cubicBezTo>
                    <a:pt x="47050" y="184087"/>
                    <a:pt x="46944" y="184040"/>
                    <a:pt x="46850" y="183946"/>
                  </a:cubicBezTo>
                  <a:lnTo>
                    <a:pt x="46779" y="183875"/>
                  </a:lnTo>
                  <a:lnTo>
                    <a:pt x="46016" y="183112"/>
                  </a:lnTo>
                  <a:cubicBezTo>
                    <a:pt x="46110" y="183041"/>
                    <a:pt x="46227" y="182971"/>
                    <a:pt x="46380" y="182971"/>
                  </a:cubicBezTo>
                  <a:close/>
                  <a:moveTo>
                    <a:pt x="47508" y="182971"/>
                  </a:moveTo>
                  <a:cubicBezTo>
                    <a:pt x="47625" y="182971"/>
                    <a:pt x="47731" y="183018"/>
                    <a:pt x="47836" y="183135"/>
                  </a:cubicBezTo>
                  <a:lnTo>
                    <a:pt x="47907" y="183194"/>
                  </a:lnTo>
                  <a:lnTo>
                    <a:pt x="48659" y="183946"/>
                  </a:lnTo>
                  <a:cubicBezTo>
                    <a:pt x="48565" y="184016"/>
                    <a:pt x="48424" y="184087"/>
                    <a:pt x="48283" y="184087"/>
                  </a:cubicBezTo>
                  <a:cubicBezTo>
                    <a:pt x="48177" y="184087"/>
                    <a:pt x="48071" y="184040"/>
                    <a:pt x="47977" y="183946"/>
                  </a:cubicBezTo>
                  <a:lnTo>
                    <a:pt x="47907" y="183875"/>
                  </a:lnTo>
                  <a:lnTo>
                    <a:pt x="47155" y="183112"/>
                  </a:lnTo>
                  <a:cubicBezTo>
                    <a:pt x="47237" y="183041"/>
                    <a:pt x="47367" y="182971"/>
                    <a:pt x="47508" y="182971"/>
                  </a:cubicBezTo>
                  <a:close/>
                  <a:moveTo>
                    <a:pt x="48635" y="182971"/>
                  </a:moveTo>
                  <a:cubicBezTo>
                    <a:pt x="48752" y="182971"/>
                    <a:pt x="48858" y="183018"/>
                    <a:pt x="48976" y="183135"/>
                  </a:cubicBezTo>
                  <a:lnTo>
                    <a:pt x="49034" y="183194"/>
                  </a:lnTo>
                  <a:lnTo>
                    <a:pt x="49786" y="183946"/>
                  </a:lnTo>
                  <a:cubicBezTo>
                    <a:pt x="49692" y="184016"/>
                    <a:pt x="49563" y="184087"/>
                    <a:pt x="49410" y="184087"/>
                  </a:cubicBezTo>
                  <a:cubicBezTo>
                    <a:pt x="49305" y="184087"/>
                    <a:pt x="49211" y="184040"/>
                    <a:pt x="49117" y="183946"/>
                  </a:cubicBezTo>
                  <a:lnTo>
                    <a:pt x="49034" y="183875"/>
                  </a:lnTo>
                  <a:lnTo>
                    <a:pt x="48283" y="183112"/>
                  </a:lnTo>
                  <a:cubicBezTo>
                    <a:pt x="48365" y="183041"/>
                    <a:pt x="48494" y="182971"/>
                    <a:pt x="48635" y="182971"/>
                  </a:cubicBezTo>
                  <a:close/>
                  <a:moveTo>
                    <a:pt x="49763" y="182971"/>
                  </a:moveTo>
                  <a:cubicBezTo>
                    <a:pt x="49880" y="182971"/>
                    <a:pt x="49986" y="183018"/>
                    <a:pt x="50103" y="183135"/>
                  </a:cubicBezTo>
                  <a:lnTo>
                    <a:pt x="50162" y="183194"/>
                  </a:lnTo>
                  <a:lnTo>
                    <a:pt x="50925" y="183946"/>
                  </a:lnTo>
                  <a:cubicBezTo>
                    <a:pt x="50831" y="184016"/>
                    <a:pt x="50690" y="184087"/>
                    <a:pt x="50549" y="184087"/>
                  </a:cubicBezTo>
                  <a:cubicBezTo>
                    <a:pt x="50432" y="184087"/>
                    <a:pt x="50338" y="184040"/>
                    <a:pt x="50244" y="183946"/>
                  </a:cubicBezTo>
                  <a:lnTo>
                    <a:pt x="50162" y="183875"/>
                  </a:lnTo>
                  <a:lnTo>
                    <a:pt x="49410" y="183112"/>
                  </a:lnTo>
                  <a:cubicBezTo>
                    <a:pt x="49492" y="183041"/>
                    <a:pt x="49622" y="182971"/>
                    <a:pt x="49763" y="182971"/>
                  </a:cubicBezTo>
                  <a:close/>
                  <a:moveTo>
                    <a:pt x="50890" y="182971"/>
                  </a:moveTo>
                  <a:cubicBezTo>
                    <a:pt x="51007" y="182971"/>
                    <a:pt x="51125" y="183018"/>
                    <a:pt x="51231" y="183135"/>
                  </a:cubicBezTo>
                  <a:lnTo>
                    <a:pt x="51301" y="183194"/>
                  </a:lnTo>
                  <a:lnTo>
                    <a:pt x="52053" y="183946"/>
                  </a:lnTo>
                  <a:cubicBezTo>
                    <a:pt x="51959" y="184016"/>
                    <a:pt x="51818" y="184087"/>
                    <a:pt x="51677" y="184087"/>
                  </a:cubicBezTo>
                  <a:cubicBezTo>
                    <a:pt x="51559" y="184087"/>
                    <a:pt x="51466" y="184040"/>
                    <a:pt x="51372" y="183946"/>
                  </a:cubicBezTo>
                  <a:lnTo>
                    <a:pt x="51301" y="183875"/>
                  </a:lnTo>
                  <a:lnTo>
                    <a:pt x="50538" y="183112"/>
                  </a:lnTo>
                  <a:cubicBezTo>
                    <a:pt x="50620" y="183041"/>
                    <a:pt x="50749" y="182971"/>
                    <a:pt x="50890" y="182971"/>
                  </a:cubicBezTo>
                  <a:close/>
                  <a:moveTo>
                    <a:pt x="52029" y="182971"/>
                  </a:moveTo>
                  <a:cubicBezTo>
                    <a:pt x="52147" y="182971"/>
                    <a:pt x="52252" y="183018"/>
                    <a:pt x="52358" y="183135"/>
                  </a:cubicBezTo>
                  <a:lnTo>
                    <a:pt x="52429" y="183194"/>
                  </a:lnTo>
                  <a:lnTo>
                    <a:pt x="53180" y="183946"/>
                  </a:lnTo>
                  <a:cubicBezTo>
                    <a:pt x="53086" y="184016"/>
                    <a:pt x="52945" y="184087"/>
                    <a:pt x="52804" y="184087"/>
                  </a:cubicBezTo>
                  <a:cubicBezTo>
                    <a:pt x="52699" y="184087"/>
                    <a:pt x="52593" y="184040"/>
                    <a:pt x="52499" y="183946"/>
                  </a:cubicBezTo>
                  <a:lnTo>
                    <a:pt x="52429" y="183875"/>
                  </a:lnTo>
                  <a:lnTo>
                    <a:pt x="51665" y="183112"/>
                  </a:lnTo>
                  <a:cubicBezTo>
                    <a:pt x="51759" y="183041"/>
                    <a:pt x="51888" y="182971"/>
                    <a:pt x="52029" y="182971"/>
                  </a:cubicBezTo>
                  <a:close/>
                  <a:moveTo>
                    <a:pt x="53157" y="182971"/>
                  </a:moveTo>
                  <a:cubicBezTo>
                    <a:pt x="53274" y="182971"/>
                    <a:pt x="53380" y="183018"/>
                    <a:pt x="53486" y="183135"/>
                  </a:cubicBezTo>
                  <a:lnTo>
                    <a:pt x="53556" y="183194"/>
                  </a:lnTo>
                  <a:lnTo>
                    <a:pt x="54308" y="183946"/>
                  </a:lnTo>
                  <a:cubicBezTo>
                    <a:pt x="54214" y="184016"/>
                    <a:pt x="54085" y="184087"/>
                    <a:pt x="53932" y="184087"/>
                  </a:cubicBezTo>
                  <a:cubicBezTo>
                    <a:pt x="53826" y="184087"/>
                    <a:pt x="53721" y="184040"/>
                    <a:pt x="53627" y="183946"/>
                  </a:cubicBezTo>
                  <a:lnTo>
                    <a:pt x="53556" y="183875"/>
                  </a:lnTo>
                  <a:lnTo>
                    <a:pt x="52804" y="183112"/>
                  </a:lnTo>
                  <a:cubicBezTo>
                    <a:pt x="52887" y="183041"/>
                    <a:pt x="53016" y="182971"/>
                    <a:pt x="53157" y="182971"/>
                  </a:cubicBezTo>
                  <a:close/>
                  <a:moveTo>
                    <a:pt x="54284" y="182971"/>
                  </a:moveTo>
                  <a:cubicBezTo>
                    <a:pt x="54402" y="182971"/>
                    <a:pt x="54507" y="183018"/>
                    <a:pt x="54625" y="183135"/>
                  </a:cubicBezTo>
                  <a:lnTo>
                    <a:pt x="54684" y="183194"/>
                  </a:lnTo>
                  <a:lnTo>
                    <a:pt x="55447" y="183946"/>
                  </a:lnTo>
                  <a:cubicBezTo>
                    <a:pt x="55341" y="184016"/>
                    <a:pt x="55212" y="184087"/>
                    <a:pt x="55071" y="184087"/>
                  </a:cubicBezTo>
                  <a:cubicBezTo>
                    <a:pt x="54954" y="184087"/>
                    <a:pt x="54860" y="184040"/>
                    <a:pt x="54766" y="183946"/>
                  </a:cubicBezTo>
                  <a:lnTo>
                    <a:pt x="54684" y="183875"/>
                  </a:lnTo>
                  <a:lnTo>
                    <a:pt x="53932" y="183112"/>
                  </a:lnTo>
                  <a:cubicBezTo>
                    <a:pt x="54014" y="183041"/>
                    <a:pt x="54143" y="182971"/>
                    <a:pt x="54284" y="182971"/>
                  </a:cubicBezTo>
                  <a:close/>
                  <a:moveTo>
                    <a:pt x="55412" y="182971"/>
                  </a:moveTo>
                  <a:cubicBezTo>
                    <a:pt x="55529" y="182971"/>
                    <a:pt x="55647" y="183018"/>
                    <a:pt x="55752" y="183135"/>
                  </a:cubicBezTo>
                  <a:lnTo>
                    <a:pt x="55811" y="183194"/>
                  </a:lnTo>
                  <a:lnTo>
                    <a:pt x="56575" y="183946"/>
                  </a:lnTo>
                  <a:cubicBezTo>
                    <a:pt x="56481" y="184016"/>
                    <a:pt x="56340" y="184087"/>
                    <a:pt x="56199" y="184087"/>
                  </a:cubicBezTo>
                  <a:cubicBezTo>
                    <a:pt x="56081" y="184087"/>
                    <a:pt x="55987" y="184040"/>
                    <a:pt x="55893" y="183946"/>
                  </a:cubicBezTo>
                  <a:lnTo>
                    <a:pt x="55811" y="183875"/>
                  </a:lnTo>
                  <a:lnTo>
                    <a:pt x="55059" y="183112"/>
                  </a:lnTo>
                  <a:cubicBezTo>
                    <a:pt x="55142" y="183041"/>
                    <a:pt x="55271" y="182971"/>
                    <a:pt x="55412" y="182971"/>
                  </a:cubicBezTo>
                  <a:close/>
                  <a:moveTo>
                    <a:pt x="56551" y="182971"/>
                  </a:moveTo>
                  <a:cubicBezTo>
                    <a:pt x="56657" y="182971"/>
                    <a:pt x="56774" y="183018"/>
                    <a:pt x="56880" y="183135"/>
                  </a:cubicBezTo>
                  <a:lnTo>
                    <a:pt x="56950" y="183194"/>
                  </a:lnTo>
                  <a:lnTo>
                    <a:pt x="57702" y="183946"/>
                  </a:lnTo>
                  <a:cubicBezTo>
                    <a:pt x="57608" y="184016"/>
                    <a:pt x="57467" y="184087"/>
                    <a:pt x="57326" y="184087"/>
                  </a:cubicBezTo>
                  <a:cubicBezTo>
                    <a:pt x="57220" y="184087"/>
                    <a:pt x="57115" y="184040"/>
                    <a:pt x="57021" y="183946"/>
                  </a:cubicBezTo>
                  <a:lnTo>
                    <a:pt x="56950" y="183875"/>
                  </a:lnTo>
                  <a:lnTo>
                    <a:pt x="56187" y="183112"/>
                  </a:lnTo>
                  <a:cubicBezTo>
                    <a:pt x="56281" y="183041"/>
                    <a:pt x="56398" y="182971"/>
                    <a:pt x="56551" y="182971"/>
                  </a:cubicBezTo>
                  <a:close/>
                  <a:moveTo>
                    <a:pt x="57679" y="182971"/>
                  </a:moveTo>
                  <a:cubicBezTo>
                    <a:pt x="57796" y="182971"/>
                    <a:pt x="57902" y="183018"/>
                    <a:pt x="58007" y="183135"/>
                  </a:cubicBezTo>
                  <a:lnTo>
                    <a:pt x="58078" y="183194"/>
                  </a:lnTo>
                  <a:lnTo>
                    <a:pt x="58830" y="183946"/>
                  </a:lnTo>
                  <a:cubicBezTo>
                    <a:pt x="58736" y="184016"/>
                    <a:pt x="58595" y="184087"/>
                    <a:pt x="58454" y="184087"/>
                  </a:cubicBezTo>
                  <a:cubicBezTo>
                    <a:pt x="58348" y="184087"/>
                    <a:pt x="58242" y="184040"/>
                    <a:pt x="58148" y="183946"/>
                  </a:cubicBezTo>
                  <a:lnTo>
                    <a:pt x="58078" y="183875"/>
                  </a:lnTo>
                  <a:lnTo>
                    <a:pt x="57326" y="183112"/>
                  </a:lnTo>
                  <a:cubicBezTo>
                    <a:pt x="57408" y="183041"/>
                    <a:pt x="57538" y="182971"/>
                    <a:pt x="57679" y="182971"/>
                  </a:cubicBezTo>
                  <a:close/>
                  <a:moveTo>
                    <a:pt x="58806" y="182971"/>
                  </a:moveTo>
                  <a:cubicBezTo>
                    <a:pt x="58923" y="182971"/>
                    <a:pt x="59029" y="183018"/>
                    <a:pt x="59147" y="183135"/>
                  </a:cubicBezTo>
                  <a:lnTo>
                    <a:pt x="59205" y="183194"/>
                  </a:lnTo>
                  <a:lnTo>
                    <a:pt x="59957" y="183946"/>
                  </a:lnTo>
                  <a:cubicBezTo>
                    <a:pt x="59863" y="184016"/>
                    <a:pt x="59734" y="184087"/>
                    <a:pt x="59581" y="184087"/>
                  </a:cubicBezTo>
                  <a:cubicBezTo>
                    <a:pt x="59475" y="184087"/>
                    <a:pt x="59370" y="184040"/>
                    <a:pt x="59288" y="183946"/>
                  </a:cubicBezTo>
                  <a:lnTo>
                    <a:pt x="59205" y="183875"/>
                  </a:lnTo>
                  <a:lnTo>
                    <a:pt x="58454" y="183112"/>
                  </a:lnTo>
                  <a:cubicBezTo>
                    <a:pt x="58536" y="183041"/>
                    <a:pt x="58665" y="182971"/>
                    <a:pt x="58806" y="182971"/>
                  </a:cubicBezTo>
                  <a:close/>
                  <a:moveTo>
                    <a:pt x="59934" y="182971"/>
                  </a:moveTo>
                  <a:cubicBezTo>
                    <a:pt x="60051" y="182971"/>
                    <a:pt x="60157" y="183018"/>
                    <a:pt x="60274" y="183135"/>
                  </a:cubicBezTo>
                  <a:lnTo>
                    <a:pt x="60333" y="183194"/>
                  </a:lnTo>
                  <a:lnTo>
                    <a:pt x="61096" y="183946"/>
                  </a:lnTo>
                  <a:cubicBezTo>
                    <a:pt x="61002" y="184016"/>
                    <a:pt x="60861" y="184087"/>
                    <a:pt x="60720" y="184087"/>
                  </a:cubicBezTo>
                  <a:cubicBezTo>
                    <a:pt x="60603" y="184087"/>
                    <a:pt x="60509" y="184040"/>
                    <a:pt x="60415" y="183946"/>
                  </a:cubicBezTo>
                  <a:lnTo>
                    <a:pt x="60333" y="183875"/>
                  </a:lnTo>
                  <a:lnTo>
                    <a:pt x="59581" y="183112"/>
                  </a:lnTo>
                  <a:cubicBezTo>
                    <a:pt x="59663" y="183041"/>
                    <a:pt x="59793" y="182971"/>
                    <a:pt x="59934" y="182971"/>
                  </a:cubicBezTo>
                  <a:close/>
                  <a:moveTo>
                    <a:pt x="61061" y="182971"/>
                  </a:moveTo>
                  <a:cubicBezTo>
                    <a:pt x="61178" y="182971"/>
                    <a:pt x="61296" y="183018"/>
                    <a:pt x="61402" y="183135"/>
                  </a:cubicBezTo>
                  <a:lnTo>
                    <a:pt x="61472" y="183194"/>
                  </a:lnTo>
                  <a:lnTo>
                    <a:pt x="62224" y="183946"/>
                  </a:lnTo>
                  <a:cubicBezTo>
                    <a:pt x="62130" y="184016"/>
                    <a:pt x="61989" y="184087"/>
                    <a:pt x="61848" y="184087"/>
                  </a:cubicBezTo>
                  <a:cubicBezTo>
                    <a:pt x="61730" y="184087"/>
                    <a:pt x="61637" y="184040"/>
                    <a:pt x="61543" y="183946"/>
                  </a:cubicBezTo>
                  <a:lnTo>
                    <a:pt x="61472" y="183875"/>
                  </a:lnTo>
                  <a:lnTo>
                    <a:pt x="60709" y="183112"/>
                  </a:lnTo>
                  <a:cubicBezTo>
                    <a:pt x="60791" y="183041"/>
                    <a:pt x="60920" y="182971"/>
                    <a:pt x="61061" y="182971"/>
                  </a:cubicBezTo>
                  <a:close/>
                  <a:moveTo>
                    <a:pt x="62200" y="182971"/>
                  </a:moveTo>
                  <a:cubicBezTo>
                    <a:pt x="62318" y="182971"/>
                    <a:pt x="62423" y="183018"/>
                    <a:pt x="62529" y="183135"/>
                  </a:cubicBezTo>
                  <a:lnTo>
                    <a:pt x="62600" y="183194"/>
                  </a:lnTo>
                  <a:lnTo>
                    <a:pt x="63351" y="183946"/>
                  </a:lnTo>
                  <a:cubicBezTo>
                    <a:pt x="63257" y="184016"/>
                    <a:pt x="63116" y="184087"/>
                    <a:pt x="62975" y="184087"/>
                  </a:cubicBezTo>
                  <a:cubicBezTo>
                    <a:pt x="62870" y="184087"/>
                    <a:pt x="62764" y="184040"/>
                    <a:pt x="62670" y="183946"/>
                  </a:cubicBezTo>
                  <a:lnTo>
                    <a:pt x="62600" y="183875"/>
                  </a:lnTo>
                  <a:lnTo>
                    <a:pt x="61836" y="183112"/>
                  </a:lnTo>
                  <a:cubicBezTo>
                    <a:pt x="61930" y="183041"/>
                    <a:pt x="62059" y="182971"/>
                    <a:pt x="62200" y="182971"/>
                  </a:cubicBezTo>
                  <a:close/>
                  <a:moveTo>
                    <a:pt x="63328" y="182971"/>
                  </a:moveTo>
                  <a:cubicBezTo>
                    <a:pt x="63445" y="182971"/>
                    <a:pt x="63551" y="183018"/>
                    <a:pt x="63657" y="183135"/>
                  </a:cubicBezTo>
                  <a:lnTo>
                    <a:pt x="63727" y="183194"/>
                  </a:lnTo>
                  <a:lnTo>
                    <a:pt x="64479" y="183946"/>
                  </a:lnTo>
                  <a:cubicBezTo>
                    <a:pt x="64385" y="184016"/>
                    <a:pt x="64256" y="184087"/>
                    <a:pt x="64103" y="184087"/>
                  </a:cubicBezTo>
                  <a:cubicBezTo>
                    <a:pt x="63997" y="184087"/>
                    <a:pt x="63891" y="184040"/>
                    <a:pt x="63798" y="183946"/>
                  </a:cubicBezTo>
                  <a:lnTo>
                    <a:pt x="63727" y="183875"/>
                  </a:lnTo>
                  <a:lnTo>
                    <a:pt x="62975" y="183112"/>
                  </a:lnTo>
                  <a:cubicBezTo>
                    <a:pt x="63058" y="183041"/>
                    <a:pt x="63187" y="182971"/>
                    <a:pt x="63328" y="182971"/>
                  </a:cubicBezTo>
                  <a:close/>
                  <a:moveTo>
                    <a:pt x="64455" y="182971"/>
                  </a:moveTo>
                  <a:cubicBezTo>
                    <a:pt x="64573" y="182971"/>
                    <a:pt x="64678" y="183018"/>
                    <a:pt x="64796" y="183135"/>
                  </a:cubicBezTo>
                  <a:lnTo>
                    <a:pt x="64855" y="183194"/>
                  </a:lnTo>
                  <a:lnTo>
                    <a:pt x="65618" y="183946"/>
                  </a:lnTo>
                  <a:cubicBezTo>
                    <a:pt x="65512" y="184016"/>
                    <a:pt x="65383" y="184087"/>
                    <a:pt x="65242" y="184087"/>
                  </a:cubicBezTo>
                  <a:cubicBezTo>
                    <a:pt x="65125" y="184087"/>
                    <a:pt x="65031" y="184040"/>
                    <a:pt x="64937" y="183946"/>
                  </a:cubicBezTo>
                  <a:lnTo>
                    <a:pt x="64855" y="183875"/>
                  </a:lnTo>
                  <a:lnTo>
                    <a:pt x="64103" y="183112"/>
                  </a:lnTo>
                  <a:cubicBezTo>
                    <a:pt x="64185" y="183041"/>
                    <a:pt x="64314" y="182971"/>
                    <a:pt x="64455" y="182971"/>
                  </a:cubicBezTo>
                  <a:close/>
                  <a:moveTo>
                    <a:pt x="65583" y="182971"/>
                  </a:moveTo>
                  <a:cubicBezTo>
                    <a:pt x="65700" y="182971"/>
                    <a:pt x="65806" y="183018"/>
                    <a:pt x="65923" y="183135"/>
                  </a:cubicBezTo>
                  <a:lnTo>
                    <a:pt x="65982" y="183194"/>
                  </a:lnTo>
                  <a:lnTo>
                    <a:pt x="66745" y="183946"/>
                  </a:lnTo>
                  <a:cubicBezTo>
                    <a:pt x="66652" y="184016"/>
                    <a:pt x="66511" y="184087"/>
                    <a:pt x="66370" y="184087"/>
                  </a:cubicBezTo>
                  <a:cubicBezTo>
                    <a:pt x="66252" y="184087"/>
                    <a:pt x="66158" y="184040"/>
                    <a:pt x="66064" y="183946"/>
                  </a:cubicBezTo>
                  <a:lnTo>
                    <a:pt x="65982" y="183875"/>
                  </a:lnTo>
                  <a:lnTo>
                    <a:pt x="65230" y="183112"/>
                  </a:lnTo>
                  <a:cubicBezTo>
                    <a:pt x="65313" y="183041"/>
                    <a:pt x="65442" y="182971"/>
                    <a:pt x="65583" y="182971"/>
                  </a:cubicBezTo>
                  <a:close/>
                  <a:moveTo>
                    <a:pt x="66722" y="182971"/>
                  </a:moveTo>
                  <a:cubicBezTo>
                    <a:pt x="66828" y="182971"/>
                    <a:pt x="66945" y="183018"/>
                    <a:pt x="67051" y="183135"/>
                  </a:cubicBezTo>
                  <a:lnTo>
                    <a:pt x="67121" y="183194"/>
                  </a:lnTo>
                  <a:lnTo>
                    <a:pt x="67873" y="183946"/>
                  </a:lnTo>
                  <a:cubicBezTo>
                    <a:pt x="67779" y="184016"/>
                    <a:pt x="67638" y="184087"/>
                    <a:pt x="67497" y="184087"/>
                  </a:cubicBezTo>
                  <a:cubicBezTo>
                    <a:pt x="67380" y="184087"/>
                    <a:pt x="67286" y="184040"/>
                    <a:pt x="67192" y="183946"/>
                  </a:cubicBezTo>
                  <a:lnTo>
                    <a:pt x="67121" y="183875"/>
                  </a:lnTo>
                  <a:lnTo>
                    <a:pt x="66358" y="183112"/>
                  </a:lnTo>
                  <a:cubicBezTo>
                    <a:pt x="66440" y="183041"/>
                    <a:pt x="66569" y="182971"/>
                    <a:pt x="66722" y="182971"/>
                  </a:cubicBezTo>
                  <a:close/>
                  <a:moveTo>
                    <a:pt x="67849" y="182971"/>
                  </a:moveTo>
                  <a:cubicBezTo>
                    <a:pt x="67967" y="182971"/>
                    <a:pt x="68073" y="183018"/>
                    <a:pt x="68178" y="183135"/>
                  </a:cubicBezTo>
                  <a:lnTo>
                    <a:pt x="68249" y="183194"/>
                  </a:lnTo>
                  <a:lnTo>
                    <a:pt x="69000" y="183946"/>
                  </a:lnTo>
                  <a:cubicBezTo>
                    <a:pt x="68907" y="184016"/>
                    <a:pt x="68766" y="184087"/>
                    <a:pt x="68625" y="184087"/>
                  </a:cubicBezTo>
                  <a:cubicBezTo>
                    <a:pt x="68519" y="184087"/>
                    <a:pt x="68413" y="184040"/>
                    <a:pt x="68319" y="183946"/>
                  </a:cubicBezTo>
                  <a:lnTo>
                    <a:pt x="68249" y="183875"/>
                  </a:lnTo>
                  <a:lnTo>
                    <a:pt x="67485" y="183112"/>
                  </a:lnTo>
                  <a:cubicBezTo>
                    <a:pt x="67579" y="183041"/>
                    <a:pt x="67709" y="182971"/>
                    <a:pt x="67849" y="182971"/>
                  </a:cubicBezTo>
                  <a:close/>
                  <a:moveTo>
                    <a:pt x="68977" y="182971"/>
                  </a:moveTo>
                  <a:cubicBezTo>
                    <a:pt x="69094" y="182971"/>
                    <a:pt x="69200" y="183018"/>
                    <a:pt x="69306" y="183135"/>
                  </a:cubicBezTo>
                  <a:lnTo>
                    <a:pt x="69376" y="183194"/>
                  </a:lnTo>
                  <a:lnTo>
                    <a:pt x="70128" y="183946"/>
                  </a:lnTo>
                  <a:cubicBezTo>
                    <a:pt x="70034" y="184016"/>
                    <a:pt x="69905" y="184087"/>
                    <a:pt x="69752" y="184087"/>
                  </a:cubicBezTo>
                  <a:cubicBezTo>
                    <a:pt x="69646" y="184087"/>
                    <a:pt x="69541" y="184040"/>
                    <a:pt x="69459" y="183946"/>
                  </a:cubicBezTo>
                  <a:lnTo>
                    <a:pt x="69376" y="183875"/>
                  </a:lnTo>
                  <a:lnTo>
                    <a:pt x="68625" y="183112"/>
                  </a:lnTo>
                  <a:cubicBezTo>
                    <a:pt x="68707" y="183041"/>
                    <a:pt x="68836" y="182971"/>
                    <a:pt x="68977" y="182971"/>
                  </a:cubicBezTo>
                  <a:close/>
                  <a:moveTo>
                    <a:pt x="70104" y="182971"/>
                  </a:moveTo>
                  <a:cubicBezTo>
                    <a:pt x="70222" y="182971"/>
                    <a:pt x="70328" y="183018"/>
                    <a:pt x="70445" y="183135"/>
                  </a:cubicBezTo>
                  <a:lnTo>
                    <a:pt x="70504" y="183194"/>
                  </a:lnTo>
                  <a:lnTo>
                    <a:pt x="71267" y="183946"/>
                  </a:lnTo>
                  <a:cubicBezTo>
                    <a:pt x="71173" y="184016"/>
                    <a:pt x="71032" y="184087"/>
                    <a:pt x="70891" y="184087"/>
                  </a:cubicBezTo>
                  <a:cubicBezTo>
                    <a:pt x="70774" y="184087"/>
                    <a:pt x="70680" y="184040"/>
                    <a:pt x="70586" y="183946"/>
                  </a:cubicBezTo>
                  <a:lnTo>
                    <a:pt x="70504" y="183875"/>
                  </a:lnTo>
                  <a:lnTo>
                    <a:pt x="69752" y="183112"/>
                  </a:lnTo>
                  <a:cubicBezTo>
                    <a:pt x="69834" y="183041"/>
                    <a:pt x="69964" y="182971"/>
                    <a:pt x="70104" y="182971"/>
                  </a:cubicBezTo>
                  <a:close/>
                  <a:moveTo>
                    <a:pt x="71232" y="182971"/>
                  </a:moveTo>
                  <a:cubicBezTo>
                    <a:pt x="71349" y="182971"/>
                    <a:pt x="71467" y="183018"/>
                    <a:pt x="71573" y="183135"/>
                  </a:cubicBezTo>
                  <a:lnTo>
                    <a:pt x="71631" y="183194"/>
                  </a:lnTo>
                  <a:lnTo>
                    <a:pt x="72395" y="183946"/>
                  </a:lnTo>
                  <a:cubicBezTo>
                    <a:pt x="72301" y="184016"/>
                    <a:pt x="72160" y="184087"/>
                    <a:pt x="72019" y="184087"/>
                  </a:cubicBezTo>
                  <a:cubicBezTo>
                    <a:pt x="71901" y="184087"/>
                    <a:pt x="71807" y="184040"/>
                    <a:pt x="71714" y="183946"/>
                  </a:cubicBezTo>
                  <a:lnTo>
                    <a:pt x="71631" y="183875"/>
                  </a:lnTo>
                  <a:lnTo>
                    <a:pt x="70880" y="183112"/>
                  </a:lnTo>
                  <a:cubicBezTo>
                    <a:pt x="70962" y="183041"/>
                    <a:pt x="71091" y="182971"/>
                    <a:pt x="71232" y="182971"/>
                  </a:cubicBezTo>
                  <a:close/>
                  <a:moveTo>
                    <a:pt x="72371" y="182971"/>
                  </a:moveTo>
                  <a:cubicBezTo>
                    <a:pt x="72477" y="182971"/>
                    <a:pt x="72594" y="183018"/>
                    <a:pt x="72700" y="183135"/>
                  </a:cubicBezTo>
                  <a:lnTo>
                    <a:pt x="72771" y="183194"/>
                  </a:lnTo>
                  <a:lnTo>
                    <a:pt x="73522" y="183946"/>
                  </a:lnTo>
                  <a:cubicBezTo>
                    <a:pt x="73428" y="184016"/>
                    <a:pt x="73287" y="184087"/>
                    <a:pt x="73146" y="184087"/>
                  </a:cubicBezTo>
                  <a:cubicBezTo>
                    <a:pt x="73041" y="184087"/>
                    <a:pt x="72935" y="184040"/>
                    <a:pt x="72841" y="183946"/>
                  </a:cubicBezTo>
                  <a:lnTo>
                    <a:pt x="72771" y="183875"/>
                  </a:lnTo>
                  <a:lnTo>
                    <a:pt x="72007" y="183112"/>
                  </a:lnTo>
                  <a:cubicBezTo>
                    <a:pt x="72101" y="183041"/>
                    <a:pt x="72230" y="182971"/>
                    <a:pt x="72371" y="182971"/>
                  </a:cubicBezTo>
                  <a:close/>
                  <a:moveTo>
                    <a:pt x="73499" y="182971"/>
                  </a:moveTo>
                  <a:cubicBezTo>
                    <a:pt x="73616" y="182971"/>
                    <a:pt x="73722" y="183018"/>
                    <a:pt x="73828" y="183135"/>
                  </a:cubicBezTo>
                  <a:lnTo>
                    <a:pt x="73898" y="183194"/>
                  </a:lnTo>
                  <a:lnTo>
                    <a:pt x="74650" y="183946"/>
                  </a:lnTo>
                  <a:cubicBezTo>
                    <a:pt x="74556" y="184016"/>
                    <a:pt x="74427" y="184087"/>
                    <a:pt x="74274" y="184087"/>
                  </a:cubicBezTo>
                  <a:cubicBezTo>
                    <a:pt x="74168" y="184087"/>
                    <a:pt x="74062" y="184040"/>
                    <a:pt x="73968" y="183946"/>
                  </a:cubicBezTo>
                  <a:lnTo>
                    <a:pt x="73898" y="183875"/>
                  </a:lnTo>
                  <a:lnTo>
                    <a:pt x="73146" y="183112"/>
                  </a:lnTo>
                  <a:cubicBezTo>
                    <a:pt x="73229" y="183041"/>
                    <a:pt x="73358" y="182971"/>
                    <a:pt x="73499" y="182971"/>
                  </a:cubicBezTo>
                  <a:close/>
                  <a:moveTo>
                    <a:pt x="74626" y="182971"/>
                  </a:moveTo>
                  <a:cubicBezTo>
                    <a:pt x="74744" y="182971"/>
                    <a:pt x="74849" y="183018"/>
                    <a:pt x="74967" y="183135"/>
                  </a:cubicBezTo>
                  <a:lnTo>
                    <a:pt x="75026" y="183194"/>
                  </a:lnTo>
                  <a:lnTo>
                    <a:pt x="75777" y="183946"/>
                  </a:lnTo>
                  <a:cubicBezTo>
                    <a:pt x="75683" y="184016"/>
                    <a:pt x="75554" y="184087"/>
                    <a:pt x="75413" y="184087"/>
                  </a:cubicBezTo>
                  <a:cubicBezTo>
                    <a:pt x="75296" y="184087"/>
                    <a:pt x="75202" y="184040"/>
                    <a:pt x="75108" y="183946"/>
                  </a:cubicBezTo>
                  <a:lnTo>
                    <a:pt x="75026" y="183875"/>
                  </a:lnTo>
                  <a:lnTo>
                    <a:pt x="74274" y="183112"/>
                  </a:lnTo>
                  <a:cubicBezTo>
                    <a:pt x="74356" y="183041"/>
                    <a:pt x="74485" y="182971"/>
                    <a:pt x="74626" y="182971"/>
                  </a:cubicBezTo>
                  <a:close/>
                  <a:moveTo>
                    <a:pt x="75754" y="182971"/>
                  </a:moveTo>
                  <a:cubicBezTo>
                    <a:pt x="75871" y="182971"/>
                    <a:pt x="75977" y="183018"/>
                    <a:pt x="76094" y="183135"/>
                  </a:cubicBezTo>
                  <a:lnTo>
                    <a:pt x="76153" y="183194"/>
                  </a:lnTo>
                  <a:lnTo>
                    <a:pt x="76916" y="183946"/>
                  </a:lnTo>
                  <a:cubicBezTo>
                    <a:pt x="76822" y="184016"/>
                    <a:pt x="76682" y="184087"/>
                    <a:pt x="76541" y="184087"/>
                  </a:cubicBezTo>
                  <a:cubicBezTo>
                    <a:pt x="76423" y="184087"/>
                    <a:pt x="76329" y="184040"/>
                    <a:pt x="76235" y="183946"/>
                  </a:cubicBezTo>
                  <a:lnTo>
                    <a:pt x="76153" y="183875"/>
                  </a:lnTo>
                  <a:lnTo>
                    <a:pt x="75401" y="183112"/>
                  </a:lnTo>
                  <a:cubicBezTo>
                    <a:pt x="75484" y="183041"/>
                    <a:pt x="75613" y="182971"/>
                    <a:pt x="75754" y="182971"/>
                  </a:cubicBezTo>
                  <a:close/>
                  <a:moveTo>
                    <a:pt x="76881" y="182971"/>
                  </a:moveTo>
                  <a:cubicBezTo>
                    <a:pt x="76999" y="182971"/>
                    <a:pt x="77116" y="183018"/>
                    <a:pt x="77222" y="183135"/>
                  </a:cubicBezTo>
                  <a:lnTo>
                    <a:pt x="77292" y="183194"/>
                  </a:lnTo>
                  <a:lnTo>
                    <a:pt x="78044" y="183946"/>
                  </a:lnTo>
                  <a:cubicBezTo>
                    <a:pt x="77950" y="184016"/>
                    <a:pt x="77809" y="184087"/>
                    <a:pt x="77668" y="184087"/>
                  </a:cubicBezTo>
                  <a:cubicBezTo>
                    <a:pt x="77551" y="184087"/>
                    <a:pt x="77457" y="184040"/>
                    <a:pt x="77363" y="183946"/>
                  </a:cubicBezTo>
                  <a:lnTo>
                    <a:pt x="77292" y="183875"/>
                  </a:lnTo>
                  <a:lnTo>
                    <a:pt x="76529" y="183112"/>
                  </a:lnTo>
                  <a:cubicBezTo>
                    <a:pt x="76611" y="183041"/>
                    <a:pt x="76740" y="182971"/>
                    <a:pt x="76881" y="182971"/>
                  </a:cubicBezTo>
                  <a:close/>
                  <a:moveTo>
                    <a:pt x="78020" y="182971"/>
                  </a:moveTo>
                  <a:cubicBezTo>
                    <a:pt x="78138" y="182971"/>
                    <a:pt x="78244" y="183018"/>
                    <a:pt x="78349" y="183135"/>
                  </a:cubicBezTo>
                  <a:lnTo>
                    <a:pt x="78420" y="183194"/>
                  </a:lnTo>
                  <a:lnTo>
                    <a:pt x="79171" y="183946"/>
                  </a:lnTo>
                  <a:cubicBezTo>
                    <a:pt x="79077" y="184016"/>
                    <a:pt x="78937" y="184087"/>
                    <a:pt x="78796" y="184087"/>
                  </a:cubicBezTo>
                  <a:cubicBezTo>
                    <a:pt x="78690" y="184087"/>
                    <a:pt x="78584" y="184040"/>
                    <a:pt x="78490" y="183946"/>
                  </a:cubicBezTo>
                  <a:lnTo>
                    <a:pt x="78420" y="183875"/>
                  </a:lnTo>
                  <a:lnTo>
                    <a:pt x="77656" y="183112"/>
                  </a:lnTo>
                  <a:cubicBezTo>
                    <a:pt x="77750" y="183041"/>
                    <a:pt x="77880" y="182971"/>
                    <a:pt x="78020" y="182971"/>
                  </a:cubicBezTo>
                  <a:close/>
                  <a:moveTo>
                    <a:pt x="79148" y="182971"/>
                  </a:moveTo>
                  <a:cubicBezTo>
                    <a:pt x="79265" y="182971"/>
                    <a:pt x="79371" y="183018"/>
                    <a:pt x="79477" y="183135"/>
                  </a:cubicBezTo>
                  <a:lnTo>
                    <a:pt x="79547" y="183194"/>
                  </a:lnTo>
                  <a:lnTo>
                    <a:pt x="80299" y="183946"/>
                  </a:lnTo>
                  <a:cubicBezTo>
                    <a:pt x="80205" y="184016"/>
                    <a:pt x="80076" y="184087"/>
                    <a:pt x="79923" y="184087"/>
                  </a:cubicBezTo>
                  <a:cubicBezTo>
                    <a:pt x="79817" y="184087"/>
                    <a:pt x="79712" y="184040"/>
                    <a:pt x="79629" y="183946"/>
                  </a:cubicBezTo>
                  <a:lnTo>
                    <a:pt x="79547" y="183875"/>
                  </a:lnTo>
                  <a:lnTo>
                    <a:pt x="78796" y="183112"/>
                  </a:lnTo>
                  <a:cubicBezTo>
                    <a:pt x="78878" y="183041"/>
                    <a:pt x="79007" y="182971"/>
                    <a:pt x="79148" y="182971"/>
                  </a:cubicBezTo>
                  <a:close/>
                  <a:moveTo>
                    <a:pt x="80275" y="182971"/>
                  </a:moveTo>
                  <a:cubicBezTo>
                    <a:pt x="80393" y="182971"/>
                    <a:pt x="80499" y="183018"/>
                    <a:pt x="80616" y="183135"/>
                  </a:cubicBezTo>
                  <a:lnTo>
                    <a:pt x="80675" y="183194"/>
                  </a:lnTo>
                  <a:lnTo>
                    <a:pt x="81438" y="183946"/>
                  </a:lnTo>
                  <a:cubicBezTo>
                    <a:pt x="81344" y="184016"/>
                    <a:pt x="81203" y="184087"/>
                    <a:pt x="81062" y="184087"/>
                  </a:cubicBezTo>
                  <a:cubicBezTo>
                    <a:pt x="80945" y="184087"/>
                    <a:pt x="80851" y="184040"/>
                    <a:pt x="80757" y="183946"/>
                  </a:cubicBezTo>
                  <a:lnTo>
                    <a:pt x="80675" y="183875"/>
                  </a:lnTo>
                  <a:lnTo>
                    <a:pt x="79923" y="183112"/>
                  </a:lnTo>
                  <a:cubicBezTo>
                    <a:pt x="80005" y="183041"/>
                    <a:pt x="80134" y="182971"/>
                    <a:pt x="80275" y="182971"/>
                  </a:cubicBezTo>
                  <a:close/>
                  <a:moveTo>
                    <a:pt x="81403" y="182971"/>
                  </a:moveTo>
                  <a:cubicBezTo>
                    <a:pt x="81520" y="182971"/>
                    <a:pt x="81638" y="183018"/>
                    <a:pt x="81744" y="183135"/>
                  </a:cubicBezTo>
                  <a:lnTo>
                    <a:pt x="81802" y="183194"/>
                  </a:lnTo>
                  <a:lnTo>
                    <a:pt x="82566" y="183946"/>
                  </a:lnTo>
                  <a:cubicBezTo>
                    <a:pt x="82472" y="184016"/>
                    <a:pt x="82331" y="184087"/>
                    <a:pt x="82190" y="184087"/>
                  </a:cubicBezTo>
                  <a:cubicBezTo>
                    <a:pt x="82072" y="184087"/>
                    <a:pt x="81978" y="184040"/>
                    <a:pt x="81884" y="183946"/>
                  </a:cubicBezTo>
                  <a:lnTo>
                    <a:pt x="81802" y="183875"/>
                  </a:lnTo>
                  <a:lnTo>
                    <a:pt x="81051" y="183112"/>
                  </a:lnTo>
                  <a:cubicBezTo>
                    <a:pt x="81133" y="183041"/>
                    <a:pt x="81262" y="182971"/>
                    <a:pt x="81403" y="182971"/>
                  </a:cubicBezTo>
                  <a:close/>
                  <a:moveTo>
                    <a:pt x="82542" y="182971"/>
                  </a:moveTo>
                  <a:cubicBezTo>
                    <a:pt x="82648" y="182971"/>
                    <a:pt x="82765" y="183018"/>
                    <a:pt x="82871" y="183135"/>
                  </a:cubicBezTo>
                  <a:lnTo>
                    <a:pt x="82941" y="183194"/>
                  </a:lnTo>
                  <a:lnTo>
                    <a:pt x="83693" y="183946"/>
                  </a:lnTo>
                  <a:cubicBezTo>
                    <a:pt x="83599" y="184016"/>
                    <a:pt x="83458" y="184087"/>
                    <a:pt x="83317" y="184087"/>
                  </a:cubicBezTo>
                  <a:cubicBezTo>
                    <a:pt x="83212" y="184087"/>
                    <a:pt x="83106" y="184040"/>
                    <a:pt x="83012" y="183946"/>
                  </a:cubicBezTo>
                  <a:lnTo>
                    <a:pt x="82941" y="183875"/>
                  </a:lnTo>
                  <a:lnTo>
                    <a:pt x="82178" y="183112"/>
                  </a:lnTo>
                  <a:cubicBezTo>
                    <a:pt x="82272" y="183041"/>
                    <a:pt x="82401" y="182971"/>
                    <a:pt x="82542" y="182971"/>
                  </a:cubicBezTo>
                  <a:close/>
                  <a:moveTo>
                    <a:pt x="83670" y="182971"/>
                  </a:moveTo>
                  <a:cubicBezTo>
                    <a:pt x="83787" y="182971"/>
                    <a:pt x="83893" y="183018"/>
                    <a:pt x="83999" y="183135"/>
                  </a:cubicBezTo>
                  <a:lnTo>
                    <a:pt x="84069" y="183194"/>
                  </a:lnTo>
                  <a:lnTo>
                    <a:pt x="84821" y="183946"/>
                  </a:lnTo>
                  <a:cubicBezTo>
                    <a:pt x="84727" y="184016"/>
                    <a:pt x="84586" y="184087"/>
                    <a:pt x="84445" y="184087"/>
                  </a:cubicBezTo>
                  <a:cubicBezTo>
                    <a:pt x="84339" y="184087"/>
                    <a:pt x="84233" y="184040"/>
                    <a:pt x="84139" y="183946"/>
                  </a:cubicBezTo>
                  <a:lnTo>
                    <a:pt x="84069" y="183875"/>
                  </a:lnTo>
                  <a:lnTo>
                    <a:pt x="83317" y="183112"/>
                  </a:lnTo>
                  <a:cubicBezTo>
                    <a:pt x="83400" y="183041"/>
                    <a:pt x="83529" y="182971"/>
                    <a:pt x="83670" y="182971"/>
                  </a:cubicBezTo>
                  <a:close/>
                  <a:moveTo>
                    <a:pt x="84797" y="182971"/>
                  </a:moveTo>
                  <a:cubicBezTo>
                    <a:pt x="84915" y="182971"/>
                    <a:pt x="85020" y="183018"/>
                    <a:pt x="85138" y="183135"/>
                  </a:cubicBezTo>
                  <a:lnTo>
                    <a:pt x="85196" y="183194"/>
                  </a:lnTo>
                  <a:lnTo>
                    <a:pt x="85948" y="183946"/>
                  </a:lnTo>
                  <a:cubicBezTo>
                    <a:pt x="85854" y="184016"/>
                    <a:pt x="85725" y="184087"/>
                    <a:pt x="85584" y="184087"/>
                  </a:cubicBezTo>
                  <a:cubicBezTo>
                    <a:pt x="85467" y="184087"/>
                    <a:pt x="85373" y="184040"/>
                    <a:pt x="85279" y="183946"/>
                  </a:cubicBezTo>
                  <a:lnTo>
                    <a:pt x="85196" y="183875"/>
                  </a:lnTo>
                  <a:lnTo>
                    <a:pt x="84445" y="183112"/>
                  </a:lnTo>
                  <a:cubicBezTo>
                    <a:pt x="84527" y="183041"/>
                    <a:pt x="84656" y="182971"/>
                    <a:pt x="84797" y="182971"/>
                  </a:cubicBezTo>
                  <a:close/>
                  <a:moveTo>
                    <a:pt x="85925" y="182971"/>
                  </a:moveTo>
                  <a:cubicBezTo>
                    <a:pt x="86042" y="182971"/>
                    <a:pt x="86148" y="183018"/>
                    <a:pt x="86265" y="183135"/>
                  </a:cubicBezTo>
                  <a:lnTo>
                    <a:pt x="86324" y="183194"/>
                  </a:lnTo>
                  <a:lnTo>
                    <a:pt x="87087" y="183946"/>
                  </a:lnTo>
                  <a:cubicBezTo>
                    <a:pt x="86993" y="184016"/>
                    <a:pt x="86853" y="184087"/>
                    <a:pt x="86712" y="184087"/>
                  </a:cubicBezTo>
                  <a:cubicBezTo>
                    <a:pt x="86594" y="184087"/>
                    <a:pt x="86500" y="184040"/>
                    <a:pt x="86406" y="183946"/>
                  </a:cubicBezTo>
                  <a:lnTo>
                    <a:pt x="86324" y="183875"/>
                  </a:lnTo>
                  <a:lnTo>
                    <a:pt x="85572" y="183112"/>
                  </a:lnTo>
                  <a:cubicBezTo>
                    <a:pt x="85655" y="183041"/>
                    <a:pt x="85784" y="182971"/>
                    <a:pt x="85925" y="182971"/>
                  </a:cubicBezTo>
                  <a:close/>
                  <a:moveTo>
                    <a:pt x="87052" y="182971"/>
                  </a:moveTo>
                  <a:cubicBezTo>
                    <a:pt x="87170" y="182971"/>
                    <a:pt x="87287" y="183018"/>
                    <a:pt x="87393" y="183135"/>
                  </a:cubicBezTo>
                  <a:lnTo>
                    <a:pt x="87463" y="183194"/>
                  </a:lnTo>
                  <a:lnTo>
                    <a:pt x="88215" y="183946"/>
                  </a:lnTo>
                  <a:cubicBezTo>
                    <a:pt x="88121" y="184016"/>
                    <a:pt x="87980" y="184087"/>
                    <a:pt x="87839" y="184087"/>
                  </a:cubicBezTo>
                  <a:cubicBezTo>
                    <a:pt x="87722" y="184087"/>
                    <a:pt x="87628" y="184040"/>
                    <a:pt x="87534" y="183946"/>
                  </a:cubicBezTo>
                  <a:lnTo>
                    <a:pt x="87463" y="183875"/>
                  </a:lnTo>
                  <a:lnTo>
                    <a:pt x="86700" y="183112"/>
                  </a:lnTo>
                  <a:cubicBezTo>
                    <a:pt x="86782" y="183041"/>
                    <a:pt x="86911" y="182971"/>
                    <a:pt x="87052" y="182971"/>
                  </a:cubicBezTo>
                  <a:close/>
                  <a:moveTo>
                    <a:pt x="88191" y="182971"/>
                  </a:moveTo>
                  <a:cubicBezTo>
                    <a:pt x="88309" y="182971"/>
                    <a:pt x="88415" y="183018"/>
                    <a:pt x="88520" y="183135"/>
                  </a:cubicBezTo>
                  <a:lnTo>
                    <a:pt x="88591" y="183194"/>
                  </a:lnTo>
                  <a:lnTo>
                    <a:pt x="89342" y="183946"/>
                  </a:lnTo>
                  <a:cubicBezTo>
                    <a:pt x="89248" y="184016"/>
                    <a:pt x="89107" y="184087"/>
                    <a:pt x="88967" y="184087"/>
                  </a:cubicBezTo>
                  <a:cubicBezTo>
                    <a:pt x="88861" y="184087"/>
                    <a:pt x="88755" y="184040"/>
                    <a:pt x="88661" y="183946"/>
                  </a:cubicBezTo>
                  <a:lnTo>
                    <a:pt x="88591" y="183875"/>
                  </a:lnTo>
                  <a:lnTo>
                    <a:pt x="87827" y="183112"/>
                  </a:lnTo>
                  <a:cubicBezTo>
                    <a:pt x="87921" y="183041"/>
                    <a:pt x="88050" y="182971"/>
                    <a:pt x="88191" y="182971"/>
                  </a:cubicBezTo>
                  <a:close/>
                  <a:moveTo>
                    <a:pt x="89319" y="182971"/>
                  </a:moveTo>
                  <a:cubicBezTo>
                    <a:pt x="89436" y="182971"/>
                    <a:pt x="89542" y="183018"/>
                    <a:pt x="89648" y="183135"/>
                  </a:cubicBezTo>
                  <a:lnTo>
                    <a:pt x="89718" y="183194"/>
                  </a:lnTo>
                  <a:lnTo>
                    <a:pt x="90470" y="183946"/>
                  </a:lnTo>
                  <a:cubicBezTo>
                    <a:pt x="90376" y="184016"/>
                    <a:pt x="90247" y="184087"/>
                    <a:pt x="90094" y="184087"/>
                  </a:cubicBezTo>
                  <a:cubicBezTo>
                    <a:pt x="89988" y="184087"/>
                    <a:pt x="89883" y="184040"/>
                    <a:pt x="89800" y="183946"/>
                  </a:cubicBezTo>
                  <a:lnTo>
                    <a:pt x="89718" y="183875"/>
                  </a:lnTo>
                  <a:lnTo>
                    <a:pt x="88967" y="183112"/>
                  </a:lnTo>
                  <a:cubicBezTo>
                    <a:pt x="89049" y="183041"/>
                    <a:pt x="89178" y="182971"/>
                    <a:pt x="89319" y="182971"/>
                  </a:cubicBezTo>
                  <a:close/>
                  <a:moveTo>
                    <a:pt x="90446" y="182971"/>
                  </a:moveTo>
                  <a:cubicBezTo>
                    <a:pt x="90564" y="182971"/>
                    <a:pt x="90670" y="183018"/>
                    <a:pt x="90787" y="183135"/>
                  </a:cubicBezTo>
                  <a:lnTo>
                    <a:pt x="90846" y="183194"/>
                  </a:lnTo>
                  <a:lnTo>
                    <a:pt x="91609" y="183946"/>
                  </a:lnTo>
                  <a:cubicBezTo>
                    <a:pt x="91503" y="184016"/>
                    <a:pt x="91374" y="184087"/>
                    <a:pt x="91233" y="184087"/>
                  </a:cubicBezTo>
                  <a:cubicBezTo>
                    <a:pt x="91116" y="184087"/>
                    <a:pt x="91022" y="184040"/>
                    <a:pt x="90928" y="183946"/>
                  </a:cubicBezTo>
                  <a:lnTo>
                    <a:pt x="90846" y="183875"/>
                  </a:lnTo>
                  <a:lnTo>
                    <a:pt x="90094" y="183112"/>
                  </a:lnTo>
                  <a:cubicBezTo>
                    <a:pt x="90176" y="183041"/>
                    <a:pt x="90305" y="182971"/>
                    <a:pt x="90446" y="182971"/>
                  </a:cubicBezTo>
                  <a:close/>
                  <a:moveTo>
                    <a:pt x="91574" y="182971"/>
                  </a:moveTo>
                  <a:cubicBezTo>
                    <a:pt x="91691" y="182971"/>
                    <a:pt x="91809" y="183018"/>
                    <a:pt x="91914" y="183135"/>
                  </a:cubicBezTo>
                  <a:lnTo>
                    <a:pt x="91973" y="183194"/>
                  </a:lnTo>
                  <a:lnTo>
                    <a:pt x="92737" y="183946"/>
                  </a:lnTo>
                  <a:cubicBezTo>
                    <a:pt x="92643" y="184016"/>
                    <a:pt x="92502" y="184087"/>
                    <a:pt x="92361" y="184087"/>
                  </a:cubicBezTo>
                  <a:cubicBezTo>
                    <a:pt x="92243" y="184087"/>
                    <a:pt x="92149" y="184040"/>
                    <a:pt x="92055" y="183946"/>
                  </a:cubicBezTo>
                  <a:lnTo>
                    <a:pt x="91973" y="183875"/>
                  </a:lnTo>
                  <a:lnTo>
                    <a:pt x="91222" y="183112"/>
                  </a:lnTo>
                  <a:cubicBezTo>
                    <a:pt x="91304" y="183041"/>
                    <a:pt x="91433" y="182971"/>
                    <a:pt x="91574" y="182971"/>
                  </a:cubicBezTo>
                  <a:close/>
                  <a:moveTo>
                    <a:pt x="92713" y="182971"/>
                  </a:moveTo>
                  <a:cubicBezTo>
                    <a:pt x="92819" y="182971"/>
                    <a:pt x="92936" y="183018"/>
                    <a:pt x="93042" y="183135"/>
                  </a:cubicBezTo>
                  <a:lnTo>
                    <a:pt x="93112" y="183194"/>
                  </a:lnTo>
                  <a:lnTo>
                    <a:pt x="93864" y="183946"/>
                  </a:lnTo>
                  <a:cubicBezTo>
                    <a:pt x="93770" y="184016"/>
                    <a:pt x="93629" y="184087"/>
                    <a:pt x="93488" y="184087"/>
                  </a:cubicBezTo>
                  <a:cubicBezTo>
                    <a:pt x="93383" y="184087"/>
                    <a:pt x="93277" y="184040"/>
                    <a:pt x="93183" y="183946"/>
                  </a:cubicBezTo>
                  <a:lnTo>
                    <a:pt x="93112" y="183875"/>
                  </a:lnTo>
                  <a:lnTo>
                    <a:pt x="92349" y="183112"/>
                  </a:lnTo>
                  <a:cubicBezTo>
                    <a:pt x="92443" y="183041"/>
                    <a:pt x="92560" y="182971"/>
                    <a:pt x="92713" y="182971"/>
                  </a:cubicBezTo>
                  <a:close/>
                  <a:moveTo>
                    <a:pt x="93841" y="182971"/>
                  </a:moveTo>
                  <a:cubicBezTo>
                    <a:pt x="93958" y="182971"/>
                    <a:pt x="94064" y="183018"/>
                    <a:pt x="94169" y="183135"/>
                  </a:cubicBezTo>
                  <a:lnTo>
                    <a:pt x="94240" y="183194"/>
                  </a:lnTo>
                  <a:lnTo>
                    <a:pt x="94992" y="183946"/>
                  </a:lnTo>
                  <a:cubicBezTo>
                    <a:pt x="94898" y="184016"/>
                    <a:pt x="94757" y="184087"/>
                    <a:pt x="94616" y="184087"/>
                  </a:cubicBezTo>
                  <a:cubicBezTo>
                    <a:pt x="94510" y="184087"/>
                    <a:pt x="94404" y="184040"/>
                    <a:pt x="94310" y="183946"/>
                  </a:cubicBezTo>
                  <a:lnTo>
                    <a:pt x="94240" y="183875"/>
                  </a:lnTo>
                  <a:lnTo>
                    <a:pt x="93488" y="183112"/>
                  </a:lnTo>
                  <a:cubicBezTo>
                    <a:pt x="93571" y="183041"/>
                    <a:pt x="93700" y="182971"/>
                    <a:pt x="93841" y="182971"/>
                  </a:cubicBezTo>
                  <a:close/>
                  <a:moveTo>
                    <a:pt x="94968" y="182971"/>
                  </a:moveTo>
                  <a:cubicBezTo>
                    <a:pt x="95086" y="182971"/>
                    <a:pt x="95191" y="183018"/>
                    <a:pt x="95309" y="183135"/>
                  </a:cubicBezTo>
                  <a:lnTo>
                    <a:pt x="95367" y="183194"/>
                  </a:lnTo>
                  <a:lnTo>
                    <a:pt x="96119" y="183946"/>
                  </a:lnTo>
                  <a:cubicBezTo>
                    <a:pt x="96025" y="184016"/>
                    <a:pt x="95896" y="184087"/>
                    <a:pt x="95755" y="184087"/>
                  </a:cubicBezTo>
                  <a:cubicBezTo>
                    <a:pt x="95638" y="184087"/>
                    <a:pt x="95532" y="184040"/>
                    <a:pt x="95450" y="183946"/>
                  </a:cubicBezTo>
                  <a:lnTo>
                    <a:pt x="95367" y="183875"/>
                  </a:lnTo>
                  <a:lnTo>
                    <a:pt x="94616" y="183112"/>
                  </a:lnTo>
                  <a:cubicBezTo>
                    <a:pt x="94698" y="183041"/>
                    <a:pt x="94827" y="182971"/>
                    <a:pt x="94968" y="182971"/>
                  </a:cubicBezTo>
                  <a:close/>
                  <a:moveTo>
                    <a:pt x="96096" y="182971"/>
                  </a:moveTo>
                  <a:cubicBezTo>
                    <a:pt x="96213" y="182971"/>
                    <a:pt x="96319" y="183018"/>
                    <a:pt x="96436" y="183135"/>
                  </a:cubicBezTo>
                  <a:lnTo>
                    <a:pt x="96495" y="183194"/>
                  </a:lnTo>
                  <a:lnTo>
                    <a:pt x="97258" y="183946"/>
                  </a:lnTo>
                  <a:cubicBezTo>
                    <a:pt x="97164" y="184016"/>
                    <a:pt x="97023" y="184087"/>
                    <a:pt x="96883" y="184087"/>
                  </a:cubicBezTo>
                  <a:cubicBezTo>
                    <a:pt x="96765" y="184087"/>
                    <a:pt x="96671" y="184040"/>
                    <a:pt x="96577" y="183946"/>
                  </a:cubicBezTo>
                  <a:lnTo>
                    <a:pt x="96495" y="183875"/>
                  </a:lnTo>
                  <a:lnTo>
                    <a:pt x="95743" y="183112"/>
                  </a:lnTo>
                  <a:cubicBezTo>
                    <a:pt x="95825" y="183041"/>
                    <a:pt x="95955" y="182971"/>
                    <a:pt x="96096" y="182971"/>
                  </a:cubicBezTo>
                  <a:close/>
                  <a:moveTo>
                    <a:pt x="97223" y="182971"/>
                  </a:moveTo>
                  <a:cubicBezTo>
                    <a:pt x="97341" y="182971"/>
                    <a:pt x="97458" y="183018"/>
                    <a:pt x="97564" y="183135"/>
                  </a:cubicBezTo>
                  <a:lnTo>
                    <a:pt x="97634" y="183194"/>
                  </a:lnTo>
                  <a:lnTo>
                    <a:pt x="98386" y="183946"/>
                  </a:lnTo>
                  <a:cubicBezTo>
                    <a:pt x="98292" y="184016"/>
                    <a:pt x="98151" y="184087"/>
                    <a:pt x="98010" y="184087"/>
                  </a:cubicBezTo>
                  <a:cubicBezTo>
                    <a:pt x="97893" y="184087"/>
                    <a:pt x="97799" y="184040"/>
                    <a:pt x="97705" y="183946"/>
                  </a:cubicBezTo>
                  <a:lnTo>
                    <a:pt x="97634" y="183875"/>
                  </a:lnTo>
                  <a:lnTo>
                    <a:pt x="96871" y="183112"/>
                  </a:lnTo>
                  <a:cubicBezTo>
                    <a:pt x="96953" y="183041"/>
                    <a:pt x="97082" y="182971"/>
                    <a:pt x="97223" y="182971"/>
                  </a:cubicBezTo>
                  <a:close/>
                  <a:moveTo>
                    <a:pt x="98362" y="182971"/>
                  </a:moveTo>
                  <a:cubicBezTo>
                    <a:pt x="98480" y="182971"/>
                    <a:pt x="98586" y="183018"/>
                    <a:pt x="98691" y="183135"/>
                  </a:cubicBezTo>
                  <a:lnTo>
                    <a:pt x="98762" y="183194"/>
                  </a:lnTo>
                  <a:lnTo>
                    <a:pt x="99513" y="183946"/>
                  </a:lnTo>
                  <a:cubicBezTo>
                    <a:pt x="99419" y="184016"/>
                    <a:pt x="99278" y="184087"/>
                    <a:pt x="99138" y="184087"/>
                  </a:cubicBezTo>
                  <a:cubicBezTo>
                    <a:pt x="99032" y="184087"/>
                    <a:pt x="98926" y="184040"/>
                    <a:pt x="98832" y="183946"/>
                  </a:cubicBezTo>
                  <a:lnTo>
                    <a:pt x="98762" y="183875"/>
                  </a:lnTo>
                  <a:lnTo>
                    <a:pt x="97998" y="183112"/>
                  </a:lnTo>
                  <a:cubicBezTo>
                    <a:pt x="98092" y="183041"/>
                    <a:pt x="98221" y="182971"/>
                    <a:pt x="98362" y="182971"/>
                  </a:cubicBezTo>
                  <a:close/>
                  <a:moveTo>
                    <a:pt x="99490" y="182971"/>
                  </a:moveTo>
                  <a:cubicBezTo>
                    <a:pt x="99607" y="182971"/>
                    <a:pt x="99713" y="183018"/>
                    <a:pt x="99819" y="183135"/>
                  </a:cubicBezTo>
                  <a:lnTo>
                    <a:pt x="99889" y="183194"/>
                  </a:lnTo>
                  <a:lnTo>
                    <a:pt x="100641" y="183946"/>
                  </a:lnTo>
                  <a:cubicBezTo>
                    <a:pt x="100547" y="184016"/>
                    <a:pt x="100418" y="184087"/>
                    <a:pt x="100265" y="184087"/>
                  </a:cubicBezTo>
                  <a:cubicBezTo>
                    <a:pt x="100159" y="184087"/>
                    <a:pt x="100054" y="184040"/>
                    <a:pt x="99971" y="183946"/>
                  </a:cubicBezTo>
                  <a:lnTo>
                    <a:pt x="99889" y="183875"/>
                  </a:lnTo>
                  <a:lnTo>
                    <a:pt x="99138" y="183112"/>
                  </a:lnTo>
                  <a:cubicBezTo>
                    <a:pt x="99220" y="183041"/>
                    <a:pt x="99349" y="182971"/>
                    <a:pt x="99490" y="182971"/>
                  </a:cubicBezTo>
                  <a:close/>
                  <a:moveTo>
                    <a:pt x="100617" y="182971"/>
                  </a:moveTo>
                  <a:cubicBezTo>
                    <a:pt x="100735" y="182971"/>
                    <a:pt x="100841" y="183018"/>
                    <a:pt x="100958" y="183135"/>
                  </a:cubicBezTo>
                  <a:lnTo>
                    <a:pt x="101017" y="183194"/>
                  </a:lnTo>
                  <a:lnTo>
                    <a:pt x="101780" y="183946"/>
                  </a:lnTo>
                  <a:cubicBezTo>
                    <a:pt x="101674" y="184016"/>
                    <a:pt x="101545" y="184087"/>
                    <a:pt x="101404" y="184087"/>
                  </a:cubicBezTo>
                  <a:cubicBezTo>
                    <a:pt x="101287" y="184087"/>
                    <a:pt x="101193" y="184040"/>
                    <a:pt x="101099" y="183946"/>
                  </a:cubicBezTo>
                  <a:lnTo>
                    <a:pt x="101017" y="183875"/>
                  </a:lnTo>
                  <a:lnTo>
                    <a:pt x="100265" y="183112"/>
                  </a:lnTo>
                  <a:cubicBezTo>
                    <a:pt x="100347" y="183041"/>
                    <a:pt x="100476" y="182971"/>
                    <a:pt x="100617" y="182971"/>
                  </a:cubicBezTo>
                  <a:close/>
                  <a:moveTo>
                    <a:pt x="101745" y="182971"/>
                  </a:moveTo>
                  <a:cubicBezTo>
                    <a:pt x="101862" y="182971"/>
                    <a:pt x="101980" y="183018"/>
                    <a:pt x="102085" y="183135"/>
                  </a:cubicBezTo>
                  <a:lnTo>
                    <a:pt x="102144" y="183194"/>
                  </a:lnTo>
                  <a:lnTo>
                    <a:pt x="102908" y="183946"/>
                  </a:lnTo>
                  <a:cubicBezTo>
                    <a:pt x="102814" y="184016"/>
                    <a:pt x="102673" y="184087"/>
                    <a:pt x="102532" y="184087"/>
                  </a:cubicBezTo>
                  <a:cubicBezTo>
                    <a:pt x="102414" y="184087"/>
                    <a:pt x="102320" y="184040"/>
                    <a:pt x="102226" y="183946"/>
                  </a:cubicBezTo>
                  <a:lnTo>
                    <a:pt x="102144" y="183875"/>
                  </a:lnTo>
                  <a:lnTo>
                    <a:pt x="101393" y="183112"/>
                  </a:lnTo>
                  <a:cubicBezTo>
                    <a:pt x="101475" y="183041"/>
                    <a:pt x="101604" y="182971"/>
                    <a:pt x="101745" y="182971"/>
                  </a:cubicBezTo>
                  <a:close/>
                  <a:moveTo>
                    <a:pt x="102884" y="182971"/>
                  </a:moveTo>
                  <a:cubicBezTo>
                    <a:pt x="102990" y="182971"/>
                    <a:pt x="103107" y="183018"/>
                    <a:pt x="103213" y="183135"/>
                  </a:cubicBezTo>
                  <a:lnTo>
                    <a:pt x="103283" y="183194"/>
                  </a:lnTo>
                  <a:lnTo>
                    <a:pt x="104035" y="183946"/>
                  </a:lnTo>
                  <a:cubicBezTo>
                    <a:pt x="103941" y="184016"/>
                    <a:pt x="103800" y="184087"/>
                    <a:pt x="103659" y="184087"/>
                  </a:cubicBezTo>
                  <a:cubicBezTo>
                    <a:pt x="103554" y="184087"/>
                    <a:pt x="103448" y="184040"/>
                    <a:pt x="103354" y="183946"/>
                  </a:cubicBezTo>
                  <a:lnTo>
                    <a:pt x="103283" y="183875"/>
                  </a:lnTo>
                  <a:lnTo>
                    <a:pt x="102520" y="183112"/>
                  </a:lnTo>
                  <a:cubicBezTo>
                    <a:pt x="102614" y="183041"/>
                    <a:pt x="102731" y="182971"/>
                    <a:pt x="102884" y="182971"/>
                  </a:cubicBezTo>
                  <a:close/>
                  <a:moveTo>
                    <a:pt x="104012" y="182971"/>
                  </a:moveTo>
                  <a:cubicBezTo>
                    <a:pt x="104129" y="182971"/>
                    <a:pt x="104235" y="183018"/>
                    <a:pt x="104340" y="183135"/>
                  </a:cubicBezTo>
                  <a:lnTo>
                    <a:pt x="104411" y="183194"/>
                  </a:lnTo>
                  <a:lnTo>
                    <a:pt x="105163" y="183946"/>
                  </a:lnTo>
                  <a:cubicBezTo>
                    <a:pt x="105069" y="184016"/>
                    <a:pt x="104928" y="184087"/>
                    <a:pt x="104787" y="184087"/>
                  </a:cubicBezTo>
                  <a:cubicBezTo>
                    <a:pt x="104681" y="184087"/>
                    <a:pt x="104575" y="184040"/>
                    <a:pt x="104481" y="183946"/>
                  </a:cubicBezTo>
                  <a:lnTo>
                    <a:pt x="104411" y="183875"/>
                  </a:lnTo>
                  <a:lnTo>
                    <a:pt x="103648" y="183112"/>
                  </a:lnTo>
                  <a:cubicBezTo>
                    <a:pt x="103741" y="183041"/>
                    <a:pt x="103871" y="182971"/>
                    <a:pt x="104012" y="182971"/>
                  </a:cubicBezTo>
                  <a:close/>
                  <a:moveTo>
                    <a:pt x="105139" y="182971"/>
                  </a:moveTo>
                  <a:cubicBezTo>
                    <a:pt x="105257" y="182971"/>
                    <a:pt x="105362" y="183018"/>
                    <a:pt x="105480" y="183135"/>
                  </a:cubicBezTo>
                  <a:lnTo>
                    <a:pt x="105538" y="183194"/>
                  </a:lnTo>
                  <a:lnTo>
                    <a:pt x="106290" y="183946"/>
                  </a:lnTo>
                  <a:cubicBezTo>
                    <a:pt x="106196" y="184016"/>
                    <a:pt x="106067" y="184087"/>
                    <a:pt x="105914" y="184087"/>
                  </a:cubicBezTo>
                  <a:cubicBezTo>
                    <a:pt x="105809" y="184087"/>
                    <a:pt x="105703" y="184040"/>
                    <a:pt x="105621" y="183946"/>
                  </a:cubicBezTo>
                  <a:lnTo>
                    <a:pt x="105538" y="183875"/>
                  </a:lnTo>
                  <a:lnTo>
                    <a:pt x="104787" y="183112"/>
                  </a:lnTo>
                  <a:cubicBezTo>
                    <a:pt x="104869" y="183041"/>
                    <a:pt x="104998" y="182971"/>
                    <a:pt x="105139" y="182971"/>
                  </a:cubicBezTo>
                  <a:close/>
                  <a:moveTo>
                    <a:pt x="106267" y="182971"/>
                  </a:moveTo>
                  <a:cubicBezTo>
                    <a:pt x="106384" y="182971"/>
                    <a:pt x="106490" y="183018"/>
                    <a:pt x="106607" y="183135"/>
                  </a:cubicBezTo>
                  <a:lnTo>
                    <a:pt x="106666" y="183194"/>
                  </a:lnTo>
                  <a:lnTo>
                    <a:pt x="107429" y="183946"/>
                  </a:lnTo>
                  <a:cubicBezTo>
                    <a:pt x="107335" y="184016"/>
                    <a:pt x="107194" y="184087"/>
                    <a:pt x="107053" y="184087"/>
                  </a:cubicBezTo>
                  <a:cubicBezTo>
                    <a:pt x="106936" y="184087"/>
                    <a:pt x="106842" y="184040"/>
                    <a:pt x="106748" y="183946"/>
                  </a:cubicBezTo>
                  <a:lnTo>
                    <a:pt x="106666" y="183875"/>
                  </a:lnTo>
                  <a:lnTo>
                    <a:pt x="105914" y="183112"/>
                  </a:lnTo>
                  <a:cubicBezTo>
                    <a:pt x="105996" y="183041"/>
                    <a:pt x="106126" y="182971"/>
                    <a:pt x="106267" y="182971"/>
                  </a:cubicBezTo>
                  <a:close/>
                  <a:moveTo>
                    <a:pt x="107394" y="182971"/>
                  </a:moveTo>
                  <a:cubicBezTo>
                    <a:pt x="107512" y="182971"/>
                    <a:pt x="107629" y="183018"/>
                    <a:pt x="107735" y="183135"/>
                  </a:cubicBezTo>
                  <a:lnTo>
                    <a:pt x="107793" y="183194"/>
                  </a:lnTo>
                  <a:lnTo>
                    <a:pt x="108557" y="183946"/>
                  </a:lnTo>
                  <a:cubicBezTo>
                    <a:pt x="108463" y="184016"/>
                    <a:pt x="108322" y="184087"/>
                    <a:pt x="108181" y="184087"/>
                  </a:cubicBezTo>
                  <a:cubicBezTo>
                    <a:pt x="108064" y="184087"/>
                    <a:pt x="107970" y="184040"/>
                    <a:pt x="107876" y="183946"/>
                  </a:cubicBezTo>
                  <a:lnTo>
                    <a:pt x="107793" y="183875"/>
                  </a:lnTo>
                  <a:lnTo>
                    <a:pt x="107042" y="183112"/>
                  </a:lnTo>
                  <a:cubicBezTo>
                    <a:pt x="107124" y="183041"/>
                    <a:pt x="107253" y="182971"/>
                    <a:pt x="107394" y="182971"/>
                  </a:cubicBezTo>
                  <a:close/>
                  <a:moveTo>
                    <a:pt x="108533" y="182971"/>
                  </a:moveTo>
                  <a:cubicBezTo>
                    <a:pt x="108651" y="182971"/>
                    <a:pt x="108756" y="183018"/>
                    <a:pt x="108862" y="183135"/>
                  </a:cubicBezTo>
                  <a:lnTo>
                    <a:pt x="108933" y="183194"/>
                  </a:lnTo>
                  <a:lnTo>
                    <a:pt x="109684" y="183946"/>
                  </a:lnTo>
                  <a:cubicBezTo>
                    <a:pt x="109590" y="184016"/>
                    <a:pt x="109449" y="184087"/>
                    <a:pt x="109308" y="184087"/>
                  </a:cubicBezTo>
                  <a:cubicBezTo>
                    <a:pt x="109203" y="184087"/>
                    <a:pt x="109097" y="184040"/>
                    <a:pt x="109003" y="183946"/>
                  </a:cubicBezTo>
                  <a:lnTo>
                    <a:pt x="108933" y="183875"/>
                  </a:lnTo>
                  <a:lnTo>
                    <a:pt x="108169" y="183112"/>
                  </a:lnTo>
                  <a:cubicBezTo>
                    <a:pt x="108263" y="183041"/>
                    <a:pt x="108392" y="182971"/>
                    <a:pt x="108533" y="182971"/>
                  </a:cubicBezTo>
                  <a:close/>
                  <a:moveTo>
                    <a:pt x="109661" y="182971"/>
                  </a:moveTo>
                  <a:cubicBezTo>
                    <a:pt x="109778" y="182971"/>
                    <a:pt x="109884" y="183018"/>
                    <a:pt x="109990" y="183135"/>
                  </a:cubicBezTo>
                  <a:lnTo>
                    <a:pt x="110060" y="183194"/>
                  </a:lnTo>
                  <a:lnTo>
                    <a:pt x="110812" y="183946"/>
                  </a:lnTo>
                  <a:cubicBezTo>
                    <a:pt x="110718" y="184016"/>
                    <a:pt x="110589" y="184087"/>
                    <a:pt x="110436" y="184087"/>
                  </a:cubicBezTo>
                  <a:cubicBezTo>
                    <a:pt x="110330" y="184087"/>
                    <a:pt x="110225" y="184040"/>
                    <a:pt x="110131" y="183946"/>
                  </a:cubicBezTo>
                  <a:lnTo>
                    <a:pt x="110060" y="183875"/>
                  </a:lnTo>
                  <a:lnTo>
                    <a:pt x="109308" y="183112"/>
                  </a:lnTo>
                  <a:cubicBezTo>
                    <a:pt x="109391" y="183041"/>
                    <a:pt x="109520" y="182971"/>
                    <a:pt x="109661" y="182971"/>
                  </a:cubicBezTo>
                  <a:close/>
                  <a:moveTo>
                    <a:pt x="110788" y="182971"/>
                  </a:moveTo>
                  <a:cubicBezTo>
                    <a:pt x="110906" y="182971"/>
                    <a:pt x="111011" y="183018"/>
                    <a:pt x="111129" y="183135"/>
                  </a:cubicBezTo>
                  <a:lnTo>
                    <a:pt x="111188" y="183194"/>
                  </a:lnTo>
                  <a:lnTo>
                    <a:pt x="111951" y="183946"/>
                  </a:lnTo>
                  <a:cubicBezTo>
                    <a:pt x="111845" y="184016"/>
                    <a:pt x="111716" y="184087"/>
                    <a:pt x="111575" y="184087"/>
                  </a:cubicBezTo>
                  <a:cubicBezTo>
                    <a:pt x="111458" y="184087"/>
                    <a:pt x="111364" y="184040"/>
                    <a:pt x="111270" y="183946"/>
                  </a:cubicBezTo>
                  <a:lnTo>
                    <a:pt x="111188" y="183875"/>
                  </a:lnTo>
                  <a:lnTo>
                    <a:pt x="110436" y="183112"/>
                  </a:lnTo>
                  <a:cubicBezTo>
                    <a:pt x="110518" y="183041"/>
                    <a:pt x="110647" y="182971"/>
                    <a:pt x="110788" y="182971"/>
                  </a:cubicBezTo>
                  <a:close/>
                  <a:moveTo>
                    <a:pt x="111916" y="182971"/>
                  </a:moveTo>
                  <a:cubicBezTo>
                    <a:pt x="112033" y="182971"/>
                    <a:pt x="112139" y="183018"/>
                    <a:pt x="112256" y="183135"/>
                  </a:cubicBezTo>
                  <a:lnTo>
                    <a:pt x="112315" y="183194"/>
                  </a:lnTo>
                  <a:lnTo>
                    <a:pt x="113079" y="183946"/>
                  </a:lnTo>
                  <a:cubicBezTo>
                    <a:pt x="112985" y="184016"/>
                    <a:pt x="112844" y="184087"/>
                    <a:pt x="112703" y="184087"/>
                  </a:cubicBezTo>
                  <a:cubicBezTo>
                    <a:pt x="112585" y="184087"/>
                    <a:pt x="112491" y="184040"/>
                    <a:pt x="112397" y="183946"/>
                  </a:cubicBezTo>
                  <a:lnTo>
                    <a:pt x="112315" y="183875"/>
                  </a:lnTo>
                  <a:lnTo>
                    <a:pt x="111563" y="183112"/>
                  </a:lnTo>
                  <a:cubicBezTo>
                    <a:pt x="111646" y="183041"/>
                    <a:pt x="111775" y="182971"/>
                    <a:pt x="111916" y="182971"/>
                  </a:cubicBezTo>
                  <a:close/>
                  <a:moveTo>
                    <a:pt x="113043" y="182971"/>
                  </a:moveTo>
                  <a:cubicBezTo>
                    <a:pt x="113161" y="182971"/>
                    <a:pt x="113278" y="183018"/>
                    <a:pt x="113384" y="183135"/>
                  </a:cubicBezTo>
                  <a:lnTo>
                    <a:pt x="113454" y="183194"/>
                  </a:lnTo>
                  <a:lnTo>
                    <a:pt x="114206" y="183946"/>
                  </a:lnTo>
                  <a:cubicBezTo>
                    <a:pt x="114112" y="184016"/>
                    <a:pt x="113971" y="184087"/>
                    <a:pt x="113830" y="184087"/>
                  </a:cubicBezTo>
                  <a:cubicBezTo>
                    <a:pt x="113713" y="184087"/>
                    <a:pt x="113619" y="184040"/>
                    <a:pt x="113525" y="183946"/>
                  </a:cubicBezTo>
                  <a:lnTo>
                    <a:pt x="113454" y="183875"/>
                  </a:lnTo>
                  <a:lnTo>
                    <a:pt x="112691" y="183112"/>
                  </a:lnTo>
                  <a:cubicBezTo>
                    <a:pt x="112773" y="183041"/>
                    <a:pt x="112902" y="182971"/>
                    <a:pt x="113043" y="182971"/>
                  </a:cubicBezTo>
                  <a:close/>
                  <a:moveTo>
                    <a:pt x="114183" y="182971"/>
                  </a:moveTo>
                  <a:cubicBezTo>
                    <a:pt x="114300" y="182971"/>
                    <a:pt x="114406" y="183018"/>
                    <a:pt x="114511" y="183135"/>
                  </a:cubicBezTo>
                  <a:lnTo>
                    <a:pt x="114582" y="183194"/>
                  </a:lnTo>
                  <a:lnTo>
                    <a:pt x="115334" y="183946"/>
                  </a:lnTo>
                  <a:cubicBezTo>
                    <a:pt x="115240" y="184016"/>
                    <a:pt x="115099" y="184087"/>
                    <a:pt x="114958" y="184087"/>
                  </a:cubicBezTo>
                  <a:cubicBezTo>
                    <a:pt x="114852" y="184087"/>
                    <a:pt x="114746" y="184040"/>
                    <a:pt x="114652" y="183946"/>
                  </a:cubicBezTo>
                  <a:lnTo>
                    <a:pt x="114582" y="183875"/>
                  </a:lnTo>
                  <a:lnTo>
                    <a:pt x="113818" y="183112"/>
                  </a:lnTo>
                  <a:cubicBezTo>
                    <a:pt x="113912" y="183041"/>
                    <a:pt x="114042" y="182971"/>
                    <a:pt x="114183" y="182971"/>
                  </a:cubicBezTo>
                  <a:close/>
                  <a:moveTo>
                    <a:pt x="115310" y="182971"/>
                  </a:moveTo>
                  <a:cubicBezTo>
                    <a:pt x="115428" y="182971"/>
                    <a:pt x="115533" y="183018"/>
                    <a:pt x="115639" y="183135"/>
                  </a:cubicBezTo>
                  <a:lnTo>
                    <a:pt x="115709" y="183194"/>
                  </a:lnTo>
                  <a:lnTo>
                    <a:pt x="116461" y="183946"/>
                  </a:lnTo>
                  <a:cubicBezTo>
                    <a:pt x="116367" y="184016"/>
                    <a:pt x="116238" y="184087"/>
                    <a:pt x="116085" y="184087"/>
                  </a:cubicBezTo>
                  <a:cubicBezTo>
                    <a:pt x="115980" y="184087"/>
                    <a:pt x="115874" y="184040"/>
                    <a:pt x="115792" y="183946"/>
                  </a:cubicBezTo>
                  <a:lnTo>
                    <a:pt x="115709" y="183875"/>
                  </a:lnTo>
                  <a:lnTo>
                    <a:pt x="114958" y="183112"/>
                  </a:lnTo>
                  <a:cubicBezTo>
                    <a:pt x="115040" y="183041"/>
                    <a:pt x="115169" y="182971"/>
                    <a:pt x="115310" y="182971"/>
                  </a:cubicBezTo>
                  <a:close/>
                  <a:moveTo>
                    <a:pt x="116438" y="182971"/>
                  </a:moveTo>
                  <a:cubicBezTo>
                    <a:pt x="116555" y="182971"/>
                    <a:pt x="116661" y="183018"/>
                    <a:pt x="116778" y="183135"/>
                  </a:cubicBezTo>
                  <a:lnTo>
                    <a:pt x="116837" y="183194"/>
                  </a:lnTo>
                  <a:lnTo>
                    <a:pt x="117600" y="183946"/>
                  </a:lnTo>
                  <a:cubicBezTo>
                    <a:pt x="117506" y="184016"/>
                    <a:pt x="117365" y="184087"/>
                    <a:pt x="117224" y="184087"/>
                  </a:cubicBezTo>
                  <a:cubicBezTo>
                    <a:pt x="117107" y="184087"/>
                    <a:pt x="117013" y="184040"/>
                    <a:pt x="116919" y="183946"/>
                  </a:cubicBezTo>
                  <a:lnTo>
                    <a:pt x="116837" y="183875"/>
                  </a:lnTo>
                  <a:lnTo>
                    <a:pt x="116085" y="183112"/>
                  </a:lnTo>
                  <a:cubicBezTo>
                    <a:pt x="116167" y="183041"/>
                    <a:pt x="116297" y="182971"/>
                    <a:pt x="116438" y="182971"/>
                  </a:cubicBezTo>
                  <a:close/>
                  <a:moveTo>
                    <a:pt x="117565" y="182971"/>
                  </a:moveTo>
                  <a:cubicBezTo>
                    <a:pt x="117682" y="182971"/>
                    <a:pt x="117800" y="183018"/>
                    <a:pt x="117906" y="183135"/>
                  </a:cubicBezTo>
                  <a:lnTo>
                    <a:pt x="117964" y="183194"/>
                  </a:lnTo>
                  <a:lnTo>
                    <a:pt x="118728" y="183946"/>
                  </a:lnTo>
                  <a:cubicBezTo>
                    <a:pt x="118634" y="184016"/>
                    <a:pt x="118493" y="184087"/>
                    <a:pt x="118352" y="184087"/>
                  </a:cubicBezTo>
                  <a:cubicBezTo>
                    <a:pt x="118234" y="184087"/>
                    <a:pt x="118141" y="184040"/>
                    <a:pt x="118047" y="183946"/>
                  </a:cubicBezTo>
                  <a:lnTo>
                    <a:pt x="117964" y="183875"/>
                  </a:lnTo>
                  <a:lnTo>
                    <a:pt x="117213" y="183112"/>
                  </a:lnTo>
                  <a:cubicBezTo>
                    <a:pt x="117295" y="183041"/>
                    <a:pt x="117424" y="182971"/>
                    <a:pt x="117565" y="182971"/>
                  </a:cubicBezTo>
                  <a:close/>
                  <a:moveTo>
                    <a:pt x="118704" y="182971"/>
                  </a:moveTo>
                  <a:cubicBezTo>
                    <a:pt x="118810" y="182971"/>
                    <a:pt x="118927" y="183018"/>
                    <a:pt x="119033" y="183135"/>
                  </a:cubicBezTo>
                  <a:lnTo>
                    <a:pt x="119104" y="183194"/>
                  </a:lnTo>
                  <a:lnTo>
                    <a:pt x="119855" y="183946"/>
                  </a:lnTo>
                  <a:cubicBezTo>
                    <a:pt x="119761" y="184016"/>
                    <a:pt x="119620" y="184087"/>
                    <a:pt x="119479" y="184087"/>
                  </a:cubicBezTo>
                  <a:cubicBezTo>
                    <a:pt x="119374" y="184087"/>
                    <a:pt x="119268" y="184040"/>
                    <a:pt x="119174" y="183946"/>
                  </a:cubicBezTo>
                  <a:lnTo>
                    <a:pt x="119104" y="183875"/>
                  </a:lnTo>
                  <a:lnTo>
                    <a:pt x="118340" y="183112"/>
                  </a:lnTo>
                  <a:cubicBezTo>
                    <a:pt x="118434" y="183041"/>
                    <a:pt x="118563" y="182971"/>
                    <a:pt x="118704" y="182971"/>
                  </a:cubicBezTo>
                  <a:close/>
                  <a:moveTo>
                    <a:pt x="119832" y="182971"/>
                  </a:moveTo>
                  <a:cubicBezTo>
                    <a:pt x="119949" y="182971"/>
                    <a:pt x="120055" y="183018"/>
                    <a:pt x="120161" y="183135"/>
                  </a:cubicBezTo>
                  <a:lnTo>
                    <a:pt x="120231" y="183194"/>
                  </a:lnTo>
                  <a:lnTo>
                    <a:pt x="120983" y="183946"/>
                  </a:lnTo>
                  <a:cubicBezTo>
                    <a:pt x="120889" y="184016"/>
                    <a:pt x="120760" y="184087"/>
                    <a:pt x="120607" y="184087"/>
                  </a:cubicBezTo>
                  <a:cubicBezTo>
                    <a:pt x="120501" y="184087"/>
                    <a:pt x="120396" y="184040"/>
                    <a:pt x="120302" y="183946"/>
                  </a:cubicBezTo>
                  <a:lnTo>
                    <a:pt x="120231" y="183875"/>
                  </a:lnTo>
                  <a:lnTo>
                    <a:pt x="119479" y="183112"/>
                  </a:lnTo>
                  <a:cubicBezTo>
                    <a:pt x="119562" y="183041"/>
                    <a:pt x="119691" y="182971"/>
                    <a:pt x="119832" y="182971"/>
                  </a:cubicBezTo>
                  <a:close/>
                  <a:moveTo>
                    <a:pt x="120959" y="182971"/>
                  </a:moveTo>
                  <a:cubicBezTo>
                    <a:pt x="121077" y="182971"/>
                    <a:pt x="121182" y="183018"/>
                    <a:pt x="121300" y="183135"/>
                  </a:cubicBezTo>
                  <a:lnTo>
                    <a:pt x="121359" y="183194"/>
                  </a:lnTo>
                  <a:lnTo>
                    <a:pt x="122110" y="183946"/>
                  </a:lnTo>
                  <a:cubicBezTo>
                    <a:pt x="122016" y="184016"/>
                    <a:pt x="121887" y="184087"/>
                    <a:pt x="121746" y="184087"/>
                  </a:cubicBezTo>
                  <a:cubicBezTo>
                    <a:pt x="121629" y="184087"/>
                    <a:pt x="121535" y="184040"/>
                    <a:pt x="121441" y="183946"/>
                  </a:cubicBezTo>
                  <a:lnTo>
                    <a:pt x="121359" y="183875"/>
                  </a:lnTo>
                  <a:lnTo>
                    <a:pt x="120607" y="183112"/>
                  </a:lnTo>
                  <a:cubicBezTo>
                    <a:pt x="120689" y="183041"/>
                    <a:pt x="120818" y="182971"/>
                    <a:pt x="120959" y="182971"/>
                  </a:cubicBezTo>
                  <a:close/>
                  <a:moveTo>
                    <a:pt x="122087" y="182971"/>
                  </a:moveTo>
                  <a:cubicBezTo>
                    <a:pt x="122204" y="182971"/>
                    <a:pt x="122310" y="183018"/>
                    <a:pt x="122427" y="183135"/>
                  </a:cubicBezTo>
                  <a:lnTo>
                    <a:pt x="122486" y="183194"/>
                  </a:lnTo>
                  <a:lnTo>
                    <a:pt x="123250" y="183946"/>
                  </a:lnTo>
                  <a:cubicBezTo>
                    <a:pt x="123156" y="184016"/>
                    <a:pt x="123015" y="184087"/>
                    <a:pt x="122874" y="184087"/>
                  </a:cubicBezTo>
                  <a:cubicBezTo>
                    <a:pt x="122756" y="184087"/>
                    <a:pt x="122662" y="184040"/>
                    <a:pt x="122568" y="183946"/>
                  </a:cubicBezTo>
                  <a:lnTo>
                    <a:pt x="122486" y="183875"/>
                  </a:lnTo>
                  <a:lnTo>
                    <a:pt x="121734" y="183112"/>
                  </a:lnTo>
                  <a:cubicBezTo>
                    <a:pt x="121817" y="183041"/>
                    <a:pt x="121946" y="182971"/>
                    <a:pt x="122087" y="182971"/>
                  </a:cubicBezTo>
                  <a:close/>
                  <a:moveTo>
                    <a:pt x="123214" y="182971"/>
                  </a:moveTo>
                  <a:cubicBezTo>
                    <a:pt x="123332" y="182971"/>
                    <a:pt x="123449" y="183018"/>
                    <a:pt x="123555" y="183135"/>
                  </a:cubicBezTo>
                  <a:lnTo>
                    <a:pt x="123625" y="183194"/>
                  </a:lnTo>
                  <a:lnTo>
                    <a:pt x="124377" y="183946"/>
                  </a:lnTo>
                  <a:cubicBezTo>
                    <a:pt x="124283" y="184016"/>
                    <a:pt x="124142" y="184087"/>
                    <a:pt x="124001" y="184087"/>
                  </a:cubicBezTo>
                  <a:cubicBezTo>
                    <a:pt x="123884" y="184087"/>
                    <a:pt x="123790" y="184040"/>
                    <a:pt x="123696" y="183946"/>
                  </a:cubicBezTo>
                  <a:lnTo>
                    <a:pt x="123625" y="183875"/>
                  </a:lnTo>
                  <a:lnTo>
                    <a:pt x="122862" y="183112"/>
                  </a:lnTo>
                  <a:cubicBezTo>
                    <a:pt x="122944" y="183041"/>
                    <a:pt x="123073" y="182971"/>
                    <a:pt x="123214" y="182971"/>
                  </a:cubicBezTo>
                  <a:close/>
                  <a:moveTo>
                    <a:pt x="124354" y="182971"/>
                  </a:moveTo>
                  <a:cubicBezTo>
                    <a:pt x="124471" y="182971"/>
                    <a:pt x="124577" y="183018"/>
                    <a:pt x="124682" y="183135"/>
                  </a:cubicBezTo>
                  <a:lnTo>
                    <a:pt x="124753" y="183194"/>
                  </a:lnTo>
                  <a:lnTo>
                    <a:pt x="125505" y="183946"/>
                  </a:lnTo>
                  <a:cubicBezTo>
                    <a:pt x="125411" y="184016"/>
                    <a:pt x="125270" y="184087"/>
                    <a:pt x="125129" y="184087"/>
                  </a:cubicBezTo>
                  <a:cubicBezTo>
                    <a:pt x="125023" y="184087"/>
                    <a:pt x="124917" y="184040"/>
                    <a:pt x="124823" y="183946"/>
                  </a:cubicBezTo>
                  <a:lnTo>
                    <a:pt x="124753" y="183875"/>
                  </a:lnTo>
                  <a:lnTo>
                    <a:pt x="123989" y="183112"/>
                  </a:lnTo>
                  <a:cubicBezTo>
                    <a:pt x="124083" y="183041"/>
                    <a:pt x="124213" y="182971"/>
                    <a:pt x="124354" y="182971"/>
                  </a:cubicBezTo>
                  <a:close/>
                  <a:moveTo>
                    <a:pt x="125481" y="182971"/>
                  </a:moveTo>
                  <a:cubicBezTo>
                    <a:pt x="125598" y="182971"/>
                    <a:pt x="125704" y="183018"/>
                    <a:pt x="125810" y="183135"/>
                  </a:cubicBezTo>
                  <a:lnTo>
                    <a:pt x="125880" y="183194"/>
                  </a:lnTo>
                  <a:lnTo>
                    <a:pt x="126632" y="183946"/>
                  </a:lnTo>
                  <a:cubicBezTo>
                    <a:pt x="126538" y="184016"/>
                    <a:pt x="126409" y="184087"/>
                    <a:pt x="126256" y="184087"/>
                  </a:cubicBezTo>
                  <a:cubicBezTo>
                    <a:pt x="126150" y="184087"/>
                    <a:pt x="126045" y="184040"/>
                    <a:pt x="125963" y="183946"/>
                  </a:cubicBezTo>
                  <a:lnTo>
                    <a:pt x="125880" y="183875"/>
                  </a:lnTo>
                  <a:lnTo>
                    <a:pt x="125129" y="183112"/>
                  </a:lnTo>
                  <a:cubicBezTo>
                    <a:pt x="125211" y="183041"/>
                    <a:pt x="125340" y="182971"/>
                    <a:pt x="125481" y="182971"/>
                  </a:cubicBezTo>
                  <a:close/>
                  <a:moveTo>
                    <a:pt x="126609" y="182971"/>
                  </a:moveTo>
                  <a:cubicBezTo>
                    <a:pt x="126726" y="182971"/>
                    <a:pt x="126832" y="183018"/>
                    <a:pt x="126949" y="183135"/>
                  </a:cubicBezTo>
                  <a:lnTo>
                    <a:pt x="127008" y="183194"/>
                  </a:lnTo>
                  <a:lnTo>
                    <a:pt x="127771" y="183946"/>
                  </a:lnTo>
                  <a:cubicBezTo>
                    <a:pt x="127666" y="184016"/>
                    <a:pt x="127536" y="184087"/>
                    <a:pt x="127395" y="184087"/>
                  </a:cubicBezTo>
                  <a:cubicBezTo>
                    <a:pt x="127278" y="184087"/>
                    <a:pt x="127184" y="184040"/>
                    <a:pt x="127090" y="183946"/>
                  </a:cubicBezTo>
                  <a:lnTo>
                    <a:pt x="127008" y="183875"/>
                  </a:lnTo>
                  <a:lnTo>
                    <a:pt x="126256" y="183112"/>
                  </a:lnTo>
                  <a:cubicBezTo>
                    <a:pt x="126338" y="183041"/>
                    <a:pt x="126468" y="182971"/>
                    <a:pt x="126609" y="182971"/>
                  </a:cubicBezTo>
                  <a:close/>
                  <a:moveTo>
                    <a:pt x="127736" y="182971"/>
                  </a:moveTo>
                  <a:cubicBezTo>
                    <a:pt x="127853" y="182971"/>
                    <a:pt x="127971" y="183018"/>
                    <a:pt x="128077" y="183135"/>
                  </a:cubicBezTo>
                  <a:lnTo>
                    <a:pt x="128135" y="183194"/>
                  </a:lnTo>
                  <a:lnTo>
                    <a:pt x="128899" y="183946"/>
                  </a:lnTo>
                  <a:cubicBezTo>
                    <a:pt x="128805" y="184016"/>
                    <a:pt x="128664" y="184087"/>
                    <a:pt x="128523" y="184087"/>
                  </a:cubicBezTo>
                  <a:cubicBezTo>
                    <a:pt x="128405" y="184087"/>
                    <a:pt x="128312" y="184040"/>
                    <a:pt x="128218" y="183946"/>
                  </a:cubicBezTo>
                  <a:lnTo>
                    <a:pt x="128135" y="183875"/>
                  </a:lnTo>
                  <a:lnTo>
                    <a:pt x="127384" y="183112"/>
                  </a:lnTo>
                  <a:cubicBezTo>
                    <a:pt x="127466" y="183041"/>
                    <a:pt x="127595" y="182971"/>
                    <a:pt x="127736" y="182971"/>
                  </a:cubicBezTo>
                  <a:close/>
                  <a:moveTo>
                    <a:pt x="128875" y="182971"/>
                  </a:moveTo>
                  <a:cubicBezTo>
                    <a:pt x="128981" y="182971"/>
                    <a:pt x="129098" y="183018"/>
                    <a:pt x="129204" y="183135"/>
                  </a:cubicBezTo>
                  <a:lnTo>
                    <a:pt x="129275" y="183194"/>
                  </a:lnTo>
                  <a:lnTo>
                    <a:pt x="130026" y="183946"/>
                  </a:lnTo>
                  <a:cubicBezTo>
                    <a:pt x="129932" y="184016"/>
                    <a:pt x="129791" y="184087"/>
                    <a:pt x="129650" y="184087"/>
                  </a:cubicBezTo>
                  <a:cubicBezTo>
                    <a:pt x="129545" y="184087"/>
                    <a:pt x="129439" y="184040"/>
                    <a:pt x="129345" y="183946"/>
                  </a:cubicBezTo>
                  <a:lnTo>
                    <a:pt x="129275" y="183875"/>
                  </a:lnTo>
                  <a:lnTo>
                    <a:pt x="128511" y="183112"/>
                  </a:lnTo>
                  <a:cubicBezTo>
                    <a:pt x="128605" y="183041"/>
                    <a:pt x="128723" y="182971"/>
                    <a:pt x="128875" y="182971"/>
                  </a:cubicBezTo>
                  <a:close/>
                  <a:moveTo>
                    <a:pt x="130003" y="182971"/>
                  </a:moveTo>
                  <a:cubicBezTo>
                    <a:pt x="130120" y="182971"/>
                    <a:pt x="130226" y="183018"/>
                    <a:pt x="130332" y="183135"/>
                  </a:cubicBezTo>
                  <a:lnTo>
                    <a:pt x="130402" y="183194"/>
                  </a:lnTo>
                  <a:lnTo>
                    <a:pt x="131154" y="183946"/>
                  </a:lnTo>
                  <a:cubicBezTo>
                    <a:pt x="131060" y="184016"/>
                    <a:pt x="130919" y="184087"/>
                    <a:pt x="130778" y="184087"/>
                  </a:cubicBezTo>
                  <a:cubicBezTo>
                    <a:pt x="130672" y="184087"/>
                    <a:pt x="130566" y="184040"/>
                    <a:pt x="130473" y="183946"/>
                  </a:cubicBezTo>
                  <a:lnTo>
                    <a:pt x="130402" y="183875"/>
                  </a:lnTo>
                  <a:lnTo>
                    <a:pt x="129650" y="183112"/>
                  </a:lnTo>
                  <a:cubicBezTo>
                    <a:pt x="129733" y="183041"/>
                    <a:pt x="129862" y="182971"/>
                    <a:pt x="130003" y="182971"/>
                  </a:cubicBezTo>
                  <a:close/>
                  <a:moveTo>
                    <a:pt x="131130" y="182971"/>
                  </a:moveTo>
                  <a:cubicBezTo>
                    <a:pt x="131248" y="182971"/>
                    <a:pt x="131353" y="183018"/>
                    <a:pt x="131471" y="183135"/>
                  </a:cubicBezTo>
                  <a:lnTo>
                    <a:pt x="131530" y="183194"/>
                  </a:lnTo>
                  <a:lnTo>
                    <a:pt x="132281" y="183946"/>
                  </a:lnTo>
                  <a:cubicBezTo>
                    <a:pt x="132187" y="184016"/>
                    <a:pt x="132058" y="184087"/>
                    <a:pt x="131917" y="184087"/>
                  </a:cubicBezTo>
                  <a:cubicBezTo>
                    <a:pt x="131800" y="184087"/>
                    <a:pt x="131706" y="184040"/>
                    <a:pt x="131612" y="183946"/>
                  </a:cubicBezTo>
                  <a:lnTo>
                    <a:pt x="131530" y="183875"/>
                  </a:lnTo>
                  <a:lnTo>
                    <a:pt x="130778" y="183112"/>
                  </a:lnTo>
                  <a:cubicBezTo>
                    <a:pt x="130860" y="183041"/>
                    <a:pt x="130989" y="182971"/>
                    <a:pt x="131130" y="182971"/>
                  </a:cubicBezTo>
                  <a:close/>
                  <a:moveTo>
                    <a:pt x="132258" y="182971"/>
                  </a:moveTo>
                  <a:cubicBezTo>
                    <a:pt x="132375" y="182971"/>
                    <a:pt x="132481" y="183018"/>
                    <a:pt x="132598" y="183135"/>
                  </a:cubicBezTo>
                  <a:lnTo>
                    <a:pt x="132657" y="183194"/>
                  </a:lnTo>
                  <a:lnTo>
                    <a:pt x="133420" y="183946"/>
                  </a:lnTo>
                  <a:cubicBezTo>
                    <a:pt x="133327" y="184016"/>
                    <a:pt x="133186" y="184087"/>
                    <a:pt x="133045" y="184087"/>
                  </a:cubicBezTo>
                  <a:cubicBezTo>
                    <a:pt x="132927" y="184087"/>
                    <a:pt x="132833" y="184040"/>
                    <a:pt x="132739" y="183946"/>
                  </a:cubicBezTo>
                  <a:lnTo>
                    <a:pt x="132657" y="183875"/>
                  </a:lnTo>
                  <a:lnTo>
                    <a:pt x="131905" y="183112"/>
                  </a:lnTo>
                  <a:cubicBezTo>
                    <a:pt x="131988" y="183041"/>
                    <a:pt x="132117" y="182971"/>
                    <a:pt x="132258" y="182971"/>
                  </a:cubicBezTo>
                  <a:close/>
                  <a:moveTo>
                    <a:pt x="133385" y="182971"/>
                  </a:moveTo>
                  <a:cubicBezTo>
                    <a:pt x="133503" y="182971"/>
                    <a:pt x="133620" y="183018"/>
                    <a:pt x="133726" y="183135"/>
                  </a:cubicBezTo>
                  <a:lnTo>
                    <a:pt x="133796" y="183194"/>
                  </a:lnTo>
                  <a:lnTo>
                    <a:pt x="134548" y="183946"/>
                  </a:lnTo>
                  <a:cubicBezTo>
                    <a:pt x="134454" y="184016"/>
                    <a:pt x="134313" y="184087"/>
                    <a:pt x="134172" y="184087"/>
                  </a:cubicBezTo>
                  <a:cubicBezTo>
                    <a:pt x="134055" y="184087"/>
                    <a:pt x="133961" y="184040"/>
                    <a:pt x="133867" y="183946"/>
                  </a:cubicBezTo>
                  <a:lnTo>
                    <a:pt x="133796" y="183875"/>
                  </a:lnTo>
                  <a:lnTo>
                    <a:pt x="133033" y="183112"/>
                  </a:lnTo>
                  <a:cubicBezTo>
                    <a:pt x="133115" y="183041"/>
                    <a:pt x="133244" y="182971"/>
                    <a:pt x="133385" y="182971"/>
                  </a:cubicBezTo>
                  <a:close/>
                  <a:moveTo>
                    <a:pt x="134524" y="182971"/>
                  </a:moveTo>
                  <a:cubicBezTo>
                    <a:pt x="134642" y="182971"/>
                    <a:pt x="134748" y="183018"/>
                    <a:pt x="134853" y="183135"/>
                  </a:cubicBezTo>
                  <a:lnTo>
                    <a:pt x="134924" y="183194"/>
                  </a:lnTo>
                  <a:lnTo>
                    <a:pt x="135675" y="183946"/>
                  </a:lnTo>
                  <a:cubicBezTo>
                    <a:pt x="135582" y="184016"/>
                    <a:pt x="135441" y="184087"/>
                    <a:pt x="135300" y="184087"/>
                  </a:cubicBezTo>
                  <a:cubicBezTo>
                    <a:pt x="135194" y="184087"/>
                    <a:pt x="135088" y="184040"/>
                    <a:pt x="134994" y="183946"/>
                  </a:cubicBezTo>
                  <a:lnTo>
                    <a:pt x="134924" y="183875"/>
                  </a:lnTo>
                  <a:lnTo>
                    <a:pt x="134160" y="183112"/>
                  </a:lnTo>
                  <a:cubicBezTo>
                    <a:pt x="134254" y="183041"/>
                    <a:pt x="134384" y="182971"/>
                    <a:pt x="134524" y="182971"/>
                  </a:cubicBezTo>
                  <a:close/>
                  <a:moveTo>
                    <a:pt x="135652" y="182971"/>
                  </a:moveTo>
                  <a:cubicBezTo>
                    <a:pt x="135769" y="182971"/>
                    <a:pt x="135875" y="183018"/>
                    <a:pt x="135981" y="183135"/>
                  </a:cubicBezTo>
                  <a:lnTo>
                    <a:pt x="136051" y="183194"/>
                  </a:lnTo>
                  <a:lnTo>
                    <a:pt x="136803" y="183946"/>
                  </a:lnTo>
                  <a:cubicBezTo>
                    <a:pt x="136709" y="184016"/>
                    <a:pt x="136580" y="184087"/>
                    <a:pt x="136427" y="184087"/>
                  </a:cubicBezTo>
                  <a:cubicBezTo>
                    <a:pt x="136321" y="184087"/>
                    <a:pt x="136216" y="184040"/>
                    <a:pt x="136134" y="183946"/>
                  </a:cubicBezTo>
                  <a:lnTo>
                    <a:pt x="136051" y="183875"/>
                  </a:lnTo>
                  <a:lnTo>
                    <a:pt x="135300" y="183112"/>
                  </a:lnTo>
                  <a:cubicBezTo>
                    <a:pt x="135382" y="183041"/>
                    <a:pt x="135511" y="182971"/>
                    <a:pt x="135652" y="182971"/>
                  </a:cubicBezTo>
                  <a:close/>
                  <a:moveTo>
                    <a:pt x="136779" y="182971"/>
                  </a:moveTo>
                  <a:cubicBezTo>
                    <a:pt x="136897" y="182971"/>
                    <a:pt x="137003" y="183018"/>
                    <a:pt x="137120" y="183135"/>
                  </a:cubicBezTo>
                  <a:lnTo>
                    <a:pt x="137179" y="183194"/>
                  </a:lnTo>
                  <a:lnTo>
                    <a:pt x="137942" y="183946"/>
                  </a:lnTo>
                  <a:cubicBezTo>
                    <a:pt x="137837" y="184016"/>
                    <a:pt x="137707" y="184087"/>
                    <a:pt x="137566" y="184087"/>
                  </a:cubicBezTo>
                  <a:cubicBezTo>
                    <a:pt x="137449" y="184087"/>
                    <a:pt x="137355" y="184040"/>
                    <a:pt x="137261" y="183946"/>
                  </a:cubicBezTo>
                  <a:lnTo>
                    <a:pt x="137179" y="183875"/>
                  </a:lnTo>
                  <a:lnTo>
                    <a:pt x="136427" y="183112"/>
                  </a:lnTo>
                  <a:cubicBezTo>
                    <a:pt x="136509" y="183041"/>
                    <a:pt x="136639" y="182971"/>
                    <a:pt x="136779" y="182971"/>
                  </a:cubicBezTo>
                  <a:close/>
                  <a:moveTo>
                    <a:pt x="137907" y="182971"/>
                  </a:moveTo>
                  <a:cubicBezTo>
                    <a:pt x="138024" y="182971"/>
                    <a:pt x="138142" y="183018"/>
                    <a:pt x="138248" y="183135"/>
                  </a:cubicBezTo>
                  <a:lnTo>
                    <a:pt x="138306" y="183194"/>
                  </a:lnTo>
                  <a:lnTo>
                    <a:pt x="139070" y="183946"/>
                  </a:lnTo>
                  <a:cubicBezTo>
                    <a:pt x="138976" y="184016"/>
                    <a:pt x="138835" y="184087"/>
                    <a:pt x="138694" y="184087"/>
                  </a:cubicBezTo>
                  <a:cubicBezTo>
                    <a:pt x="138576" y="184087"/>
                    <a:pt x="138482" y="184040"/>
                    <a:pt x="138389" y="183946"/>
                  </a:cubicBezTo>
                  <a:lnTo>
                    <a:pt x="138306" y="183875"/>
                  </a:lnTo>
                  <a:lnTo>
                    <a:pt x="137555" y="183112"/>
                  </a:lnTo>
                  <a:cubicBezTo>
                    <a:pt x="137637" y="183041"/>
                    <a:pt x="137766" y="182971"/>
                    <a:pt x="137907" y="182971"/>
                  </a:cubicBezTo>
                  <a:close/>
                  <a:moveTo>
                    <a:pt x="139046" y="182971"/>
                  </a:moveTo>
                  <a:cubicBezTo>
                    <a:pt x="139152" y="182971"/>
                    <a:pt x="139269" y="183018"/>
                    <a:pt x="139375" y="183135"/>
                  </a:cubicBezTo>
                  <a:lnTo>
                    <a:pt x="139446" y="183194"/>
                  </a:lnTo>
                  <a:lnTo>
                    <a:pt x="140197" y="183946"/>
                  </a:lnTo>
                  <a:cubicBezTo>
                    <a:pt x="140103" y="184016"/>
                    <a:pt x="139962" y="184087"/>
                    <a:pt x="139821" y="184087"/>
                  </a:cubicBezTo>
                  <a:cubicBezTo>
                    <a:pt x="139716" y="184087"/>
                    <a:pt x="139610" y="184040"/>
                    <a:pt x="139516" y="183946"/>
                  </a:cubicBezTo>
                  <a:lnTo>
                    <a:pt x="139446" y="183875"/>
                  </a:lnTo>
                  <a:lnTo>
                    <a:pt x="138682" y="183112"/>
                  </a:lnTo>
                  <a:cubicBezTo>
                    <a:pt x="138776" y="183041"/>
                    <a:pt x="138894" y="182971"/>
                    <a:pt x="139046" y="182971"/>
                  </a:cubicBezTo>
                  <a:close/>
                  <a:moveTo>
                    <a:pt x="140174" y="182971"/>
                  </a:moveTo>
                  <a:cubicBezTo>
                    <a:pt x="140291" y="182971"/>
                    <a:pt x="140397" y="183018"/>
                    <a:pt x="140503" y="183135"/>
                  </a:cubicBezTo>
                  <a:lnTo>
                    <a:pt x="140573" y="183194"/>
                  </a:lnTo>
                  <a:lnTo>
                    <a:pt x="141325" y="183946"/>
                  </a:lnTo>
                  <a:cubicBezTo>
                    <a:pt x="141231" y="184016"/>
                    <a:pt x="141090" y="184087"/>
                    <a:pt x="140949" y="184087"/>
                  </a:cubicBezTo>
                  <a:cubicBezTo>
                    <a:pt x="140843" y="184087"/>
                    <a:pt x="140737" y="184040"/>
                    <a:pt x="140644" y="183946"/>
                  </a:cubicBezTo>
                  <a:lnTo>
                    <a:pt x="140573" y="183875"/>
                  </a:lnTo>
                  <a:lnTo>
                    <a:pt x="139821" y="183112"/>
                  </a:lnTo>
                  <a:cubicBezTo>
                    <a:pt x="139904" y="183041"/>
                    <a:pt x="140033" y="182971"/>
                    <a:pt x="140174" y="182971"/>
                  </a:cubicBezTo>
                  <a:close/>
                  <a:moveTo>
                    <a:pt x="141301" y="182971"/>
                  </a:moveTo>
                  <a:cubicBezTo>
                    <a:pt x="141419" y="182971"/>
                    <a:pt x="141524" y="183018"/>
                    <a:pt x="141642" y="183135"/>
                  </a:cubicBezTo>
                  <a:lnTo>
                    <a:pt x="141701" y="183194"/>
                  </a:lnTo>
                  <a:lnTo>
                    <a:pt x="142452" y="183946"/>
                  </a:lnTo>
                  <a:cubicBezTo>
                    <a:pt x="142358" y="184016"/>
                    <a:pt x="142229" y="184087"/>
                    <a:pt x="142088" y="184087"/>
                  </a:cubicBezTo>
                  <a:cubicBezTo>
                    <a:pt x="141971" y="184087"/>
                    <a:pt x="141877" y="184040"/>
                    <a:pt x="141783" y="183946"/>
                  </a:cubicBezTo>
                  <a:lnTo>
                    <a:pt x="141701" y="183875"/>
                  </a:lnTo>
                  <a:lnTo>
                    <a:pt x="140949" y="183112"/>
                  </a:lnTo>
                  <a:cubicBezTo>
                    <a:pt x="141031" y="183041"/>
                    <a:pt x="141160" y="182971"/>
                    <a:pt x="141301" y="182971"/>
                  </a:cubicBezTo>
                  <a:close/>
                  <a:moveTo>
                    <a:pt x="142429" y="182971"/>
                  </a:moveTo>
                  <a:cubicBezTo>
                    <a:pt x="142546" y="182971"/>
                    <a:pt x="142652" y="183018"/>
                    <a:pt x="142769" y="183135"/>
                  </a:cubicBezTo>
                  <a:lnTo>
                    <a:pt x="142828" y="183194"/>
                  </a:lnTo>
                  <a:lnTo>
                    <a:pt x="143591" y="183946"/>
                  </a:lnTo>
                  <a:cubicBezTo>
                    <a:pt x="143497" y="184016"/>
                    <a:pt x="143357" y="184087"/>
                    <a:pt x="143216" y="184087"/>
                  </a:cubicBezTo>
                  <a:cubicBezTo>
                    <a:pt x="143098" y="184087"/>
                    <a:pt x="143004" y="184040"/>
                    <a:pt x="142910" y="183946"/>
                  </a:cubicBezTo>
                  <a:lnTo>
                    <a:pt x="142828" y="183875"/>
                  </a:lnTo>
                  <a:lnTo>
                    <a:pt x="142076" y="183112"/>
                  </a:lnTo>
                  <a:cubicBezTo>
                    <a:pt x="142159" y="183041"/>
                    <a:pt x="142288" y="182971"/>
                    <a:pt x="142429" y="182971"/>
                  </a:cubicBezTo>
                  <a:close/>
                  <a:moveTo>
                    <a:pt x="143556" y="182971"/>
                  </a:moveTo>
                  <a:cubicBezTo>
                    <a:pt x="143674" y="182971"/>
                    <a:pt x="143791" y="183018"/>
                    <a:pt x="143897" y="183135"/>
                  </a:cubicBezTo>
                  <a:lnTo>
                    <a:pt x="143967" y="183194"/>
                  </a:lnTo>
                  <a:lnTo>
                    <a:pt x="144719" y="183946"/>
                  </a:lnTo>
                  <a:cubicBezTo>
                    <a:pt x="144625" y="184016"/>
                    <a:pt x="144484" y="184087"/>
                    <a:pt x="144343" y="184087"/>
                  </a:cubicBezTo>
                  <a:cubicBezTo>
                    <a:pt x="144226" y="184087"/>
                    <a:pt x="144132" y="184040"/>
                    <a:pt x="144038" y="183946"/>
                  </a:cubicBezTo>
                  <a:lnTo>
                    <a:pt x="143967" y="183875"/>
                  </a:lnTo>
                  <a:lnTo>
                    <a:pt x="143204" y="183112"/>
                  </a:lnTo>
                  <a:cubicBezTo>
                    <a:pt x="143286" y="183041"/>
                    <a:pt x="143415" y="182971"/>
                    <a:pt x="143556" y="182971"/>
                  </a:cubicBezTo>
                  <a:close/>
                  <a:moveTo>
                    <a:pt x="144695" y="182971"/>
                  </a:moveTo>
                  <a:cubicBezTo>
                    <a:pt x="144813" y="182971"/>
                    <a:pt x="144919" y="183018"/>
                    <a:pt x="145024" y="183135"/>
                  </a:cubicBezTo>
                  <a:lnTo>
                    <a:pt x="145095" y="183194"/>
                  </a:lnTo>
                  <a:lnTo>
                    <a:pt x="145846" y="183946"/>
                  </a:lnTo>
                  <a:cubicBezTo>
                    <a:pt x="145752" y="184016"/>
                    <a:pt x="145612" y="184087"/>
                    <a:pt x="145471" y="184087"/>
                  </a:cubicBezTo>
                  <a:cubicBezTo>
                    <a:pt x="145365" y="184087"/>
                    <a:pt x="145259" y="184040"/>
                    <a:pt x="145165" y="183946"/>
                  </a:cubicBezTo>
                  <a:lnTo>
                    <a:pt x="145095" y="183875"/>
                  </a:lnTo>
                  <a:lnTo>
                    <a:pt x="144331" y="183112"/>
                  </a:lnTo>
                  <a:cubicBezTo>
                    <a:pt x="144425" y="183041"/>
                    <a:pt x="144555" y="182971"/>
                    <a:pt x="144695" y="182971"/>
                  </a:cubicBezTo>
                  <a:close/>
                  <a:moveTo>
                    <a:pt x="145823" y="182971"/>
                  </a:moveTo>
                  <a:cubicBezTo>
                    <a:pt x="145940" y="182971"/>
                    <a:pt x="146046" y="183018"/>
                    <a:pt x="146152" y="183135"/>
                  </a:cubicBezTo>
                  <a:lnTo>
                    <a:pt x="146222" y="183194"/>
                  </a:lnTo>
                  <a:lnTo>
                    <a:pt x="146974" y="183946"/>
                  </a:lnTo>
                  <a:cubicBezTo>
                    <a:pt x="146880" y="184016"/>
                    <a:pt x="146751" y="184087"/>
                    <a:pt x="146598" y="184087"/>
                  </a:cubicBezTo>
                  <a:cubicBezTo>
                    <a:pt x="146492" y="184087"/>
                    <a:pt x="146387" y="184040"/>
                    <a:pt x="146293" y="183946"/>
                  </a:cubicBezTo>
                  <a:lnTo>
                    <a:pt x="146222" y="183875"/>
                  </a:lnTo>
                  <a:lnTo>
                    <a:pt x="145471" y="183112"/>
                  </a:lnTo>
                  <a:cubicBezTo>
                    <a:pt x="145553" y="183041"/>
                    <a:pt x="145682" y="182971"/>
                    <a:pt x="145823" y="182971"/>
                  </a:cubicBezTo>
                  <a:close/>
                  <a:moveTo>
                    <a:pt x="146950" y="182971"/>
                  </a:moveTo>
                  <a:cubicBezTo>
                    <a:pt x="147068" y="182971"/>
                    <a:pt x="147174" y="183018"/>
                    <a:pt x="147291" y="183135"/>
                  </a:cubicBezTo>
                  <a:lnTo>
                    <a:pt x="147350" y="183194"/>
                  </a:lnTo>
                  <a:lnTo>
                    <a:pt x="148101" y="183946"/>
                  </a:lnTo>
                  <a:cubicBezTo>
                    <a:pt x="148007" y="184016"/>
                    <a:pt x="147878" y="184087"/>
                    <a:pt x="147737" y="184087"/>
                  </a:cubicBezTo>
                  <a:cubicBezTo>
                    <a:pt x="147620" y="184087"/>
                    <a:pt x="147526" y="184040"/>
                    <a:pt x="147432" y="183946"/>
                  </a:cubicBezTo>
                  <a:lnTo>
                    <a:pt x="147350" y="183875"/>
                  </a:lnTo>
                  <a:lnTo>
                    <a:pt x="146598" y="183112"/>
                  </a:lnTo>
                  <a:cubicBezTo>
                    <a:pt x="146680" y="183041"/>
                    <a:pt x="146810" y="182971"/>
                    <a:pt x="146950" y="182971"/>
                  </a:cubicBezTo>
                  <a:close/>
                  <a:moveTo>
                    <a:pt x="148078" y="182971"/>
                  </a:moveTo>
                  <a:cubicBezTo>
                    <a:pt x="148195" y="182971"/>
                    <a:pt x="148313" y="183018"/>
                    <a:pt x="148419" y="183135"/>
                  </a:cubicBezTo>
                  <a:lnTo>
                    <a:pt x="148477" y="183194"/>
                  </a:lnTo>
                  <a:lnTo>
                    <a:pt x="149241" y="183946"/>
                  </a:lnTo>
                  <a:cubicBezTo>
                    <a:pt x="149147" y="184016"/>
                    <a:pt x="149006" y="184087"/>
                    <a:pt x="148865" y="184087"/>
                  </a:cubicBezTo>
                  <a:cubicBezTo>
                    <a:pt x="148747" y="184087"/>
                    <a:pt x="148653" y="184040"/>
                    <a:pt x="148559" y="183946"/>
                  </a:cubicBezTo>
                  <a:lnTo>
                    <a:pt x="148477" y="183875"/>
                  </a:lnTo>
                  <a:lnTo>
                    <a:pt x="147726" y="183112"/>
                  </a:lnTo>
                  <a:cubicBezTo>
                    <a:pt x="147808" y="183041"/>
                    <a:pt x="147937" y="182971"/>
                    <a:pt x="148078" y="182971"/>
                  </a:cubicBezTo>
                  <a:close/>
                  <a:moveTo>
                    <a:pt x="149217" y="182971"/>
                  </a:moveTo>
                  <a:cubicBezTo>
                    <a:pt x="149323" y="182971"/>
                    <a:pt x="149440" y="183018"/>
                    <a:pt x="149546" y="183135"/>
                  </a:cubicBezTo>
                  <a:lnTo>
                    <a:pt x="149616" y="183194"/>
                  </a:lnTo>
                  <a:lnTo>
                    <a:pt x="150368" y="183946"/>
                  </a:lnTo>
                  <a:cubicBezTo>
                    <a:pt x="150274" y="184016"/>
                    <a:pt x="150133" y="184087"/>
                    <a:pt x="149992" y="184087"/>
                  </a:cubicBezTo>
                  <a:cubicBezTo>
                    <a:pt x="149887" y="184087"/>
                    <a:pt x="149781" y="184040"/>
                    <a:pt x="149687" y="183946"/>
                  </a:cubicBezTo>
                  <a:lnTo>
                    <a:pt x="149616" y="183875"/>
                  </a:lnTo>
                  <a:lnTo>
                    <a:pt x="148853" y="183112"/>
                  </a:lnTo>
                  <a:cubicBezTo>
                    <a:pt x="148935" y="183041"/>
                    <a:pt x="149064" y="182971"/>
                    <a:pt x="149217" y="182971"/>
                  </a:cubicBezTo>
                  <a:close/>
                  <a:moveTo>
                    <a:pt x="150345" y="182971"/>
                  </a:moveTo>
                  <a:cubicBezTo>
                    <a:pt x="150462" y="182971"/>
                    <a:pt x="150568" y="183018"/>
                    <a:pt x="150674" y="183135"/>
                  </a:cubicBezTo>
                  <a:lnTo>
                    <a:pt x="150744" y="183194"/>
                  </a:lnTo>
                  <a:lnTo>
                    <a:pt x="151496" y="183946"/>
                  </a:lnTo>
                  <a:cubicBezTo>
                    <a:pt x="151402" y="184016"/>
                    <a:pt x="151261" y="184087"/>
                    <a:pt x="151120" y="184087"/>
                  </a:cubicBezTo>
                  <a:cubicBezTo>
                    <a:pt x="151014" y="184087"/>
                    <a:pt x="150908" y="184040"/>
                    <a:pt x="150814" y="183946"/>
                  </a:cubicBezTo>
                  <a:lnTo>
                    <a:pt x="150744" y="183875"/>
                  </a:lnTo>
                  <a:lnTo>
                    <a:pt x="149992" y="183112"/>
                  </a:lnTo>
                  <a:cubicBezTo>
                    <a:pt x="150075" y="183041"/>
                    <a:pt x="150204" y="182971"/>
                    <a:pt x="150345" y="182971"/>
                  </a:cubicBezTo>
                  <a:close/>
                  <a:moveTo>
                    <a:pt x="151472" y="182971"/>
                  </a:moveTo>
                  <a:cubicBezTo>
                    <a:pt x="151590" y="182971"/>
                    <a:pt x="151695" y="183018"/>
                    <a:pt x="151813" y="183135"/>
                  </a:cubicBezTo>
                  <a:lnTo>
                    <a:pt x="151871" y="183194"/>
                  </a:lnTo>
                  <a:lnTo>
                    <a:pt x="152623" y="183946"/>
                  </a:lnTo>
                  <a:cubicBezTo>
                    <a:pt x="152529" y="184016"/>
                    <a:pt x="152400" y="184087"/>
                    <a:pt x="152247" y="184087"/>
                  </a:cubicBezTo>
                  <a:cubicBezTo>
                    <a:pt x="152142" y="184087"/>
                    <a:pt x="152036" y="184040"/>
                    <a:pt x="151954" y="183946"/>
                  </a:cubicBezTo>
                  <a:lnTo>
                    <a:pt x="151871" y="183875"/>
                  </a:lnTo>
                  <a:lnTo>
                    <a:pt x="151120" y="183112"/>
                  </a:lnTo>
                  <a:cubicBezTo>
                    <a:pt x="151202" y="183041"/>
                    <a:pt x="151331" y="182971"/>
                    <a:pt x="151472" y="182971"/>
                  </a:cubicBezTo>
                  <a:close/>
                  <a:moveTo>
                    <a:pt x="152600" y="182971"/>
                  </a:moveTo>
                  <a:cubicBezTo>
                    <a:pt x="152717" y="182971"/>
                    <a:pt x="152823" y="183018"/>
                    <a:pt x="152940" y="183135"/>
                  </a:cubicBezTo>
                  <a:lnTo>
                    <a:pt x="152999" y="183194"/>
                  </a:lnTo>
                  <a:lnTo>
                    <a:pt x="153762" y="183946"/>
                  </a:lnTo>
                  <a:cubicBezTo>
                    <a:pt x="153668" y="184016"/>
                    <a:pt x="153528" y="184087"/>
                    <a:pt x="153387" y="184087"/>
                  </a:cubicBezTo>
                  <a:cubicBezTo>
                    <a:pt x="153269" y="184087"/>
                    <a:pt x="153175" y="184040"/>
                    <a:pt x="153081" y="183946"/>
                  </a:cubicBezTo>
                  <a:lnTo>
                    <a:pt x="152999" y="183875"/>
                  </a:lnTo>
                  <a:lnTo>
                    <a:pt x="152247" y="183112"/>
                  </a:lnTo>
                  <a:cubicBezTo>
                    <a:pt x="152330" y="183041"/>
                    <a:pt x="152459" y="182971"/>
                    <a:pt x="152600" y="182971"/>
                  </a:cubicBezTo>
                  <a:close/>
                  <a:moveTo>
                    <a:pt x="153727" y="182971"/>
                  </a:moveTo>
                  <a:cubicBezTo>
                    <a:pt x="153845" y="182971"/>
                    <a:pt x="153962" y="183018"/>
                    <a:pt x="154068" y="183135"/>
                  </a:cubicBezTo>
                  <a:lnTo>
                    <a:pt x="154126" y="183194"/>
                  </a:lnTo>
                  <a:lnTo>
                    <a:pt x="154890" y="183946"/>
                  </a:lnTo>
                  <a:cubicBezTo>
                    <a:pt x="154796" y="184016"/>
                    <a:pt x="154655" y="184087"/>
                    <a:pt x="154514" y="184087"/>
                  </a:cubicBezTo>
                  <a:cubicBezTo>
                    <a:pt x="154397" y="184087"/>
                    <a:pt x="154303" y="184040"/>
                    <a:pt x="154209" y="183946"/>
                  </a:cubicBezTo>
                  <a:lnTo>
                    <a:pt x="154126" y="183875"/>
                  </a:lnTo>
                  <a:lnTo>
                    <a:pt x="153375" y="183112"/>
                  </a:lnTo>
                  <a:cubicBezTo>
                    <a:pt x="153457" y="183041"/>
                    <a:pt x="153586" y="182971"/>
                    <a:pt x="153727" y="182971"/>
                  </a:cubicBezTo>
                  <a:close/>
                  <a:moveTo>
                    <a:pt x="154866" y="182971"/>
                  </a:moveTo>
                  <a:cubicBezTo>
                    <a:pt x="154972" y="182971"/>
                    <a:pt x="155090" y="183018"/>
                    <a:pt x="155195" y="183135"/>
                  </a:cubicBezTo>
                  <a:lnTo>
                    <a:pt x="155266" y="183194"/>
                  </a:lnTo>
                  <a:lnTo>
                    <a:pt x="156017" y="183946"/>
                  </a:lnTo>
                  <a:cubicBezTo>
                    <a:pt x="155923" y="184016"/>
                    <a:pt x="155782" y="184087"/>
                    <a:pt x="155642" y="184087"/>
                  </a:cubicBezTo>
                  <a:cubicBezTo>
                    <a:pt x="155536" y="184087"/>
                    <a:pt x="155430" y="184040"/>
                    <a:pt x="155336" y="183946"/>
                  </a:cubicBezTo>
                  <a:lnTo>
                    <a:pt x="155266" y="183875"/>
                  </a:lnTo>
                  <a:lnTo>
                    <a:pt x="154502" y="183112"/>
                  </a:lnTo>
                  <a:cubicBezTo>
                    <a:pt x="154596" y="183041"/>
                    <a:pt x="154725" y="182971"/>
                    <a:pt x="154866" y="182971"/>
                  </a:cubicBezTo>
                  <a:close/>
                  <a:moveTo>
                    <a:pt x="155994" y="182971"/>
                  </a:moveTo>
                  <a:cubicBezTo>
                    <a:pt x="156111" y="182971"/>
                    <a:pt x="156217" y="183018"/>
                    <a:pt x="156323" y="183135"/>
                  </a:cubicBezTo>
                  <a:lnTo>
                    <a:pt x="156393" y="183194"/>
                  </a:lnTo>
                  <a:lnTo>
                    <a:pt x="157145" y="183946"/>
                  </a:lnTo>
                  <a:cubicBezTo>
                    <a:pt x="157051" y="184016"/>
                    <a:pt x="156922" y="184087"/>
                    <a:pt x="156769" y="184087"/>
                  </a:cubicBezTo>
                  <a:cubicBezTo>
                    <a:pt x="156663" y="184087"/>
                    <a:pt x="156558" y="184040"/>
                    <a:pt x="156464" y="183946"/>
                  </a:cubicBezTo>
                  <a:lnTo>
                    <a:pt x="156393" y="183875"/>
                  </a:lnTo>
                  <a:lnTo>
                    <a:pt x="155642" y="183112"/>
                  </a:lnTo>
                  <a:cubicBezTo>
                    <a:pt x="155724" y="183041"/>
                    <a:pt x="155853" y="182971"/>
                    <a:pt x="155994" y="182971"/>
                  </a:cubicBezTo>
                  <a:close/>
                  <a:moveTo>
                    <a:pt x="157121" y="182971"/>
                  </a:moveTo>
                  <a:cubicBezTo>
                    <a:pt x="157239" y="182971"/>
                    <a:pt x="157345" y="183018"/>
                    <a:pt x="157462" y="183135"/>
                  </a:cubicBezTo>
                  <a:lnTo>
                    <a:pt x="157521" y="183194"/>
                  </a:lnTo>
                  <a:lnTo>
                    <a:pt x="158284" y="183946"/>
                  </a:lnTo>
                  <a:cubicBezTo>
                    <a:pt x="158178" y="184016"/>
                    <a:pt x="158049" y="184087"/>
                    <a:pt x="157908" y="184087"/>
                  </a:cubicBezTo>
                  <a:cubicBezTo>
                    <a:pt x="157791" y="184087"/>
                    <a:pt x="157697" y="184040"/>
                    <a:pt x="157603" y="183946"/>
                  </a:cubicBezTo>
                  <a:lnTo>
                    <a:pt x="157521" y="183875"/>
                  </a:lnTo>
                  <a:lnTo>
                    <a:pt x="156769" y="183112"/>
                  </a:lnTo>
                  <a:cubicBezTo>
                    <a:pt x="156851" y="183041"/>
                    <a:pt x="156980" y="182971"/>
                    <a:pt x="157121" y="182971"/>
                  </a:cubicBezTo>
                  <a:close/>
                  <a:moveTo>
                    <a:pt x="158249" y="182971"/>
                  </a:moveTo>
                  <a:cubicBezTo>
                    <a:pt x="158366" y="182971"/>
                    <a:pt x="158472" y="183018"/>
                    <a:pt x="158589" y="183135"/>
                  </a:cubicBezTo>
                  <a:lnTo>
                    <a:pt x="158648" y="183194"/>
                  </a:lnTo>
                  <a:lnTo>
                    <a:pt x="159412" y="183946"/>
                  </a:lnTo>
                  <a:cubicBezTo>
                    <a:pt x="159318" y="184016"/>
                    <a:pt x="159177" y="184087"/>
                    <a:pt x="159036" y="184087"/>
                  </a:cubicBezTo>
                  <a:cubicBezTo>
                    <a:pt x="158918" y="184087"/>
                    <a:pt x="158824" y="184040"/>
                    <a:pt x="158730" y="183946"/>
                  </a:cubicBezTo>
                  <a:lnTo>
                    <a:pt x="158648" y="183875"/>
                  </a:lnTo>
                  <a:lnTo>
                    <a:pt x="157897" y="183112"/>
                  </a:lnTo>
                  <a:cubicBezTo>
                    <a:pt x="157979" y="183041"/>
                    <a:pt x="158108" y="182971"/>
                    <a:pt x="158249" y="182971"/>
                  </a:cubicBezTo>
                  <a:close/>
                  <a:moveTo>
                    <a:pt x="159376" y="182971"/>
                  </a:moveTo>
                  <a:cubicBezTo>
                    <a:pt x="159494" y="182971"/>
                    <a:pt x="159611" y="183018"/>
                    <a:pt x="159717" y="183135"/>
                  </a:cubicBezTo>
                  <a:lnTo>
                    <a:pt x="159787" y="183194"/>
                  </a:lnTo>
                  <a:lnTo>
                    <a:pt x="160539" y="183946"/>
                  </a:lnTo>
                  <a:cubicBezTo>
                    <a:pt x="160445" y="184016"/>
                    <a:pt x="160304" y="184087"/>
                    <a:pt x="160163" y="184087"/>
                  </a:cubicBezTo>
                  <a:cubicBezTo>
                    <a:pt x="160058" y="184087"/>
                    <a:pt x="159952" y="184040"/>
                    <a:pt x="159858" y="183946"/>
                  </a:cubicBezTo>
                  <a:lnTo>
                    <a:pt x="159787" y="183875"/>
                  </a:lnTo>
                  <a:lnTo>
                    <a:pt x="159024" y="183112"/>
                  </a:lnTo>
                  <a:cubicBezTo>
                    <a:pt x="159118" y="183041"/>
                    <a:pt x="159235" y="182971"/>
                    <a:pt x="159376" y="182971"/>
                  </a:cubicBezTo>
                  <a:close/>
                  <a:moveTo>
                    <a:pt x="160516" y="182971"/>
                  </a:moveTo>
                  <a:cubicBezTo>
                    <a:pt x="160633" y="182971"/>
                    <a:pt x="160739" y="183018"/>
                    <a:pt x="160844" y="183135"/>
                  </a:cubicBezTo>
                  <a:lnTo>
                    <a:pt x="160915" y="183194"/>
                  </a:lnTo>
                  <a:lnTo>
                    <a:pt x="161667" y="183946"/>
                  </a:lnTo>
                  <a:cubicBezTo>
                    <a:pt x="161573" y="184016"/>
                    <a:pt x="161432" y="184087"/>
                    <a:pt x="161291" y="184087"/>
                  </a:cubicBezTo>
                  <a:cubicBezTo>
                    <a:pt x="161185" y="184087"/>
                    <a:pt x="161079" y="184040"/>
                    <a:pt x="160985" y="183946"/>
                  </a:cubicBezTo>
                  <a:lnTo>
                    <a:pt x="160915" y="183875"/>
                  </a:lnTo>
                  <a:lnTo>
                    <a:pt x="160152" y="183112"/>
                  </a:lnTo>
                  <a:cubicBezTo>
                    <a:pt x="160246" y="183041"/>
                    <a:pt x="160375" y="182971"/>
                    <a:pt x="160516" y="182971"/>
                  </a:cubicBezTo>
                  <a:close/>
                  <a:moveTo>
                    <a:pt x="161643" y="182971"/>
                  </a:moveTo>
                  <a:cubicBezTo>
                    <a:pt x="161761" y="182971"/>
                    <a:pt x="161866" y="183018"/>
                    <a:pt x="161972" y="183135"/>
                  </a:cubicBezTo>
                  <a:lnTo>
                    <a:pt x="162042" y="183194"/>
                  </a:lnTo>
                  <a:lnTo>
                    <a:pt x="162794" y="183946"/>
                  </a:lnTo>
                  <a:cubicBezTo>
                    <a:pt x="162700" y="184016"/>
                    <a:pt x="162571" y="184087"/>
                    <a:pt x="162418" y="184087"/>
                  </a:cubicBezTo>
                  <a:cubicBezTo>
                    <a:pt x="162313" y="184087"/>
                    <a:pt x="162207" y="184040"/>
                    <a:pt x="162125" y="183946"/>
                  </a:cubicBezTo>
                  <a:lnTo>
                    <a:pt x="162042" y="183875"/>
                  </a:lnTo>
                  <a:lnTo>
                    <a:pt x="161291" y="183112"/>
                  </a:lnTo>
                  <a:cubicBezTo>
                    <a:pt x="161373" y="183041"/>
                    <a:pt x="161502" y="182971"/>
                    <a:pt x="161643" y="182971"/>
                  </a:cubicBezTo>
                  <a:close/>
                  <a:moveTo>
                    <a:pt x="162771" y="182971"/>
                  </a:moveTo>
                  <a:cubicBezTo>
                    <a:pt x="162888" y="182971"/>
                    <a:pt x="162994" y="183018"/>
                    <a:pt x="163111" y="183135"/>
                  </a:cubicBezTo>
                  <a:lnTo>
                    <a:pt x="163170" y="183194"/>
                  </a:lnTo>
                  <a:lnTo>
                    <a:pt x="163933" y="183946"/>
                  </a:lnTo>
                  <a:cubicBezTo>
                    <a:pt x="163839" y="184016"/>
                    <a:pt x="163698" y="184087"/>
                    <a:pt x="163558" y="184087"/>
                  </a:cubicBezTo>
                  <a:cubicBezTo>
                    <a:pt x="163440" y="184087"/>
                    <a:pt x="163346" y="184040"/>
                    <a:pt x="163252" y="183946"/>
                  </a:cubicBezTo>
                  <a:lnTo>
                    <a:pt x="163170" y="183875"/>
                  </a:lnTo>
                  <a:lnTo>
                    <a:pt x="162418" y="183112"/>
                  </a:lnTo>
                  <a:cubicBezTo>
                    <a:pt x="162501" y="183041"/>
                    <a:pt x="162630" y="182971"/>
                    <a:pt x="162771" y="182971"/>
                  </a:cubicBezTo>
                  <a:close/>
                  <a:moveTo>
                    <a:pt x="163898" y="182971"/>
                  </a:moveTo>
                  <a:cubicBezTo>
                    <a:pt x="164016" y="182971"/>
                    <a:pt x="164133" y="183018"/>
                    <a:pt x="164239" y="183135"/>
                  </a:cubicBezTo>
                  <a:lnTo>
                    <a:pt x="164297" y="183194"/>
                  </a:lnTo>
                  <a:lnTo>
                    <a:pt x="165061" y="183946"/>
                  </a:lnTo>
                  <a:cubicBezTo>
                    <a:pt x="164967" y="184016"/>
                    <a:pt x="164826" y="184087"/>
                    <a:pt x="164685" y="184087"/>
                  </a:cubicBezTo>
                  <a:cubicBezTo>
                    <a:pt x="164568" y="184087"/>
                    <a:pt x="164474" y="184040"/>
                    <a:pt x="164380" y="183946"/>
                  </a:cubicBezTo>
                  <a:lnTo>
                    <a:pt x="164297" y="183875"/>
                  </a:lnTo>
                  <a:lnTo>
                    <a:pt x="163546" y="183112"/>
                  </a:lnTo>
                  <a:cubicBezTo>
                    <a:pt x="163628" y="183041"/>
                    <a:pt x="163757" y="182971"/>
                    <a:pt x="163898" y="182971"/>
                  </a:cubicBezTo>
                  <a:close/>
                  <a:moveTo>
                    <a:pt x="165037" y="182971"/>
                  </a:moveTo>
                  <a:cubicBezTo>
                    <a:pt x="165143" y="182971"/>
                    <a:pt x="165261" y="183018"/>
                    <a:pt x="165366" y="183135"/>
                  </a:cubicBezTo>
                  <a:lnTo>
                    <a:pt x="165437" y="183194"/>
                  </a:lnTo>
                  <a:lnTo>
                    <a:pt x="166188" y="183946"/>
                  </a:lnTo>
                  <a:cubicBezTo>
                    <a:pt x="166094" y="184016"/>
                    <a:pt x="165953" y="184087"/>
                    <a:pt x="165813" y="184087"/>
                  </a:cubicBezTo>
                  <a:cubicBezTo>
                    <a:pt x="165707" y="184087"/>
                    <a:pt x="165601" y="184040"/>
                    <a:pt x="165507" y="183946"/>
                  </a:cubicBezTo>
                  <a:lnTo>
                    <a:pt x="165437" y="183875"/>
                  </a:lnTo>
                  <a:lnTo>
                    <a:pt x="164673" y="183112"/>
                  </a:lnTo>
                  <a:cubicBezTo>
                    <a:pt x="164767" y="183041"/>
                    <a:pt x="164896" y="182971"/>
                    <a:pt x="165037" y="182971"/>
                  </a:cubicBezTo>
                  <a:close/>
                  <a:moveTo>
                    <a:pt x="166165" y="182971"/>
                  </a:moveTo>
                  <a:cubicBezTo>
                    <a:pt x="166282" y="182971"/>
                    <a:pt x="166388" y="183018"/>
                    <a:pt x="166494" y="183135"/>
                  </a:cubicBezTo>
                  <a:lnTo>
                    <a:pt x="166564" y="183194"/>
                  </a:lnTo>
                  <a:lnTo>
                    <a:pt x="167316" y="183946"/>
                  </a:lnTo>
                  <a:cubicBezTo>
                    <a:pt x="167222" y="184016"/>
                    <a:pt x="167093" y="184087"/>
                    <a:pt x="166940" y="184087"/>
                  </a:cubicBezTo>
                  <a:cubicBezTo>
                    <a:pt x="166834" y="184087"/>
                    <a:pt x="166729" y="184040"/>
                    <a:pt x="166635" y="183946"/>
                  </a:cubicBezTo>
                  <a:lnTo>
                    <a:pt x="166564" y="183875"/>
                  </a:lnTo>
                  <a:lnTo>
                    <a:pt x="165813" y="183112"/>
                  </a:lnTo>
                  <a:cubicBezTo>
                    <a:pt x="165895" y="183041"/>
                    <a:pt x="166024" y="182971"/>
                    <a:pt x="166165" y="182971"/>
                  </a:cubicBezTo>
                  <a:close/>
                  <a:moveTo>
                    <a:pt x="167292" y="182971"/>
                  </a:moveTo>
                  <a:cubicBezTo>
                    <a:pt x="167410" y="182971"/>
                    <a:pt x="167516" y="183018"/>
                    <a:pt x="167633" y="183135"/>
                  </a:cubicBezTo>
                  <a:lnTo>
                    <a:pt x="167692" y="183194"/>
                  </a:lnTo>
                  <a:lnTo>
                    <a:pt x="168455" y="183946"/>
                  </a:lnTo>
                  <a:cubicBezTo>
                    <a:pt x="168349" y="184016"/>
                    <a:pt x="168220" y="184087"/>
                    <a:pt x="168079" y="184087"/>
                  </a:cubicBezTo>
                  <a:cubicBezTo>
                    <a:pt x="167962" y="184087"/>
                    <a:pt x="167856" y="184040"/>
                    <a:pt x="167774" y="183946"/>
                  </a:cubicBezTo>
                  <a:lnTo>
                    <a:pt x="167692" y="183875"/>
                  </a:lnTo>
                  <a:lnTo>
                    <a:pt x="166940" y="183112"/>
                  </a:lnTo>
                  <a:cubicBezTo>
                    <a:pt x="167022" y="183041"/>
                    <a:pt x="167151" y="182971"/>
                    <a:pt x="167292" y="182971"/>
                  </a:cubicBezTo>
                  <a:close/>
                  <a:moveTo>
                    <a:pt x="168420" y="182971"/>
                  </a:moveTo>
                  <a:cubicBezTo>
                    <a:pt x="168537" y="182971"/>
                    <a:pt x="168643" y="183018"/>
                    <a:pt x="168760" y="183135"/>
                  </a:cubicBezTo>
                  <a:lnTo>
                    <a:pt x="168819" y="183194"/>
                  </a:lnTo>
                  <a:lnTo>
                    <a:pt x="169583" y="183946"/>
                  </a:lnTo>
                  <a:cubicBezTo>
                    <a:pt x="169489" y="184016"/>
                    <a:pt x="169348" y="184087"/>
                    <a:pt x="169207" y="184087"/>
                  </a:cubicBezTo>
                  <a:cubicBezTo>
                    <a:pt x="169089" y="184087"/>
                    <a:pt x="168995" y="184040"/>
                    <a:pt x="168901" y="183946"/>
                  </a:cubicBezTo>
                  <a:lnTo>
                    <a:pt x="168819" y="183875"/>
                  </a:lnTo>
                  <a:lnTo>
                    <a:pt x="168068" y="183112"/>
                  </a:lnTo>
                  <a:cubicBezTo>
                    <a:pt x="168150" y="183041"/>
                    <a:pt x="168279" y="182971"/>
                    <a:pt x="168420" y="182971"/>
                  </a:cubicBezTo>
                  <a:close/>
                  <a:moveTo>
                    <a:pt x="169547" y="182971"/>
                  </a:moveTo>
                  <a:cubicBezTo>
                    <a:pt x="169665" y="182971"/>
                    <a:pt x="169782" y="183018"/>
                    <a:pt x="169888" y="183135"/>
                  </a:cubicBezTo>
                  <a:lnTo>
                    <a:pt x="169958" y="183194"/>
                  </a:lnTo>
                  <a:lnTo>
                    <a:pt x="170710" y="183946"/>
                  </a:lnTo>
                  <a:cubicBezTo>
                    <a:pt x="170616" y="184016"/>
                    <a:pt x="170475" y="184087"/>
                    <a:pt x="170334" y="184087"/>
                  </a:cubicBezTo>
                  <a:cubicBezTo>
                    <a:pt x="170217" y="184087"/>
                    <a:pt x="170123" y="184040"/>
                    <a:pt x="170029" y="183946"/>
                  </a:cubicBezTo>
                  <a:lnTo>
                    <a:pt x="169958" y="183875"/>
                  </a:lnTo>
                  <a:lnTo>
                    <a:pt x="169195" y="183112"/>
                  </a:lnTo>
                  <a:cubicBezTo>
                    <a:pt x="169277" y="183041"/>
                    <a:pt x="169406" y="182971"/>
                    <a:pt x="169547" y="182971"/>
                  </a:cubicBezTo>
                  <a:close/>
                  <a:moveTo>
                    <a:pt x="170687" y="182971"/>
                  </a:moveTo>
                  <a:cubicBezTo>
                    <a:pt x="170804" y="182971"/>
                    <a:pt x="170910" y="183018"/>
                    <a:pt x="171015" y="183135"/>
                  </a:cubicBezTo>
                  <a:lnTo>
                    <a:pt x="171086" y="183194"/>
                  </a:lnTo>
                  <a:lnTo>
                    <a:pt x="171838" y="183946"/>
                  </a:lnTo>
                  <a:cubicBezTo>
                    <a:pt x="171744" y="184016"/>
                    <a:pt x="171603" y="184087"/>
                    <a:pt x="171462" y="184087"/>
                  </a:cubicBezTo>
                  <a:cubicBezTo>
                    <a:pt x="171356" y="184087"/>
                    <a:pt x="171250" y="184040"/>
                    <a:pt x="171156" y="183946"/>
                  </a:cubicBezTo>
                  <a:lnTo>
                    <a:pt x="171086" y="183875"/>
                  </a:lnTo>
                  <a:lnTo>
                    <a:pt x="170323" y="183112"/>
                  </a:lnTo>
                  <a:cubicBezTo>
                    <a:pt x="170416" y="183041"/>
                    <a:pt x="170546" y="182971"/>
                    <a:pt x="170687" y="182971"/>
                  </a:cubicBezTo>
                  <a:close/>
                  <a:moveTo>
                    <a:pt x="171814" y="182971"/>
                  </a:moveTo>
                  <a:cubicBezTo>
                    <a:pt x="171932" y="182971"/>
                    <a:pt x="172037" y="183018"/>
                    <a:pt x="172143" y="183135"/>
                  </a:cubicBezTo>
                  <a:lnTo>
                    <a:pt x="172213" y="183194"/>
                  </a:lnTo>
                  <a:lnTo>
                    <a:pt x="172965" y="183946"/>
                  </a:lnTo>
                  <a:cubicBezTo>
                    <a:pt x="172871" y="184016"/>
                    <a:pt x="172742" y="184087"/>
                    <a:pt x="172589" y="184087"/>
                  </a:cubicBezTo>
                  <a:cubicBezTo>
                    <a:pt x="172484" y="184087"/>
                    <a:pt x="172378" y="184040"/>
                    <a:pt x="172296" y="183946"/>
                  </a:cubicBezTo>
                  <a:lnTo>
                    <a:pt x="172213" y="183875"/>
                  </a:lnTo>
                  <a:lnTo>
                    <a:pt x="171462" y="183112"/>
                  </a:lnTo>
                  <a:cubicBezTo>
                    <a:pt x="171544" y="183041"/>
                    <a:pt x="171673" y="182971"/>
                    <a:pt x="171814" y="182971"/>
                  </a:cubicBezTo>
                  <a:close/>
                  <a:moveTo>
                    <a:pt x="172942" y="182971"/>
                  </a:moveTo>
                  <a:cubicBezTo>
                    <a:pt x="173059" y="182971"/>
                    <a:pt x="173165" y="183018"/>
                    <a:pt x="173282" y="183135"/>
                  </a:cubicBezTo>
                  <a:lnTo>
                    <a:pt x="173341" y="183194"/>
                  </a:lnTo>
                  <a:lnTo>
                    <a:pt x="174104" y="183946"/>
                  </a:lnTo>
                  <a:cubicBezTo>
                    <a:pt x="174010" y="184016"/>
                    <a:pt x="173869" y="184087"/>
                    <a:pt x="173728" y="184087"/>
                  </a:cubicBezTo>
                  <a:cubicBezTo>
                    <a:pt x="173611" y="184087"/>
                    <a:pt x="173517" y="184040"/>
                    <a:pt x="173423" y="183946"/>
                  </a:cubicBezTo>
                  <a:lnTo>
                    <a:pt x="173341" y="183875"/>
                  </a:lnTo>
                  <a:lnTo>
                    <a:pt x="172589" y="183112"/>
                  </a:lnTo>
                  <a:cubicBezTo>
                    <a:pt x="172671" y="183041"/>
                    <a:pt x="172801" y="182971"/>
                    <a:pt x="172942" y="182971"/>
                  </a:cubicBezTo>
                  <a:close/>
                  <a:moveTo>
                    <a:pt x="174069" y="182971"/>
                  </a:moveTo>
                  <a:cubicBezTo>
                    <a:pt x="174187" y="182971"/>
                    <a:pt x="174304" y="183018"/>
                    <a:pt x="174410" y="183135"/>
                  </a:cubicBezTo>
                  <a:lnTo>
                    <a:pt x="174468" y="183194"/>
                  </a:lnTo>
                  <a:lnTo>
                    <a:pt x="175232" y="183946"/>
                  </a:lnTo>
                  <a:cubicBezTo>
                    <a:pt x="175138" y="184016"/>
                    <a:pt x="174997" y="184087"/>
                    <a:pt x="174856" y="184087"/>
                  </a:cubicBezTo>
                  <a:cubicBezTo>
                    <a:pt x="174739" y="184087"/>
                    <a:pt x="174645" y="184040"/>
                    <a:pt x="174551" y="183946"/>
                  </a:cubicBezTo>
                  <a:lnTo>
                    <a:pt x="174468" y="183875"/>
                  </a:lnTo>
                  <a:lnTo>
                    <a:pt x="173717" y="183112"/>
                  </a:lnTo>
                  <a:cubicBezTo>
                    <a:pt x="173799" y="183041"/>
                    <a:pt x="173928" y="182971"/>
                    <a:pt x="174069" y="182971"/>
                  </a:cubicBezTo>
                  <a:close/>
                  <a:moveTo>
                    <a:pt x="175208" y="182971"/>
                  </a:moveTo>
                  <a:cubicBezTo>
                    <a:pt x="175314" y="182971"/>
                    <a:pt x="175431" y="183018"/>
                    <a:pt x="175537" y="183135"/>
                  </a:cubicBezTo>
                  <a:lnTo>
                    <a:pt x="175608" y="183194"/>
                  </a:lnTo>
                  <a:lnTo>
                    <a:pt x="176359" y="183946"/>
                  </a:lnTo>
                  <a:cubicBezTo>
                    <a:pt x="176265" y="184016"/>
                    <a:pt x="176124" y="184087"/>
                    <a:pt x="175983" y="184087"/>
                  </a:cubicBezTo>
                  <a:cubicBezTo>
                    <a:pt x="175878" y="184087"/>
                    <a:pt x="175772" y="184040"/>
                    <a:pt x="175678" y="183946"/>
                  </a:cubicBezTo>
                  <a:lnTo>
                    <a:pt x="175608" y="183875"/>
                  </a:lnTo>
                  <a:lnTo>
                    <a:pt x="174844" y="183112"/>
                  </a:lnTo>
                  <a:cubicBezTo>
                    <a:pt x="174938" y="183041"/>
                    <a:pt x="175067" y="182971"/>
                    <a:pt x="175208" y="182971"/>
                  </a:cubicBezTo>
                  <a:close/>
                  <a:moveTo>
                    <a:pt x="176336" y="182971"/>
                  </a:moveTo>
                  <a:cubicBezTo>
                    <a:pt x="176453" y="182971"/>
                    <a:pt x="176559" y="183018"/>
                    <a:pt x="176665" y="183135"/>
                  </a:cubicBezTo>
                  <a:lnTo>
                    <a:pt x="176735" y="183194"/>
                  </a:lnTo>
                  <a:lnTo>
                    <a:pt x="177487" y="183946"/>
                  </a:lnTo>
                  <a:cubicBezTo>
                    <a:pt x="177393" y="184016"/>
                    <a:pt x="177252" y="184087"/>
                    <a:pt x="177111" y="184087"/>
                  </a:cubicBezTo>
                  <a:cubicBezTo>
                    <a:pt x="177005" y="184087"/>
                    <a:pt x="176900" y="184040"/>
                    <a:pt x="176806" y="183946"/>
                  </a:cubicBezTo>
                  <a:lnTo>
                    <a:pt x="176735" y="183875"/>
                  </a:lnTo>
                  <a:lnTo>
                    <a:pt x="175983" y="183112"/>
                  </a:lnTo>
                  <a:cubicBezTo>
                    <a:pt x="176066" y="183041"/>
                    <a:pt x="176195" y="182971"/>
                    <a:pt x="176336" y="182971"/>
                  </a:cubicBezTo>
                  <a:close/>
                  <a:moveTo>
                    <a:pt x="177463" y="182971"/>
                  </a:moveTo>
                  <a:cubicBezTo>
                    <a:pt x="177581" y="182971"/>
                    <a:pt x="177686" y="183018"/>
                    <a:pt x="177804" y="183135"/>
                  </a:cubicBezTo>
                  <a:lnTo>
                    <a:pt x="177863" y="183194"/>
                  </a:lnTo>
                  <a:lnTo>
                    <a:pt x="178614" y="183946"/>
                  </a:lnTo>
                  <a:cubicBezTo>
                    <a:pt x="178520" y="184016"/>
                    <a:pt x="178391" y="184087"/>
                    <a:pt x="178250" y="184087"/>
                  </a:cubicBezTo>
                  <a:cubicBezTo>
                    <a:pt x="178133" y="184087"/>
                    <a:pt x="178039" y="184040"/>
                    <a:pt x="177945" y="183946"/>
                  </a:cubicBezTo>
                  <a:lnTo>
                    <a:pt x="177863" y="183875"/>
                  </a:lnTo>
                  <a:lnTo>
                    <a:pt x="177111" y="183112"/>
                  </a:lnTo>
                  <a:cubicBezTo>
                    <a:pt x="177193" y="183041"/>
                    <a:pt x="177322" y="182971"/>
                    <a:pt x="177463" y="182971"/>
                  </a:cubicBezTo>
                  <a:close/>
                  <a:moveTo>
                    <a:pt x="178591" y="182971"/>
                  </a:moveTo>
                  <a:cubicBezTo>
                    <a:pt x="178708" y="182971"/>
                    <a:pt x="178814" y="183018"/>
                    <a:pt x="178931" y="183135"/>
                  </a:cubicBezTo>
                  <a:lnTo>
                    <a:pt x="178990" y="183194"/>
                  </a:lnTo>
                  <a:lnTo>
                    <a:pt x="179754" y="183946"/>
                  </a:lnTo>
                  <a:cubicBezTo>
                    <a:pt x="179660" y="184016"/>
                    <a:pt x="179519" y="184087"/>
                    <a:pt x="179378" y="184087"/>
                  </a:cubicBezTo>
                  <a:cubicBezTo>
                    <a:pt x="179260" y="184087"/>
                    <a:pt x="179166" y="184040"/>
                    <a:pt x="179072" y="183946"/>
                  </a:cubicBezTo>
                  <a:lnTo>
                    <a:pt x="178990" y="183875"/>
                  </a:lnTo>
                  <a:lnTo>
                    <a:pt x="178238" y="183112"/>
                  </a:lnTo>
                  <a:cubicBezTo>
                    <a:pt x="178321" y="183041"/>
                    <a:pt x="178450" y="182971"/>
                    <a:pt x="178591" y="182971"/>
                  </a:cubicBezTo>
                  <a:close/>
                  <a:moveTo>
                    <a:pt x="179718" y="182971"/>
                  </a:moveTo>
                  <a:cubicBezTo>
                    <a:pt x="179836" y="182971"/>
                    <a:pt x="179953" y="183018"/>
                    <a:pt x="180059" y="183135"/>
                  </a:cubicBezTo>
                  <a:lnTo>
                    <a:pt x="180129" y="183194"/>
                  </a:lnTo>
                  <a:lnTo>
                    <a:pt x="180881" y="183946"/>
                  </a:lnTo>
                  <a:cubicBezTo>
                    <a:pt x="180787" y="184016"/>
                    <a:pt x="180646" y="184087"/>
                    <a:pt x="180505" y="184087"/>
                  </a:cubicBezTo>
                  <a:cubicBezTo>
                    <a:pt x="180388" y="184087"/>
                    <a:pt x="180294" y="184040"/>
                    <a:pt x="180200" y="183946"/>
                  </a:cubicBezTo>
                  <a:lnTo>
                    <a:pt x="180129" y="183875"/>
                  </a:lnTo>
                  <a:lnTo>
                    <a:pt x="179366" y="183112"/>
                  </a:lnTo>
                  <a:cubicBezTo>
                    <a:pt x="179448" y="183041"/>
                    <a:pt x="179577" y="182971"/>
                    <a:pt x="179718" y="182971"/>
                  </a:cubicBezTo>
                  <a:close/>
                  <a:moveTo>
                    <a:pt x="180858" y="182971"/>
                  </a:moveTo>
                  <a:cubicBezTo>
                    <a:pt x="180975" y="182971"/>
                    <a:pt x="181081" y="183018"/>
                    <a:pt x="181186" y="183135"/>
                  </a:cubicBezTo>
                  <a:lnTo>
                    <a:pt x="181257" y="183194"/>
                  </a:lnTo>
                  <a:lnTo>
                    <a:pt x="182009" y="183946"/>
                  </a:lnTo>
                  <a:cubicBezTo>
                    <a:pt x="181915" y="184016"/>
                    <a:pt x="181774" y="184087"/>
                    <a:pt x="181633" y="184087"/>
                  </a:cubicBezTo>
                  <a:cubicBezTo>
                    <a:pt x="181527" y="184087"/>
                    <a:pt x="181421" y="184040"/>
                    <a:pt x="181327" y="183946"/>
                  </a:cubicBezTo>
                  <a:lnTo>
                    <a:pt x="181257" y="183875"/>
                  </a:lnTo>
                  <a:lnTo>
                    <a:pt x="180493" y="183112"/>
                  </a:lnTo>
                  <a:cubicBezTo>
                    <a:pt x="180587" y="183041"/>
                    <a:pt x="180717" y="182971"/>
                    <a:pt x="180858" y="182971"/>
                  </a:cubicBezTo>
                  <a:close/>
                  <a:moveTo>
                    <a:pt x="181985" y="182971"/>
                  </a:moveTo>
                  <a:cubicBezTo>
                    <a:pt x="182103" y="182971"/>
                    <a:pt x="182208" y="183018"/>
                    <a:pt x="182314" y="183135"/>
                  </a:cubicBezTo>
                  <a:lnTo>
                    <a:pt x="182384" y="183194"/>
                  </a:lnTo>
                  <a:lnTo>
                    <a:pt x="183136" y="183946"/>
                  </a:lnTo>
                  <a:cubicBezTo>
                    <a:pt x="183042" y="184016"/>
                    <a:pt x="182913" y="184087"/>
                    <a:pt x="182760" y="184087"/>
                  </a:cubicBezTo>
                  <a:cubicBezTo>
                    <a:pt x="182655" y="184087"/>
                    <a:pt x="182549" y="184040"/>
                    <a:pt x="182467" y="183946"/>
                  </a:cubicBezTo>
                  <a:lnTo>
                    <a:pt x="182384" y="183875"/>
                  </a:lnTo>
                  <a:lnTo>
                    <a:pt x="181633" y="183112"/>
                  </a:lnTo>
                  <a:cubicBezTo>
                    <a:pt x="181715" y="183041"/>
                    <a:pt x="181844" y="182971"/>
                    <a:pt x="181985" y="182971"/>
                  </a:cubicBezTo>
                  <a:close/>
                  <a:moveTo>
                    <a:pt x="183113" y="182971"/>
                  </a:moveTo>
                  <a:cubicBezTo>
                    <a:pt x="183230" y="182971"/>
                    <a:pt x="183336" y="183018"/>
                    <a:pt x="183453" y="183135"/>
                  </a:cubicBezTo>
                  <a:lnTo>
                    <a:pt x="183512" y="183194"/>
                  </a:lnTo>
                  <a:lnTo>
                    <a:pt x="184275" y="183946"/>
                  </a:lnTo>
                  <a:cubicBezTo>
                    <a:pt x="184170" y="184016"/>
                    <a:pt x="184040" y="184087"/>
                    <a:pt x="183899" y="184087"/>
                  </a:cubicBezTo>
                  <a:cubicBezTo>
                    <a:pt x="183782" y="184087"/>
                    <a:pt x="183688" y="184040"/>
                    <a:pt x="183594" y="183946"/>
                  </a:cubicBezTo>
                  <a:lnTo>
                    <a:pt x="183512" y="183875"/>
                  </a:lnTo>
                  <a:lnTo>
                    <a:pt x="182760" y="183112"/>
                  </a:lnTo>
                  <a:cubicBezTo>
                    <a:pt x="182842" y="183041"/>
                    <a:pt x="182972" y="182971"/>
                    <a:pt x="183113" y="182971"/>
                  </a:cubicBezTo>
                  <a:close/>
                  <a:moveTo>
                    <a:pt x="184240" y="182971"/>
                  </a:moveTo>
                  <a:cubicBezTo>
                    <a:pt x="184357" y="182971"/>
                    <a:pt x="184475" y="183018"/>
                    <a:pt x="184581" y="183135"/>
                  </a:cubicBezTo>
                  <a:lnTo>
                    <a:pt x="184639" y="183194"/>
                  </a:lnTo>
                  <a:lnTo>
                    <a:pt x="185403" y="183946"/>
                  </a:lnTo>
                  <a:cubicBezTo>
                    <a:pt x="185309" y="184016"/>
                    <a:pt x="185168" y="184087"/>
                    <a:pt x="185027" y="184087"/>
                  </a:cubicBezTo>
                  <a:cubicBezTo>
                    <a:pt x="184910" y="184087"/>
                    <a:pt x="184816" y="184040"/>
                    <a:pt x="184722" y="183946"/>
                  </a:cubicBezTo>
                  <a:lnTo>
                    <a:pt x="184639" y="183875"/>
                  </a:lnTo>
                  <a:lnTo>
                    <a:pt x="183888" y="183112"/>
                  </a:lnTo>
                  <a:cubicBezTo>
                    <a:pt x="183970" y="183041"/>
                    <a:pt x="184099" y="182971"/>
                    <a:pt x="184240" y="182971"/>
                  </a:cubicBezTo>
                  <a:close/>
                  <a:moveTo>
                    <a:pt x="185379" y="182971"/>
                  </a:moveTo>
                  <a:cubicBezTo>
                    <a:pt x="185485" y="182971"/>
                    <a:pt x="185602" y="183018"/>
                    <a:pt x="185708" y="183135"/>
                  </a:cubicBezTo>
                  <a:lnTo>
                    <a:pt x="185779" y="183194"/>
                  </a:lnTo>
                  <a:lnTo>
                    <a:pt x="186530" y="183946"/>
                  </a:lnTo>
                  <a:cubicBezTo>
                    <a:pt x="186436" y="184016"/>
                    <a:pt x="186295" y="184087"/>
                    <a:pt x="186154" y="184087"/>
                  </a:cubicBezTo>
                  <a:cubicBezTo>
                    <a:pt x="186049" y="184087"/>
                    <a:pt x="185943" y="184040"/>
                    <a:pt x="185849" y="183946"/>
                  </a:cubicBezTo>
                  <a:lnTo>
                    <a:pt x="185779" y="183875"/>
                  </a:lnTo>
                  <a:lnTo>
                    <a:pt x="185015" y="183112"/>
                  </a:lnTo>
                  <a:cubicBezTo>
                    <a:pt x="185097" y="183041"/>
                    <a:pt x="185227" y="182971"/>
                    <a:pt x="185379" y="182971"/>
                  </a:cubicBezTo>
                  <a:close/>
                  <a:moveTo>
                    <a:pt x="186507" y="182971"/>
                  </a:moveTo>
                  <a:cubicBezTo>
                    <a:pt x="186624" y="182971"/>
                    <a:pt x="186730" y="183018"/>
                    <a:pt x="186836" y="183135"/>
                  </a:cubicBezTo>
                  <a:lnTo>
                    <a:pt x="186906" y="183194"/>
                  </a:lnTo>
                  <a:lnTo>
                    <a:pt x="187658" y="183946"/>
                  </a:lnTo>
                  <a:cubicBezTo>
                    <a:pt x="187564" y="184016"/>
                    <a:pt x="187423" y="184087"/>
                    <a:pt x="187282" y="184087"/>
                  </a:cubicBezTo>
                  <a:cubicBezTo>
                    <a:pt x="187176" y="184087"/>
                    <a:pt x="187071" y="184040"/>
                    <a:pt x="186977" y="183946"/>
                  </a:cubicBezTo>
                  <a:lnTo>
                    <a:pt x="186906" y="183875"/>
                  </a:lnTo>
                  <a:lnTo>
                    <a:pt x="186154" y="183112"/>
                  </a:lnTo>
                  <a:cubicBezTo>
                    <a:pt x="186237" y="183041"/>
                    <a:pt x="186366" y="182971"/>
                    <a:pt x="186507" y="182971"/>
                  </a:cubicBezTo>
                  <a:close/>
                  <a:moveTo>
                    <a:pt x="187634" y="182971"/>
                  </a:moveTo>
                  <a:cubicBezTo>
                    <a:pt x="187752" y="182971"/>
                    <a:pt x="187857" y="183018"/>
                    <a:pt x="187975" y="183135"/>
                  </a:cubicBezTo>
                  <a:lnTo>
                    <a:pt x="188034" y="183194"/>
                  </a:lnTo>
                  <a:lnTo>
                    <a:pt x="188785" y="183946"/>
                  </a:lnTo>
                  <a:cubicBezTo>
                    <a:pt x="188691" y="184016"/>
                    <a:pt x="188562" y="184087"/>
                    <a:pt x="188421" y="184087"/>
                  </a:cubicBezTo>
                  <a:cubicBezTo>
                    <a:pt x="188304" y="184087"/>
                    <a:pt x="188198" y="184040"/>
                    <a:pt x="188116" y="183946"/>
                  </a:cubicBezTo>
                  <a:lnTo>
                    <a:pt x="188034" y="183875"/>
                  </a:lnTo>
                  <a:lnTo>
                    <a:pt x="187282" y="183112"/>
                  </a:lnTo>
                  <a:cubicBezTo>
                    <a:pt x="187364" y="183041"/>
                    <a:pt x="187493" y="182971"/>
                    <a:pt x="187634" y="182971"/>
                  </a:cubicBezTo>
                  <a:close/>
                  <a:moveTo>
                    <a:pt x="188762" y="182971"/>
                  </a:moveTo>
                  <a:cubicBezTo>
                    <a:pt x="188879" y="182971"/>
                    <a:pt x="188985" y="183018"/>
                    <a:pt x="189102" y="183135"/>
                  </a:cubicBezTo>
                  <a:lnTo>
                    <a:pt x="189161" y="183194"/>
                  </a:lnTo>
                  <a:lnTo>
                    <a:pt x="189925" y="183946"/>
                  </a:lnTo>
                  <a:cubicBezTo>
                    <a:pt x="189831" y="184016"/>
                    <a:pt x="189690" y="184087"/>
                    <a:pt x="189549" y="184087"/>
                  </a:cubicBezTo>
                  <a:cubicBezTo>
                    <a:pt x="189431" y="184087"/>
                    <a:pt x="189337" y="184040"/>
                    <a:pt x="189243" y="183946"/>
                  </a:cubicBezTo>
                  <a:lnTo>
                    <a:pt x="189161" y="183875"/>
                  </a:lnTo>
                  <a:lnTo>
                    <a:pt x="188409" y="183112"/>
                  </a:lnTo>
                  <a:cubicBezTo>
                    <a:pt x="188492" y="183041"/>
                    <a:pt x="188621" y="182971"/>
                    <a:pt x="188762" y="182971"/>
                  </a:cubicBezTo>
                  <a:close/>
                  <a:moveTo>
                    <a:pt x="189889" y="182971"/>
                  </a:moveTo>
                  <a:cubicBezTo>
                    <a:pt x="190007" y="182971"/>
                    <a:pt x="190124" y="183018"/>
                    <a:pt x="190230" y="183135"/>
                  </a:cubicBezTo>
                  <a:lnTo>
                    <a:pt x="190300" y="183194"/>
                  </a:lnTo>
                  <a:lnTo>
                    <a:pt x="191052" y="183946"/>
                  </a:lnTo>
                  <a:cubicBezTo>
                    <a:pt x="190958" y="184016"/>
                    <a:pt x="190817" y="184087"/>
                    <a:pt x="190676" y="184087"/>
                  </a:cubicBezTo>
                  <a:cubicBezTo>
                    <a:pt x="190559" y="184087"/>
                    <a:pt x="190465" y="184040"/>
                    <a:pt x="190371" y="183946"/>
                  </a:cubicBezTo>
                  <a:lnTo>
                    <a:pt x="190300" y="183875"/>
                  </a:lnTo>
                  <a:lnTo>
                    <a:pt x="189537" y="183112"/>
                  </a:lnTo>
                  <a:cubicBezTo>
                    <a:pt x="189619" y="183041"/>
                    <a:pt x="189748" y="182971"/>
                    <a:pt x="189889" y="182971"/>
                  </a:cubicBezTo>
                  <a:close/>
                  <a:moveTo>
                    <a:pt x="191029" y="182971"/>
                  </a:moveTo>
                  <a:cubicBezTo>
                    <a:pt x="191134" y="182971"/>
                    <a:pt x="191252" y="183018"/>
                    <a:pt x="191357" y="183135"/>
                  </a:cubicBezTo>
                  <a:lnTo>
                    <a:pt x="191428" y="183194"/>
                  </a:lnTo>
                  <a:lnTo>
                    <a:pt x="192180" y="183946"/>
                  </a:lnTo>
                  <a:cubicBezTo>
                    <a:pt x="192086" y="184016"/>
                    <a:pt x="191945" y="184087"/>
                    <a:pt x="191804" y="184087"/>
                  </a:cubicBezTo>
                  <a:cubicBezTo>
                    <a:pt x="191698" y="184087"/>
                    <a:pt x="191592" y="184040"/>
                    <a:pt x="191498" y="183946"/>
                  </a:cubicBezTo>
                  <a:lnTo>
                    <a:pt x="191428" y="183875"/>
                  </a:lnTo>
                  <a:lnTo>
                    <a:pt x="190664" y="183112"/>
                  </a:lnTo>
                  <a:cubicBezTo>
                    <a:pt x="190758" y="183041"/>
                    <a:pt x="190888" y="182971"/>
                    <a:pt x="191029" y="182971"/>
                  </a:cubicBezTo>
                  <a:close/>
                  <a:moveTo>
                    <a:pt x="192156" y="182971"/>
                  </a:moveTo>
                  <a:cubicBezTo>
                    <a:pt x="192273" y="182971"/>
                    <a:pt x="192379" y="183018"/>
                    <a:pt x="192485" y="183135"/>
                  </a:cubicBezTo>
                  <a:lnTo>
                    <a:pt x="192555" y="183194"/>
                  </a:lnTo>
                  <a:lnTo>
                    <a:pt x="193307" y="183946"/>
                  </a:lnTo>
                  <a:cubicBezTo>
                    <a:pt x="193213" y="184016"/>
                    <a:pt x="193084" y="184087"/>
                    <a:pt x="192931" y="184087"/>
                  </a:cubicBezTo>
                  <a:cubicBezTo>
                    <a:pt x="192825" y="184087"/>
                    <a:pt x="192720" y="184040"/>
                    <a:pt x="192638" y="183946"/>
                  </a:cubicBezTo>
                  <a:lnTo>
                    <a:pt x="192555" y="183875"/>
                  </a:lnTo>
                  <a:lnTo>
                    <a:pt x="191804" y="183112"/>
                  </a:lnTo>
                  <a:cubicBezTo>
                    <a:pt x="191886" y="183041"/>
                    <a:pt x="192015" y="182971"/>
                    <a:pt x="192156" y="182971"/>
                  </a:cubicBezTo>
                  <a:close/>
                  <a:moveTo>
                    <a:pt x="193284" y="182971"/>
                  </a:moveTo>
                  <a:cubicBezTo>
                    <a:pt x="193401" y="182971"/>
                    <a:pt x="193507" y="183018"/>
                    <a:pt x="193624" y="183135"/>
                  </a:cubicBezTo>
                  <a:lnTo>
                    <a:pt x="193683" y="183194"/>
                  </a:lnTo>
                  <a:lnTo>
                    <a:pt x="194446" y="183946"/>
                  </a:lnTo>
                  <a:cubicBezTo>
                    <a:pt x="194341" y="184016"/>
                    <a:pt x="194211" y="184087"/>
                    <a:pt x="194070" y="184087"/>
                  </a:cubicBezTo>
                  <a:cubicBezTo>
                    <a:pt x="193953" y="184087"/>
                    <a:pt x="193859" y="184040"/>
                    <a:pt x="193765" y="183946"/>
                  </a:cubicBezTo>
                  <a:lnTo>
                    <a:pt x="193683" y="183875"/>
                  </a:lnTo>
                  <a:lnTo>
                    <a:pt x="192931" y="183112"/>
                  </a:lnTo>
                  <a:cubicBezTo>
                    <a:pt x="193013" y="183041"/>
                    <a:pt x="193143" y="182971"/>
                    <a:pt x="193284" y="182971"/>
                  </a:cubicBezTo>
                  <a:close/>
                  <a:moveTo>
                    <a:pt x="194411" y="182971"/>
                  </a:moveTo>
                  <a:cubicBezTo>
                    <a:pt x="194528" y="182971"/>
                    <a:pt x="194646" y="183018"/>
                    <a:pt x="194752" y="183135"/>
                  </a:cubicBezTo>
                  <a:lnTo>
                    <a:pt x="194810" y="183194"/>
                  </a:lnTo>
                  <a:lnTo>
                    <a:pt x="195574" y="183946"/>
                  </a:lnTo>
                  <a:cubicBezTo>
                    <a:pt x="195480" y="184016"/>
                    <a:pt x="195339" y="184087"/>
                    <a:pt x="195198" y="184087"/>
                  </a:cubicBezTo>
                  <a:cubicBezTo>
                    <a:pt x="195080" y="184087"/>
                    <a:pt x="194987" y="184040"/>
                    <a:pt x="194893" y="183946"/>
                  </a:cubicBezTo>
                  <a:lnTo>
                    <a:pt x="194810" y="183875"/>
                  </a:lnTo>
                  <a:lnTo>
                    <a:pt x="194059" y="183112"/>
                  </a:lnTo>
                  <a:cubicBezTo>
                    <a:pt x="194141" y="183041"/>
                    <a:pt x="194270" y="182971"/>
                    <a:pt x="194411" y="182971"/>
                  </a:cubicBezTo>
                  <a:close/>
                  <a:moveTo>
                    <a:pt x="195550" y="182971"/>
                  </a:moveTo>
                  <a:cubicBezTo>
                    <a:pt x="195656" y="182971"/>
                    <a:pt x="195773" y="183018"/>
                    <a:pt x="195879" y="183135"/>
                  </a:cubicBezTo>
                  <a:lnTo>
                    <a:pt x="195950" y="183194"/>
                  </a:lnTo>
                  <a:lnTo>
                    <a:pt x="196701" y="183946"/>
                  </a:lnTo>
                  <a:cubicBezTo>
                    <a:pt x="196607" y="184016"/>
                    <a:pt x="196466" y="184087"/>
                    <a:pt x="196325" y="184087"/>
                  </a:cubicBezTo>
                  <a:cubicBezTo>
                    <a:pt x="196208" y="184087"/>
                    <a:pt x="196114" y="184040"/>
                    <a:pt x="196020" y="183946"/>
                  </a:cubicBezTo>
                  <a:lnTo>
                    <a:pt x="195950" y="183875"/>
                  </a:lnTo>
                  <a:lnTo>
                    <a:pt x="195186" y="183112"/>
                  </a:lnTo>
                  <a:cubicBezTo>
                    <a:pt x="195268" y="183041"/>
                    <a:pt x="195398" y="182971"/>
                    <a:pt x="195550" y="182971"/>
                  </a:cubicBezTo>
                  <a:close/>
                  <a:moveTo>
                    <a:pt x="196678" y="182971"/>
                  </a:moveTo>
                  <a:cubicBezTo>
                    <a:pt x="196795" y="182971"/>
                    <a:pt x="196901" y="183018"/>
                    <a:pt x="197007" y="183135"/>
                  </a:cubicBezTo>
                  <a:lnTo>
                    <a:pt x="197077" y="183194"/>
                  </a:lnTo>
                  <a:lnTo>
                    <a:pt x="197829" y="183946"/>
                  </a:lnTo>
                  <a:cubicBezTo>
                    <a:pt x="197735" y="184016"/>
                    <a:pt x="197594" y="184087"/>
                    <a:pt x="197453" y="184087"/>
                  </a:cubicBezTo>
                  <a:cubicBezTo>
                    <a:pt x="197347" y="184087"/>
                    <a:pt x="197241" y="184040"/>
                    <a:pt x="197148" y="183946"/>
                  </a:cubicBezTo>
                  <a:lnTo>
                    <a:pt x="197077" y="183875"/>
                  </a:lnTo>
                  <a:lnTo>
                    <a:pt x="196314" y="183112"/>
                  </a:lnTo>
                  <a:cubicBezTo>
                    <a:pt x="196408" y="183041"/>
                    <a:pt x="196537" y="182971"/>
                    <a:pt x="196678" y="182971"/>
                  </a:cubicBezTo>
                  <a:close/>
                  <a:moveTo>
                    <a:pt x="197805" y="182971"/>
                  </a:moveTo>
                  <a:cubicBezTo>
                    <a:pt x="197923" y="182971"/>
                    <a:pt x="198028" y="183018"/>
                    <a:pt x="198134" y="183135"/>
                  </a:cubicBezTo>
                  <a:lnTo>
                    <a:pt x="198205" y="183194"/>
                  </a:lnTo>
                  <a:lnTo>
                    <a:pt x="198956" y="183946"/>
                  </a:lnTo>
                  <a:cubicBezTo>
                    <a:pt x="198862" y="184016"/>
                    <a:pt x="198733" y="184087"/>
                    <a:pt x="198580" y="184087"/>
                  </a:cubicBezTo>
                  <a:cubicBezTo>
                    <a:pt x="198475" y="184087"/>
                    <a:pt x="198369" y="184040"/>
                    <a:pt x="198275" y="183946"/>
                  </a:cubicBezTo>
                  <a:lnTo>
                    <a:pt x="198205" y="183875"/>
                  </a:lnTo>
                  <a:lnTo>
                    <a:pt x="197453" y="183112"/>
                  </a:lnTo>
                  <a:cubicBezTo>
                    <a:pt x="197535" y="183041"/>
                    <a:pt x="197664" y="182971"/>
                    <a:pt x="197805" y="182971"/>
                  </a:cubicBezTo>
                  <a:close/>
                  <a:moveTo>
                    <a:pt x="198933" y="182971"/>
                  </a:moveTo>
                  <a:cubicBezTo>
                    <a:pt x="199050" y="182971"/>
                    <a:pt x="199156" y="183018"/>
                    <a:pt x="199273" y="183135"/>
                  </a:cubicBezTo>
                  <a:lnTo>
                    <a:pt x="199332" y="183194"/>
                  </a:lnTo>
                  <a:lnTo>
                    <a:pt x="200095" y="183946"/>
                  </a:lnTo>
                  <a:cubicBezTo>
                    <a:pt x="200002" y="184016"/>
                    <a:pt x="199861" y="184087"/>
                    <a:pt x="199720" y="184087"/>
                  </a:cubicBezTo>
                  <a:cubicBezTo>
                    <a:pt x="199602" y="184087"/>
                    <a:pt x="199508" y="184040"/>
                    <a:pt x="199414" y="183946"/>
                  </a:cubicBezTo>
                  <a:lnTo>
                    <a:pt x="199332" y="183875"/>
                  </a:lnTo>
                  <a:lnTo>
                    <a:pt x="198580" y="183112"/>
                  </a:lnTo>
                  <a:cubicBezTo>
                    <a:pt x="198663" y="183041"/>
                    <a:pt x="198792" y="182971"/>
                    <a:pt x="198933" y="182971"/>
                  </a:cubicBezTo>
                  <a:close/>
                  <a:moveTo>
                    <a:pt x="200060" y="182971"/>
                  </a:moveTo>
                  <a:cubicBezTo>
                    <a:pt x="200178" y="182971"/>
                    <a:pt x="200295" y="183018"/>
                    <a:pt x="200401" y="183135"/>
                  </a:cubicBezTo>
                  <a:lnTo>
                    <a:pt x="200460" y="183194"/>
                  </a:lnTo>
                  <a:lnTo>
                    <a:pt x="201223" y="183946"/>
                  </a:lnTo>
                  <a:cubicBezTo>
                    <a:pt x="201129" y="184016"/>
                    <a:pt x="200988" y="184087"/>
                    <a:pt x="200847" y="184087"/>
                  </a:cubicBezTo>
                  <a:cubicBezTo>
                    <a:pt x="200730" y="184087"/>
                    <a:pt x="200636" y="184040"/>
                    <a:pt x="200542" y="183946"/>
                  </a:cubicBezTo>
                  <a:lnTo>
                    <a:pt x="200460" y="183875"/>
                  </a:lnTo>
                  <a:lnTo>
                    <a:pt x="199708" y="183112"/>
                  </a:lnTo>
                  <a:cubicBezTo>
                    <a:pt x="199790" y="183041"/>
                    <a:pt x="199919" y="182971"/>
                    <a:pt x="200060" y="182971"/>
                  </a:cubicBezTo>
                  <a:close/>
                  <a:moveTo>
                    <a:pt x="201199" y="182971"/>
                  </a:moveTo>
                  <a:cubicBezTo>
                    <a:pt x="201305" y="182971"/>
                    <a:pt x="201423" y="183018"/>
                    <a:pt x="201528" y="183135"/>
                  </a:cubicBezTo>
                  <a:lnTo>
                    <a:pt x="201599" y="183194"/>
                  </a:lnTo>
                  <a:lnTo>
                    <a:pt x="202350" y="183946"/>
                  </a:lnTo>
                  <a:cubicBezTo>
                    <a:pt x="202257" y="184016"/>
                    <a:pt x="202116" y="184087"/>
                    <a:pt x="201975" y="184087"/>
                  </a:cubicBezTo>
                  <a:cubicBezTo>
                    <a:pt x="201857" y="184087"/>
                    <a:pt x="201763" y="184040"/>
                    <a:pt x="201669" y="183946"/>
                  </a:cubicBezTo>
                  <a:lnTo>
                    <a:pt x="201599" y="183875"/>
                  </a:lnTo>
                  <a:lnTo>
                    <a:pt x="200835" y="183112"/>
                  </a:lnTo>
                  <a:cubicBezTo>
                    <a:pt x="200918" y="183041"/>
                    <a:pt x="201047" y="182971"/>
                    <a:pt x="201199" y="182971"/>
                  </a:cubicBezTo>
                  <a:close/>
                  <a:moveTo>
                    <a:pt x="202327" y="182971"/>
                  </a:moveTo>
                  <a:cubicBezTo>
                    <a:pt x="202444" y="182971"/>
                    <a:pt x="202550" y="183018"/>
                    <a:pt x="202656" y="183135"/>
                  </a:cubicBezTo>
                  <a:lnTo>
                    <a:pt x="202726" y="183194"/>
                  </a:lnTo>
                  <a:lnTo>
                    <a:pt x="203478" y="183946"/>
                  </a:lnTo>
                  <a:cubicBezTo>
                    <a:pt x="203384" y="184016"/>
                    <a:pt x="203243" y="184087"/>
                    <a:pt x="203102" y="184087"/>
                  </a:cubicBezTo>
                  <a:cubicBezTo>
                    <a:pt x="202996" y="184087"/>
                    <a:pt x="202891" y="184040"/>
                    <a:pt x="202797" y="183946"/>
                  </a:cubicBezTo>
                  <a:lnTo>
                    <a:pt x="202726" y="183875"/>
                  </a:lnTo>
                  <a:lnTo>
                    <a:pt x="201975" y="183112"/>
                  </a:lnTo>
                  <a:cubicBezTo>
                    <a:pt x="202057" y="183041"/>
                    <a:pt x="202186" y="182971"/>
                    <a:pt x="202327" y="182971"/>
                  </a:cubicBezTo>
                  <a:close/>
                  <a:moveTo>
                    <a:pt x="203454" y="182971"/>
                  </a:moveTo>
                  <a:cubicBezTo>
                    <a:pt x="203572" y="182971"/>
                    <a:pt x="203678" y="183018"/>
                    <a:pt x="203795" y="183135"/>
                  </a:cubicBezTo>
                  <a:lnTo>
                    <a:pt x="203854" y="183194"/>
                  </a:lnTo>
                  <a:lnTo>
                    <a:pt x="204605" y="183946"/>
                  </a:lnTo>
                  <a:cubicBezTo>
                    <a:pt x="204512" y="184016"/>
                    <a:pt x="204382" y="184087"/>
                    <a:pt x="204241" y="184087"/>
                  </a:cubicBezTo>
                  <a:cubicBezTo>
                    <a:pt x="204124" y="184087"/>
                    <a:pt x="204018" y="184040"/>
                    <a:pt x="203936" y="183946"/>
                  </a:cubicBezTo>
                  <a:lnTo>
                    <a:pt x="203854" y="183875"/>
                  </a:lnTo>
                  <a:lnTo>
                    <a:pt x="203102" y="183112"/>
                  </a:lnTo>
                  <a:cubicBezTo>
                    <a:pt x="203184" y="183041"/>
                    <a:pt x="203314" y="182971"/>
                    <a:pt x="203454" y="182971"/>
                  </a:cubicBezTo>
                  <a:close/>
                  <a:moveTo>
                    <a:pt x="204582" y="182971"/>
                  </a:moveTo>
                  <a:cubicBezTo>
                    <a:pt x="204699" y="182971"/>
                    <a:pt x="204805" y="183018"/>
                    <a:pt x="204923" y="183135"/>
                  </a:cubicBezTo>
                  <a:lnTo>
                    <a:pt x="204981" y="183194"/>
                  </a:lnTo>
                  <a:lnTo>
                    <a:pt x="205745" y="183946"/>
                  </a:lnTo>
                  <a:cubicBezTo>
                    <a:pt x="205651" y="184016"/>
                    <a:pt x="205510" y="184087"/>
                    <a:pt x="205369" y="184087"/>
                  </a:cubicBezTo>
                  <a:cubicBezTo>
                    <a:pt x="205251" y="184087"/>
                    <a:pt x="205157" y="184040"/>
                    <a:pt x="205064" y="183946"/>
                  </a:cubicBezTo>
                  <a:lnTo>
                    <a:pt x="204981" y="183875"/>
                  </a:lnTo>
                  <a:lnTo>
                    <a:pt x="204230" y="183112"/>
                  </a:lnTo>
                  <a:cubicBezTo>
                    <a:pt x="204312" y="183041"/>
                    <a:pt x="204441" y="182971"/>
                    <a:pt x="204582" y="182971"/>
                  </a:cubicBezTo>
                  <a:close/>
                  <a:moveTo>
                    <a:pt x="205709" y="182971"/>
                  </a:moveTo>
                  <a:cubicBezTo>
                    <a:pt x="205827" y="182971"/>
                    <a:pt x="205944" y="183018"/>
                    <a:pt x="206050" y="183135"/>
                  </a:cubicBezTo>
                  <a:lnTo>
                    <a:pt x="206121" y="183194"/>
                  </a:lnTo>
                  <a:lnTo>
                    <a:pt x="206872" y="183946"/>
                  </a:lnTo>
                  <a:cubicBezTo>
                    <a:pt x="206778" y="184016"/>
                    <a:pt x="206637" y="184087"/>
                    <a:pt x="206496" y="184087"/>
                  </a:cubicBezTo>
                  <a:cubicBezTo>
                    <a:pt x="206379" y="184087"/>
                    <a:pt x="206285" y="184040"/>
                    <a:pt x="206191" y="183946"/>
                  </a:cubicBezTo>
                  <a:lnTo>
                    <a:pt x="206121" y="183875"/>
                  </a:lnTo>
                  <a:lnTo>
                    <a:pt x="205357" y="183112"/>
                  </a:lnTo>
                  <a:cubicBezTo>
                    <a:pt x="205439" y="183041"/>
                    <a:pt x="205569" y="182971"/>
                    <a:pt x="205709" y="182971"/>
                  </a:cubicBezTo>
                  <a:close/>
                  <a:moveTo>
                    <a:pt x="206849" y="182971"/>
                  </a:moveTo>
                  <a:cubicBezTo>
                    <a:pt x="206954" y="182971"/>
                    <a:pt x="207072" y="183018"/>
                    <a:pt x="207178" y="183135"/>
                  </a:cubicBezTo>
                  <a:lnTo>
                    <a:pt x="207248" y="183194"/>
                  </a:lnTo>
                  <a:lnTo>
                    <a:pt x="208000" y="183946"/>
                  </a:lnTo>
                  <a:cubicBezTo>
                    <a:pt x="207906" y="184016"/>
                    <a:pt x="207765" y="184087"/>
                    <a:pt x="207624" y="184087"/>
                  </a:cubicBezTo>
                  <a:cubicBezTo>
                    <a:pt x="207518" y="184087"/>
                    <a:pt x="207412" y="184040"/>
                    <a:pt x="207319" y="183946"/>
                  </a:cubicBezTo>
                  <a:lnTo>
                    <a:pt x="207248" y="183875"/>
                  </a:lnTo>
                  <a:lnTo>
                    <a:pt x="206485" y="183112"/>
                  </a:lnTo>
                  <a:cubicBezTo>
                    <a:pt x="206579" y="183041"/>
                    <a:pt x="206708" y="182971"/>
                    <a:pt x="206849" y="182971"/>
                  </a:cubicBezTo>
                  <a:close/>
                  <a:moveTo>
                    <a:pt x="207976" y="182971"/>
                  </a:moveTo>
                  <a:cubicBezTo>
                    <a:pt x="208094" y="182971"/>
                    <a:pt x="208199" y="183018"/>
                    <a:pt x="208305" y="183135"/>
                  </a:cubicBezTo>
                  <a:lnTo>
                    <a:pt x="208376" y="183194"/>
                  </a:lnTo>
                  <a:lnTo>
                    <a:pt x="209127" y="183946"/>
                  </a:lnTo>
                  <a:cubicBezTo>
                    <a:pt x="209033" y="184016"/>
                    <a:pt x="208904" y="184087"/>
                    <a:pt x="208751" y="184087"/>
                  </a:cubicBezTo>
                  <a:cubicBezTo>
                    <a:pt x="208646" y="184087"/>
                    <a:pt x="208540" y="184040"/>
                    <a:pt x="208446" y="183946"/>
                  </a:cubicBezTo>
                  <a:lnTo>
                    <a:pt x="208376" y="183875"/>
                  </a:lnTo>
                  <a:lnTo>
                    <a:pt x="207624" y="183112"/>
                  </a:lnTo>
                  <a:cubicBezTo>
                    <a:pt x="207706" y="183041"/>
                    <a:pt x="207835" y="182971"/>
                    <a:pt x="207976" y="182971"/>
                  </a:cubicBezTo>
                  <a:close/>
                  <a:moveTo>
                    <a:pt x="209104" y="182971"/>
                  </a:moveTo>
                  <a:cubicBezTo>
                    <a:pt x="209221" y="182971"/>
                    <a:pt x="209327" y="183018"/>
                    <a:pt x="209444" y="183135"/>
                  </a:cubicBezTo>
                  <a:lnTo>
                    <a:pt x="209503" y="183194"/>
                  </a:lnTo>
                  <a:lnTo>
                    <a:pt x="210266" y="183946"/>
                  </a:lnTo>
                  <a:cubicBezTo>
                    <a:pt x="210161" y="184016"/>
                    <a:pt x="210032" y="184087"/>
                    <a:pt x="209891" y="184087"/>
                  </a:cubicBezTo>
                  <a:cubicBezTo>
                    <a:pt x="209773" y="184087"/>
                    <a:pt x="209679" y="184040"/>
                    <a:pt x="209585" y="183946"/>
                  </a:cubicBezTo>
                  <a:lnTo>
                    <a:pt x="209503" y="183875"/>
                  </a:lnTo>
                  <a:lnTo>
                    <a:pt x="208751" y="183112"/>
                  </a:lnTo>
                  <a:cubicBezTo>
                    <a:pt x="208834" y="183041"/>
                    <a:pt x="208963" y="182971"/>
                    <a:pt x="209104" y="182971"/>
                  </a:cubicBezTo>
                  <a:close/>
                  <a:moveTo>
                    <a:pt x="210231" y="182971"/>
                  </a:moveTo>
                  <a:cubicBezTo>
                    <a:pt x="210349" y="182971"/>
                    <a:pt x="210466" y="183018"/>
                    <a:pt x="210572" y="183135"/>
                  </a:cubicBezTo>
                  <a:lnTo>
                    <a:pt x="210631" y="183194"/>
                  </a:lnTo>
                  <a:lnTo>
                    <a:pt x="211394" y="183946"/>
                  </a:lnTo>
                  <a:cubicBezTo>
                    <a:pt x="211300" y="184016"/>
                    <a:pt x="211159" y="184087"/>
                    <a:pt x="211018" y="184087"/>
                  </a:cubicBezTo>
                  <a:cubicBezTo>
                    <a:pt x="210901" y="184087"/>
                    <a:pt x="210807" y="184040"/>
                    <a:pt x="210713" y="183946"/>
                  </a:cubicBezTo>
                  <a:lnTo>
                    <a:pt x="210631" y="183875"/>
                  </a:lnTo>
                  <a:lnTo>
                    <a:pt x="209879" y="183112"/>
                  </a:lnTo>
                  <a:cubicBezTo>
                    <a:pt x="209961" y="183041"/>
                    <a:pt x="210090" y="182971"/>
                    <a:pt x="210231" y="182971"/>
                  </a:cubicBezTo>
                  <a:close/>
                  <a:moveTo>
                    <a:pt x="211370" y="182971"/>
                  </a:moveTo>
                  <a:cubicBezTo>
                    <a:pt x="211476" y="182971"/>
                    <a:pt x="211594" y="183018"/>
                    <a:pt x="211699" y="183135"/>
                  </a:cubicBezTo>
                  <a:lnTo>
                    <a:pt x="211770" y="183194"/>
                  </a:lnTo>
                  <a:lnTo>
                    <a:pt x="212521" y="183946"/>
                  </a:lnTo>
                  <a:cubicBezTo>
                    <a:pt x="212427" y="184016"/>
                    <a:pt x="212287" y="184087"/>
                    <a:pt x="212146" y="184087"/>
                  </a:cubicBezTo>
                  <a:cubicBezTo>
                    <a:pt x="212028" y="184087"/>
                    <a:pt x="211934" y="184040"/>
                    <a:pt x="211840" y="183946"/>
                  </a:cubicBezTo>
                  <a:lnTo>
                    <a:pt x="211770" y="183875"/>
                  </a:lnTo>
                  <a:lnTo>
                    <a:pt x="211006" y="183112"/>
                  </a:lnTo>
                  <a:cubicBezTo>
                    <a:pt x="211089" y="183041"/>
                    <a:pt x="211218" y="182971"/>
                    <a:pt x="211370" y="182971"/>
                  </a:cubicBezTo>
                  <a:close/>
                  <a:moveTo>
                    <a:pt x="212498" y="182971"/>
                  </a:moveTo>
                  <a:cubicBezTo>
                    <a:pt x="212615" y="182971"/>
                    <a:pt x="212721" y="183018"/>
                    <a:pt x="212827" y="183135"/>
                  </a:cubicBezTo>
                  <a:lnTo>
                    <a:pt x="212897" y="183194"/>
                  </a:lnTo>
                  <a:lnTo>
                    <a:pt x="213649" y="183946"/>
                  </a:lnTo>
                  <a:cubicBezTo>
                    <a:pt x="213555" y="184016"/>
                    <a:pt x="213414" y="184087"/>
                    <a:pt x="213273" y="184087"/>
                  </a:cubicBezTo>
                  <a:cubicBezTo>
                    <a:pt x="213167" y="184087"/>
                    <a:pt x="213062" y="184040"/>
                    <a:pt x="212968" y="183946"/>
                  </a:cubicBezTo>
                  <a:lnTo>
                    <a:pt x="212897" y="183875"/>
                  </a:lnTo>
                  <a:lnTo>
                    <a:pt x="212134" y="183112"/>
                  </a:lnTo>
                  <a:cubicBezTo>
                    <a:pt x="212228" y="183041"/>
                    <a:pt x="212357" y="182971"/>
                    <a:pt x="212498" y="182971"/>
                  </a:cubicBezTo>
                  <a:close/>
                  <a:moveTo>
                    <a:pt x="213625" y="182971"/>
                  </a:moveTo>
                  <a:cubicBezTo>
                    <a:pt x="213743" y="182971"/>
                    <a:pt x="213849" y="183018"/>
                    <a:pt x="213954" y="183135"/>
                  </a:cubicBezTo>
                  <a:lnTo>
                    <a:pt x="214025" y="183194"/>
                  </a:lnTo>
                  <a:lnTo>
                    <a:pt x="214776" y="183946"/>
                  </a:lnTo>
                  <a:cubicBezTo>
                    <a:pt x="214682" y="184016"/>
                    <a:pt x="214553" y="184087"/>
                    <a:pt x="214401" y="184087"/>
                  </a:cubicBezTo>
                  <a:cubicBezTo>
                    <a:pt x="214295" y="184087"/>
                    <a:pt x="214189" y="184040"/>
                    <a:pt x="214107" y="183946"/>
                  </a:cubicBezTo>
                  <a:lnTo>
                    <a:pt x="214025" y="183875"/>
                  </a:lnTo>
                  <a:lnTo>
                    <a:pt x="213273" y="183112"/>
                  </a:lnTo>
                  <a:cubicBezTo>
                    <a:pt x="213355" y="183041"/>
                    <a:pt x="213485" y="182971"/>
                    <a:pt x="213625" y="182971"/>
                  </a:cubicBezTo>
                  <a:close/>
                  <a:moveTo>
                    <a:pt x="214753" y="182971"/>
                  </a:moveTo>
                  <a:cubicBezTo>
                    <a:pt x="214870" y="182971"/>
                    <a:pt x="214976" y="183018"/>
                    <a:pt x="215094" y="183135"/>
                  </a:cubicBezTo>
                  <a:lnTo>
                    <a:pt x="215152" y="183194"/>
                  </a:lnTo>
                  <a:lnTo>
                    <a:pt x="215916" y="183946"/>
                  </a:lnTo>
                  <a:cubicBezTo>
                    <a:pt x="215822" y="184016"/>
                    <a:pt x="215681" y="184087"/>
                    <a:pt x="215540" y="184087"/>
                  </a:cubicBezTo>
                  <a:cubicBezTo>
                    <a:pt x="215422" y="184087"/>
                    <a:pt x="215328" y="184040"/>
                    <a:pt x="215234" y="183946"/>
                  </a:cubicBezTo>
                  <a:lnTo>
                    <a:pt x="215152" y="183875"/>
                  </a:lnTo>
                  <a:lnTo>
                    <a:pt x="214401" y="183112"/>
                  </a:lnTo>
                  <a:cubicBezTo>
                    <a:pt x="214483" y="183041"/>
                    <a:pt x="214612" y="182971"/>
                    <a:pt x="214753" y="182971"/>
                  </a:cubicBezTo>
                  <a:close/>
                  <a:moveTo>
                    <a:pt x="215880" y="182971"/>
                  </a:moveTo>
                  <a:cubicBezTo>
                    <a:pt x="215998" y="182971"/>
                    <a:pt x="216115" y="183018"/>
                    <a:pt x="216221" y="183135"/>
                  </a:cubicBezTo>
                  <a:lnTo>
                    <a:pt x="216280" y="183194"/>
                  </a:lnTo>
                  <a:lnTo>
                    <a:pt x="217043" y="183946"/>
                  </a:lnTo>
                  <a:cubicBezTo>
                    <a:pt x="216949" y="184016"/>
                    <a:pt x="216808" y="184087"/>
                    <a:pt x="216667" y="184087"/>
                  </a:cubicBezTo>
                  <a:cubicBezTo>
                    <a:pt x="216550" y="184087"/>
                    <a:pt x="216456" y="184040"/>
                    <a:pt x="216362" y="183946"/>
                  </a:cubicBezTo>
                  <a:lnTo>
                    <a:pt x="216280" y="183875"/>
                  </a:lnTo>
                  <a:lnTo>
                    <a:pt x="215528" y="183112"/>
                  </a:lnTo>
                  <a:cubicBezTo>
                    <a:pt x="215610" y="183041"/>
                    <a:pt x="215739" y="182971"/>
                    <a:pt x="215880" y="182971"/>
                  </a:cubicBezTo>
                  <a:close/>
                  <a:moveTo>
                    <a:pt x="217020" y="182971"/>
                  </a:moveTo>
                  <a:cubicBezTo>
                    <a:pt x="217125" y="182971"/>
                    <a:pt x="217243" y="183018"/>
                    <a:pt x="217349" y="183135"/>
                  </a:cubicBezTo>
                  <a:lnTo>
                    <a:pt x="217419" y="183194"/>
                  </a:lnTo>
                  <a:lnTo>
                    <a:pt x="218171" y="183946"/>
                  </a:lnTo>
                  <a:cubicBezTo>
                    <a:pt x="218077" y="184016"/>
                    <a:pt x="217936" y="184087"/>
                    <a:pt x="217795" y="184087"/>
                  </a:cubicBezTo>
                  <a:cubicBezTo>
                    <a:pt x="217689" y="184087"/>
                    <a:pt x="217583" y="184040"/>
                    <a:pt x="217489" y="183946"/>
                  </a:cubicBezTo>
                  <a:lnTo>
                    <a:pt x="217419" y="183875"/>
                  </a:lnTo>
                  <a:lnTo>
                    <a:pt x="216656" y="183112"/>
                  </a:lnTo>
                  <a:cubicBezTo>
                    <a:pt x="216750" y="183041"/>
                    <a:pt x="216879" y="182971"/>
                    <a:pt x="217020" y="182971"/>
                  </a:cubicBezTo>
                  <a:close/>
                  <a:moveTo>
                    <a:pt x="218147" y="182971"/>
                  </a:moveTo>
                  <a:cubicBezTo>
                    <a:pt x="218265" y="182971"/>
                    <a:pt x="218370" y="183018"/>
                    <a:pt x="218476" y="183135"/>
                  </a:cubicBezTo>
                  <a:lnTo>
                    <a:pt x="218546" y="183194"/>
                  </a:lnTo>
                  <a:lnTo>
                    <a:pt x="219298" y="183946"/>
                  </a:lnTo>
                  <a:cubicBezTo>
                    <a:pt x="219204" y="184016"/>
                    <a:pt x="219075" y="184087"/>
                    <a:pt x="218922" y="184087"/>
                  </a:cubicBezTo>
                  <a:cubicBezTo>
                    <a:pt x="218817" y="184087"/>
                    <a:pt x="218711" y="184040"/>
                    <a:pt x="218617" y="183946"/>
                  </a:cubicBezTo>
                  <a:lnTo>
                    <a:pt x="218546" y="183875"/>
                  </a:lnTo>
                  <a:lnTo>
                    <a:pt x="217795" y="183112"/>
                  </a:lnTo>
                  <a:cubicBezTo>
                    <a:pt x="217877" y="183041"/>
                    <a:pt x="218006" y="182971"/>
                    <a:pt x="218147" y="182971"/>
                  </a:cubicBezTo>
                  <a:close/>
                  <a:moveTo>
                    <a:pt x="219275" y="182971"/>
                  </a:moveTo>
                  <a:cubicBezTo>
                    <a:pt x="219392" y="182971"/>
                    <a:pt x="219498" y="183018"/>
                    <a:pt x="219615" y="183135"/>
                  </a:cubicBezTo>
                  <a:lnTo>
                    <a:pt x="219674" y="183194"/>
                  </a:lnTo>
                  <a:lnTo>
                    <a:pt x="220426" y="183946"/>
                  </a:lnTo>
                  <a:cubicBezTo>
                    <a:pt x="220332" y="184016"/>
                    <a:pt x="220203" y="184087"/>
                    <a:pt x="220062" y="184087"/>
                  </a:cubicBezTo>
                  <a:cubicBezTo>
                    <a:pt x="219944" y="184087"/>
                    <a:pt x="219850" y="184040"/>
                    <a:pt x="219756" y="183946"/>
                  </a:cubicBezTo>
                  <a:lnTo>
                    <a:pt x="219674" y="183875"/>
                  </a:lnTo>
                  <a:lnTo>
                    <a:pt x="218922" y="183112"/>
                  </a:lnTo>
                  <a:cubicBezTo>
                    <a:pt x="219005" y="183041"/>
                    <a:pt x="219134" y="182971"/>
                    <a:pt x="219275" y="182971"/>
                  </a:cubicBezTo>
                  <a:close/>
                  <a:moveTo>
                    <a:pt x="220402" y="182971"/>
                  </a:moveTo>
                  <a:cubicBezTo>
                    <a:pt x="220520" y="182971"/>
                    <a:pt x="220625" y="183018"/>
                    <a:pt x="220743" y="183135"/>
                  </a:cubicBezTo>
                  <a:lnTo>
                    <a:pt x="220801" y="183194"/>
                  </a:lnTo>
                  <a:lnTo>
                    <a:pt x="221565" y="183946"/>
                  </a:lnTo>
                  <a:cubicBezTo>
                    <a:pt x="221471" y="184016"/>
                    <a:pt x="221330" y="184087"/>
                    <a:pt x="221189" y="184087"/>
                  </a:cubicBezTo>
                  <a:cubicBezTo>
                    <a:pt x="221072" y="184087"/>
                    <a:pt x="220978" y="184040"/>
                    <a:pt x="220884" y="183946"/>
                  </a:cubicBezTo>
                  <a:lnTo>
                    <a:pt x="220801" y="183875"/>
                  </a:lnTo>
                  <a:lnTo>
                    <a:pt x="220050" y="183112"/>
                  </a:lnTo>
                  <a:cubicBezTo>
                    <a:pt x="220132" y="183041"/>
                    <a:pt x="220261" y="182971"/>
                    <a:pt x="220402" y="182971"/>
                  </a:cubicBezTo>
                  <a:close/>
                  <a:moveTo>
                    <a:pt x="221530" y="182971"/>
                  </a:moveTo>
                  <a:cubicBezTo>
                    <a:pt x="221647" y="182971"/>
                    <a:pt x="221765" y="183018"/>
                    <a:pt x="221870" y="183135"/>
                  </a:cubicBezTo>
                  <a:lnTo>
                    <a:pt x="221941" y="183194"/>
                  </a:lnTo>
                  <a:lnTo>
                    <a:pt x="222692" y="183946"/>
                  </a:lnTo>
                  <a:cubicBezTo>
                    <a:pt x="222598" y="184016"/>
                    <a:pt x="222457" y="184087"/>
                    <a:pt x="222317" y="184087"/>
                  </a:cubicBezTo>
                  <a:cubicBezTo>
                    <a:pt x="222199" y="184087"/>
                    <a:pt x="222105" y="184040"/>
                    <a:pt x="222011" y="183946"/>
                  </a:cubicBezTo>
                  <a:lnTo>
                    <a:pt x="221941" y="183875"/>
                  </a:lnTo>
                  <a:lnTo>
                    <a:pt x="221177" y="183112"/>
                  </a:lnTo>
                  <a:cubicBezTo>
                    <a:pt x="221260" y="183041"/>
                    <a:pt x="221389" y="182971"/>
                    <a:pt x="221530" y="182971"/>
                  </a:cubicBezTo>
                  <a:close/>
                  <a:moveTo>
                    <a:pt x="222669" y="182971"/>
                  </a:moveTo>
                  <a:cubicBezTo>
                    <a:pt x="222786" y="182971"/>
                    <a:pt x="222892" y="183018"/>
                    <a:pt x="222998" y="183135"/>
                  </a:cubicBezTo>
                  <a:lnTo>
                    <a:pt x="223068" y="183194"/>
                  </a:lnTo>
                  <a:lnTo>
                    <a:pt x="223820" y="183946"/>
                  </a:lnTo>
                  <a:cubicBezTo>
                    <a:pt x="223726" y="184016"/>
                    <a:pt x="223585" y="184087"/>
                    <a:pt x="223444" y="184087"/>
                  </a:cubicBezTo>
                  <a:cubicBezTo>
                    <a:pt x="223338" y="184087"/>
                    <a:pt x="223233" y="184040"/>
                    <a:pt x="223139" y="183946"/>
                  </a:cubicBezTo>
                  <a:lnTo>
                    <a:pt x="223068" y="183875"/>
                  </a:lnTo>
                  <a:lnTo>
                    <a:pt x="222305" y="183112"/>
                  </a:lnTo>
                  <a:cubicBezTo>
                    <a:pt x="222399" y="183041"/>
                    <a:pt x="222528" y="182971"/>
                    <a:pt x="222669" y="182971"/>
                  </a:cubicBezTo>
                  <a:close/>
                  <a:moveTo>
                    <a:pt x="223796" y="182971"/>
                  </a:moveTo>
                  <a:cubicBezTo>
                    <a:pt x="223914" y="182971"/>
                    <a:pt x="224020" y="183018"/>
                    <a:pt x="224125" y="183135"/>
                  </a:cubicBezTo>
                  <a:lnTo>
                    <a:pt x="224196" y="183194"/>
                  </a:lnTo>
                  <a:lnTo>
                    <a:pt x="224947" y="183946"/>
                  </a:lnTo>
                  <a:cubicBezTo>
                    <a:pt x="224853" y="184016"/>
                    <a:pt x="224724" y="184087"/>
                    <a:pt x="224572" y="184087"/>
                  </a:cubicBezTo>
                  <a:cubicBezTo>
                    <a:pt x="224466" y="184087"/>
                    <a:pt x="224360" y="184040"/>
                    <a:pt x="224278" y="183946"/>
                  </a:cubicBezTo>
                  <a:lnTo>
                    <a:pt x="224196" y="183875"/>
                  </a:lnTo>
                  <a:lnTo>
                    <a:pt x="223444" y="183112"/>
                  </a:lnTo>
                  <a:cubicBezTo>
                    <a:pt x="223526" y="183041"/>
                    <a:pt x="223655" y="182971"/>
                    <a:pt x="223796" y="182971"/>
                  </a:cubicBezTo>
                  <a:close/>
                  <a:moveTo>
                    <a:pt x="224924" y="182971"/>
                  </a:moveTo>
                  <a:cubicBezTo>
                    <a:pt x="225041" y="182971"/>
                    <a:pt x="225147" y="183018"/>
                    <a:pt x="225264" y="183135"/>
                  </a:cubicBezTo>
                  <a:lnTo>
                    <a:pt x="225323" y="183194"/>
                  </a:lnTo>
                  <a:lnTo>
                    <a:pt x="226087" y="183946"/>
                  </a:lnTo>
                  <a:cubicBezTo>
                    <a:pt x="225993" y="184016"/>
                    <a:pt x="225852" y="184087"/>
                    <a:pt x="225711" y="184087"/>
                  </a:cubicBezTo>
                  <a:cubicBezTo>
                    <a:pt x="225593" y="184087"/>
                    <a:pt x="225499" y="184040"/>
                    <a:pt x="225405" y="183946"/>
                  </a:cubicBezTo>
                  <a:lnTo>
                    <a:pt x="225323" y="183875"/>
                  </a:lnTo>
                  <a:lnTo>
                    <a:pt x="224572" y="183112"/>
                  </a:lnTo>
                  <a:cubicBezTo>
                    <a:pt x="224654" y="183041"/>
                    <a:pt x="224783" y="182971"/>
                    <a:pt x="224924" y="182971"/>
                  </a:cubicBezTo>
                  <a:close/>
                  <a:moveTo>
                    <a:pt x="226051" y="182971"/>
                  </a:moveTo>
                  <a:cubicBezTo>
                    <a:pt x="226169" y="182971"/>
                    <a:pt x="226286" y="183018"/>
                    <a:pt x="226392" y="183135"/>
                  </a:cubicBezTo>
                  <a:lnTo>
                    <a:pt x="226462" y="183194"/>
                  </a:lnTo>
                  <a:lnTo>
                    <a:pt x="227214" y="183946"/>
                  </a:lnTo>
                  <a:cubicBezTo>
                    <a:pt x="227120" y="184016"/>
                    <a:pt x="226979" y="184087"/>
                    <a:pt x="226838" y="184087"/>
                  </a:cubicBezTo>
                  <a:cubicBezTo>
                    <a:pt x="226721" y="184087"/>
                    <a:pt x="226627" y="184040"/>
                    <a:pt x="226533" y="183946"/>
                  </a:cubicBezTo>
                  <a:lnTo>
                    <a:pt x="226462" y="183875"/>
                  </a:lnTo>
                  <a:lnTo>
                    <a:pt x="225699" y="183112"/>
                  </a:lnTo>
                  <a:cubicBezTo>
                    <a:pt x="225781" y="183041"/>
                    <a:pt x="225910" y="182971"/>
                    <a:pt x="226051" y="182971"/>
                  </a:cubicBezTo>
                  <a:close/>
                  <a:moveTo>
                    <a:pt x="227191" y="182971"/>
                  </a:moveTo>
                  <a:cubicBezTo>
                    <a:pt x="227296" y="182971"/>
                    <a:pt x="227414" y="183018"/>
                    <a:pt x="227519" y="183135"/>
                  </a:cubicBezTo>
                  <a:lnTo>
                    <a:pt x="227590" y="183194"/>
                  </a:lnTo>
                  <a:lnTo>
                    <a:pt x="228342" y="183946"/>
                  </a:lnTo>
                  <a:cubicBezTo>
                    <a:pt x="228248" y="184016"/>
                    <a:pt x="228107" y="184087"/>
                    <a:pt x="227966" y="184087"/>
                  </a:cubicBezTo>
                  <a:cubicBezTo>
                    <a:pt x="227860" y="184087"/>
                    <a:pt x="227754" y="184040"/>
                    <a:pt x="227660" y="183946"/>
                  </a:cubicBezTo>
                  <a:lnTo>
                    <a:pt x="227590" y="183875"/>
                  </a:lnTo>
                  <a:lnTo>
                    <a:pt x="226827" y="183112"/>
                  </a:lnTo>
                  <a:cubicBezTo>
                    <a:pt x="226921" y="183041"/>
                    <a:pt x="227050" y="182971"/>
                    <a:pt x="227191" y="182971"/>
                  </a:cubicBezTo>
                  <a:close/>
                  <a:moveTo>
                    <a:pt x="228318" y="182971"/>
                  </a:moveTo>
                  <a:cubicBezTo>
                    <a:pt x="228436" y="182971"/>
                    <a:pt x="228541" y="183018"/>
                    <a:pt x="228647" y="183135"/>
                  </a:cubicBezTo>
                  <a:lnTo>
                    <a:pt x="228717" y="183194"/>
                  </a:lnTo>
                  <a:lnTo>
                    <a:pt x="229469" y="183946"/>
                  </a:lnTo>
                  <a:cubicBezTo>
                    <a:pt x="229375" y="184016"/>
                    <a:pt x="229234" y="184087"/>
                    <a:pt x="229093" y="184087"/>
                  </a:cubicBezTo>
                  <a:cubicBezTo>
                    <a:pt x="228988" y="184087"/>
                    <a:pt x="228882" y="184040"/>
                    <a:pt x="228788" y="183946"/>
                  </a:cubicBezTo>
                  <a:lnTo>
                    <a:pt x="228717" y="183875"/>
                  </a:lnTo>
                  <a:lnTo>
                    <a:pt x="227966" y="183112"/>
                  </a:lnTo>
                  <a:cubicBezTo>
                    <a:pt x="228048" y="183041"/>
                    <a:pt x="228177" y="182971"/>
                    <a:pt x="228318" y="182971"/>
                  </a:cubicBezTo>
                  <a:close/>
                  <a:moveTo>
                    <a:pt x="229446" y="182971"/>
                  </a:moveTo>
                  <a:cubicBezTo>
                    <a:pt x="229563" y="182971"/>
                    <a:pt x="229669" y="183018"/>
                    <a:pt x="229786" y="183135"/>
                  </a:cubicBezTo>
                  <a:lnTo>
                    <a:pt x="229845" y="183194"/>
                  </a:lnTo>
                  <a:lnTo>
                    <a:pt x="230597" y="183946"/>
                  </a:lnTo>
                  <a:cubicBezTo>
                    <a:pt x="230503" y="184016"/>
                    <a:pt x="230373" y="184087"/>
                    <a:pt x="230221" y="184087"/>
                  </a:cubicBezTo>
                  <a:cubicBezTo>
                    <a:pt x="230115" y="184087"/>
                    <a:pt x="230021" y="184040"/>
                    <a:pt x="229927" y="183946"/>
                  </a:cubicBezTo>
                  <a:lnTo>
                    <a:pt x="229845" y="183875"/>
                  </a:lnTo>
                  <a:lnTo>
                    <a:pt x="229093" y="183112"/>
                  </a:lnTo>
                  <a:cubicBezTo>
                    <a:pt x="229176" y="183041"/>
                    <a:pt x="229305" y="182971"/>
                    <a:pt x="229446" y="182971"/>
                  </a:cubicBezTo>
                  <a:close/>
                  <a:moveTo>
                    <a:pt x="230573" y="182971"/>
                  </a:moveTo>
                  <a:cubicBezTo>
                    <a:pt x="230691" y="182971"/>
                    <a:pt x="230796" y="183018"/>
                    <a:pt x="230914" y="183135"/>
                  </a:cubicBezTo>
                  <a:lnTo>
                    <a:pt x="230972" y="183194"/>
                  </a:lnTo>
                  <a:lnTo>
                    <a:pt x="231736" y="183946"/>
                  </a:lnTo>
                  <a:cubicBezTo>
                    <a:pt x="231642" y="184016"/>
                    <a:pt x="231501" y="184087"/>
                    <a:pt x="231360" y="184087"/>
                  </a:cubicBezTo>
                  <a:cubicBezTo>
                    <a:pt x="231243" y="184087"/>
                    <a:pt x="231149" y="184040"/>
                    <a:pt x="231055" y="183946"/>
                  </a:cubicBezTo>
                  <a:lnTo>
                    <a:pt x="230972" y="183875"/>
                  </a:lnTo>
                  <a:lnTo>
                    <a:pt x="230221" y="183112"/>
                  </a:lnTo>
                  <a:cubicBezTo>
                    <a:pt x="230303" y="183041"/>
                    <a:pt x="230432" y="182971"/>
                    <a:pt x="230573" y="182971"/>
                  </a:cubicBezTo>
                  <a:close/>
                  <a:moveTo>
                    <a:pt x="231701" y="182971"/>
                  </a:moveTo>
                  <a:cubicBezTo>
                    <a:pt x="231818" y="182971"/>
                    <a:pt x="231936" y="183018"/>
                    <a:pt x="232041" y="183135"/>
                  </a:cubicBezTo>
                  <a:lnTo>
                    <a:pt x="232112" y="183194"/>
                  </a:lnTo>
                  <a:lnTo>
                    <a:pt x="232863" y="183946"/>
                  </a:lnTo>
                  <a:cubicBezTo>
                    <a:pt x="232769" y="184016"/>
                    <a:pt x="232628" y="184087"/>
                    <a:pt x="232488" y="184087"/>
                  </a:cubicBezTo>
                  <a:cubicBezTo>
                    <a:pt x="232370" y="184087"/>
                    <a:pt x="232276" y="184040"/>
                    <a:pt x="232182" y="183946"/>
                  </a:cubicBezTo>
                  <a:lnTo>
                    <a:pt x="232112" y="183875"/>
                  </a:lnTo>
                  <a:lnTo>
                    <a:pt x="231348" y="183112"/>
                  </a:lnTo>
                  <a:cubicBezTo>
                    <a:pt x="231430" y="183041"/>
                    <a:pt x="231560" y="182971"/>
                    <a:pt x="231701" y="182971"/>
                  </a:cubicBezTo>
                  <a:close/>
                  <a:moveTo>
                    <a:pt x="232840" y="182971"/>
                  </a:moveTo>
                  <a:cubicBezTo>
                    <a:pt x="232957" y="182971"/>
                    <a:pt x="233063" y="183018"/>
                    <a:pt x="233169" y="183135"/>
                  </a:cubicBezTo>
                  <a:lnTo>
                    <a:pt x="233239" y="183194"/>
                  </a:lnTo>
                  <a:lnTo>
                    <a:pt x="233991" y="183946"/>
                  </a:lnTo>
                  <a:cubicBezTo>
                    <a:pt x="233897" y="184016"/>
                    <a:pt x="233756" y="184087"/>
                    <a:pt x="233615" y="184087"/>
                  </a:cubicBezTo>
                  <a:cubicBezTo>
                    <a:pt x="233509" y="184087"/>
                    <a:pt x="233404" y="184040"/>
                    <a:pt x="233310" y="183946"/>
                  </a:cubicBezTo>
                  <a:lnTo>
                    <a:pt x="233239" y="183875"/>
                  </a:lnTo>
                  <a:lnTo>
                    <a:pt x="232488" y="183112"/>
                  </a:lnTo>
                  <a:cubicBezTo>
                    <a:pt x="232570" y="183041"/>
                    <a:pt x="232699" y="182971"/>
                    <a:pt x="232840" y="182971"/>
                  </a:cubicBezTo>
                  <a:close/>
                  <a:moveTo>
                    <a:pt x="233967" y="182971"/>
                  </a:moveTo>
                  <a:cubicBezTo>
                    <a:pt x="234085" y="182971"/>
                    <a:pt x="234191" y="183018"/>
                    <a:pt x="234296" y="183135"/>
                  </a:cubicBezTo>
                  <a:lnTo>
                    <a:pt x="234367" y="183194"/>
                  </a:lnTo>
                  <a:lnTo>
                    <a:pt x="235118" y="183946"/>
                  </a:lnTo>
                  <a:cubicBezTo>
                    <a:pt x="235024" y="184016"/>
                    <a:pt x="234895" y="184087"/>
                    <a:pt x="234743" y="184087"/>
                  </a:cubicBezTo>
                  <a:cubicBezTo>
                    <a:pt x="234637" y="184087"/>
                    <a:pt x="234531" y="184040"/>
                    <a:pt x="234449" y="183946"/>
                  </a:cubicBezTo>
                  <a:lnTo>
                    <a:pt x="234367" y="183875"/>
                  </a:lnTo>
                  <a:lnTo>
                    <a:pt x="233615" y="183112"/>
                  </a:lnTo>
                  <a:cubicBezTo>
                    <a:pt x="233697" y="183041"/>
                    <a:pt x="233826" y="182971"/>
                    <a:pt x="233967" y="182971"/>
                  </a:cubicBezTo>
                  <a:close/>
                  <a:moveTo>
                    <a:pt x="235095" y="182971"/>
                  </a:moveTo>
                  <a:cubicBezTo>
                    <a:pt x="235212" y="182971"/>
                    <a:pt x="235318" y="183018"/>
                    <a:pt x="235435" y="183135"/>
                  </a:cubicBezTo>
                  <a:lnTo>
                    <a:pt x="235494" y="183194"/>
                  </a:lnTo>
                  <a:lnTo>
                    <a:pt x="236258" y="183946"/>
                  </a:lnTo>
                  <a:cubicBezTo>
                    <a:pt x="236152" y="184016"/>
                    <a:pt x="236023" y="184087"/>
                    <a:pt x="235882" y="184087"/>
                  </a:cubicBezTo>
                  <a:cubicBezTo>
                    <a:pt x="235764" y="184087"/>
                    <a:pt x="235670" y="184040"/>
                    <a:pt x="235576" y="183946"/>
                  </a:cubicBezTo>
                  <a:lnTo>
                    <a:pt x="235494" y="183875"/>
                  </a:lnTo>
                  <a:lnTo>
                    <a:pt x="234743" y="183112"/>
                  </a:lnTo>
                  <a:cubicBezTo>
                    <a:pt x="234825" y="183041"/>
                    <a:pt x="234954" y="182971"/>
                    <a:pt x="235095" y="182971"/>
                  </a:cubicBezTo>
                  <a:close/>
                  <a:moveTo>
                    <a:pt x="236222" y="182971"/>
                  </a:moveTo>
                  <a:cubicBezTo>
                    <a:pt x="236340" y="182971"/>
                    <a:pt x="236457" y="183018"/>
                    <a:pt x="236563" y="183135"/>
                  </a:cubicBezTo>
                  <a:lnTo>
                    <a:pt x="236622" y="183194"/>
                  </a:lnTo>
                  <a:lnTo>
                    <a:pt x="237385" y="183946"/>
                  </a:lnTo>
                  <a:cubicBezTo>
                    <a:pt x="237291" y="184016"/>
                    <a:pt x="237150" y="184087"/>
                    <a:pt x="237009" y="184087"/>
                  </a:cubicBezTo>
                  <a:cubicBezTo>
                    <a:pt x="236892" y="184087"/>
                    <a:pt x="236798" y="184040"/>
                    <a:pt x="236704" y="183946"/>
                  </a:cubicBezTo>
                  <a:lnTo>
                    <a:pt x="236622" y="183875"/>
                  </a:lnTo>
                  <a:lnTo>
                    <a:pt x="235870" y="183112"/>
                  </a:lnTo>
                  <a:cubicBezTo>
                    <a:pt x="235952" y="183041"/>
                    <a:pt x="236081" y="182971"/>
                    <a:pt x="236222" y="182971"/>
                  </a:cubicBezTo>
                  <a:close/>
                  <a:moveTo>
                    <a:pt x="237362" y="182971"/>
                  </a:moveTo>
                  <a:cubicBezTo>
                    <a:pt x="237467" y="182971"/>
                    <a:pt x="237585" y="183018"/>
                    <a:pt x="237690" y="183135"/>
                  </a:cubicBezTo>
                  <a:lnTo>
                    <a:pt x="237761" y="183194"/>
                  </a:lnTo>
                  <a:lnTo>
                    <a:pt x="238513" y="183946"/>
                  </a:lnTo>
                  <a:cubicBezTo>
                    <a:pt x="238419" y="184016"/>
                    <a:pt x="238278" y="184087"/>
                    <a:pt x="238137" y="184087"/>
                  </a:cubicBezTo>
                  <a:cubicBezTo>
                    <a:pt x="238019" y="184087"/>
                    <a:pt x="237925" y="184040"/>
                    <a:pt x="237831" y="183946"/>
                  </a:cubicBezTo>
                  <a:lnTo>
                    <a:pt x="237761" y="183875"/>
                  </a:lnTo>
                  <a:lnTo>
                    <a:pt x="236998" y="183112"/>
                  </a:lnTo>
                  <a:cubicBezTo>
                    <a:pt x="237091" y="183041"/>
                    <a:pt x="237209" y="182971"/>
                    <a:pt x="237362" y="182971"/>
                  </a:cubicBezTo>
                  <a:close/>
                  <a:moveTo>
                    <a:pt x="238489" y="182971"/>
                  </a:moveTo>
                  <a:cubicBezTo>
                    <a:pt x="238607" y="182971"/>
                    <a:pt x="238712" y="183018"/>
                    <a:pt x="238818" y="183135"/>
                  </a:cubicBezTo>
                  <a:lnTo>
                    <a:pt x="238888" y="183194"/>
                  </a:lnTo>
                  <a:lnTo>
                    <a:pt x="239640" y="183946"/>
                  </a:lnTo>
                  <a:cubicBezTo>
                    <a:pt x="239546" y="184016"/>
                    <a:pt x="239405" y="184087"/>
                    <a:pt x="239264" y="184087"/>
                  </a:cubicBezTo>
                  <a:cubicBezTo>
                    <a:pt x="239159" y="184087"/>
                    <a:pt x="239053" y="184040"/>
                    <a:pt x="238959" y="183946"/>
                  </a:cubicBezTo>
                  <a:lnTo>
                    <a:pt x="238888" y="183875"/>
                  </a:lnTo>
                  <a:lnTo>
                    <a:pt x="238125" y="183112"/>
                  </a:lnTo>
                  <a:cubicBezTo>
                    <a:pt x="238219" y="183041"/>
                    <a:pt x="238348" y="182971"/>
                    <a:pt x="238489" y="182971"/>
                  </a:cubicBezTo>
                  <a:close/>
                  <a:moveTo>
                    <a:pt x="239617" y="182971"/>
                  </a:moveTo>
                  <a:cubicBezTo>
                    <a:pt x="239734" y="182971"/>
                    <a:pt x="239840" y="183018"/>
                    <a:pt x="239957" y="183135"/>
                  </a:cubicBezTo>
                  <a:lnTo>
                    <a:pt x="240016" y="183194"/>
                  </a:lnTo>
                  <a:lnTo>
                    <a:pt x="240768" y="183946"/>
                  </a:lnTo>
                  <a:cubicBezTo>
                    <a:pt x="240674" y="184016"/>
                    <a:pt x="240544" y="184087"/>
                    <a:pt x="240403" y="184087"/>
                  </a:cubicBezTo>
                  <a:cubicBezTo>
                    <a:pt x="240286" y="184087"/>
                    <a:pt x="240180" y="184040"/>
                    <a:pt x="240098" y="183946"/>
                  </a:cubicBezTo>
                  <a:lnTo>
                    <a:pt x="240016" y="183875"/>
                  </a:lnTo>
                  <a:lnTo>
                    <a:pt x="239264" y="183112"/>
                  </a:lnTo>
                  <a:cubicBezTo>
                    <a:pt x="239346" y="183041"/>
                    <a:pt x="239476" y="182971"/>
                    <a:pt x="239617" y="182971"/>
                  </a:cubicBezTo>
                  <a:close/>
                  <a:moveTo>
                    <a:pt x="240744" y="182971"/>
                  </a:moveTo>
                  <a:cubicBezTo>
                    <a:pt x="240862" y="182971"/>
                    <a:pt x="240967" y="183018"/>
                    <a:pt x="241085" y="183135"/>
                  </a:cubicBezTo>
                  <a:lnTo>
                    <a:pt x="241143" y="183194"/>
                  </a:lnTo>
                  <a:lnTo>
                    <a:pt x="241907" y="183946"/>
                  </a:lnTo>
                  <a:cubicBezTo>
                    <a:pt x="241813" y="184016"/>
                    <a:pt x="241672" y="184087"/>
                    <a:pt x="241531" y="184087"/>
                  </a:cubicBezTo>
                  <a:cubicBezTo>
                    <a:pt x="241414" y="184087"/>
                    <a:pt x="241320" y="184040"/>
                    <a:pt x="241226" y="183946"/>
                  </a:cubicBezTo>
                  <a:lnTo>
                    <a:pt x="241143" y="183875"/>
                  </a:lnTo>
                  <a:lnTo>
                    <a:pt x="240392" y="183112"/>
                  </a:lnTo>
                  <a:cubicBezTo>
                    <a:pt x="240474" y="183041"/>
                    <a:pt x="240603" y="182971"/>
                    <a:pt x="240744" y="182971"/>
                  </a:cubicBezTo>
                  <a:close/>
                  <a:moveTo>
                    <a:pt x="241872" y="182971"/>
                  </a:moveTo>
                  <a:cubicBezTo>
                    <a:pt x="241989" y="182971"/>
                    <a:pt x="242106" y="183018"/>
                    <a:pt x="242212" y="183135"/>
                  </a:cubicBezTo>
                  <a:lnTo>
                    <a:pt x="242283" y="183194"/>
                  </a:lnTo>
                  <a:lnTo>
                    <a:pt x="243034" y="183946"/>
                  </a:lnTo>
                  <a:cubicBezTo>
                    <a:pt x="242940" y="184016"/>
                    <a:pt x="242799" y="184087"/>
                    <a:pt x="242658" y="184087"/>
                  </a:cubicBezTo>
                  <a:cubicBezTo>
                    <a:pt x="242541" y="184087"/>
                    <a:pt x="242447" y="184040"/>
                    <a:pt x="242353" y="183946"/>
                  </a:cubicBezTo>
                  <a:lnTo>
                    <a:pt x="242283" y="183875"/>
                  </a:lnTo>
                  <a:lnTo>
                    <a:pt x="241519" y="183112"/>
                  </a:lnTo>
                  <a:cubicBezTo>
                    <a:pt x="241601" y="183041"/>
                    <a:pt x="241731" y="182971"/>
                    <a:pt x="241872" y="182971"/>
                  </a:cubicBezTo>
                  <a:close/>
                  <a:moveTo>
                    <a:pt x="243011" y="182971"/>
                  </a:moveTo>
                  <a:cubicBezTo>
                    <a:pt x="243128" y="182971"/>
                    <a:pt x="243234" y="183018"/>
                    <a:pt x="243340" y="183135"/>
                  </a:cubicBezTo>
                  <a:lnTo>
                    <a:pt x="243410" y="183194"/>
                  </a:lnTo>
                  <a:lnTo>
                    <a:pt x="244162" y="183946"/>
                  </a:lnTo>
                  <a:cubicBezTo>
                    <a:pt x="244068" y="184016"/>
                    <a:pt x="243927" y="184087"/>
                    <a:pt x="243786" y="184087"/>
                  </a:cubicBezTo>
                  <a:cubicBezTo>
                    <a:pt x="243680" y="184087"/>
                    <a:pt x="243575" y="184040"/>
                    <a:pt x="243481" y="183946"/>
                  </a:cubicBezTo>
                  <a:lnTo>
                    <a:pt x="243410" y="183875"/>
                  </a:lnTo>
                  <a:lnTo>
                    <a:pt x="242647" y="183112"/>
                  </a:lnTo>
                  <a:cubicBezTo>
                    <a:pt x="242741" y="183041"/>
                    <a:pt x="242870" y="182971"/>
                    <a:pt x="243011" y="182971"/>
                  </a:cubicBezTo>
                  <a:close/>
                  <a:moveTo>
                    <a:pt x="244138" y="182971"/>
                  </a:moveTo>
                  <a:cubicBezTo>
                    <a:pt x="244256" y="182971"/>
                    <a:pt x="244361" y="183018"/>
                    <a:pt x="244467" y="183135"/>
                  </a:cubicBezTo>
                  <a:lnTo>
                    <a:pt x="244538" y="183194"/>
                  </a:lnTo>
                  <a:lnTo>
                    <a:pt x="245289" y="183946"/>
                  </a:lnTo>
                  <a:cubicBezTo>
                    <a:pt x="245195" y="184016"/>
                    <a:pt x="245066" y="184087"/>
                    <a:pt x="244913" y="184087"/>
                  </a:cubicBezTo>
                  <a:cubicBezTo>
                    <a:pt x="244808" y="184087"/>
                    <a:pt x="244702" y="184040"/>
                    <a:pt x="244608" y="183946"/>
                  </a:cubicBezTo>
                  <a:lnTo>
                    <a:pt x="244538" y="183875"/>
                  </a:lnTo>
                  <a:lnTo>
                    <a:pt x="243786" y="183112"/>
                  </a:lnTo>
                  <a:cubicBezTo>
                    <a:pt x="243868" y="183041"/>
                    <a:pt x="243997" y="182971"/>
                    <a:pt x="244138" y="182971"/>
                  </a:cubicBezTo>
                  <a:close/>
                  <a:moveTo>
                    <a:pt x="245266" y="182971"/>
                  </a:moveTo>
                  <a:cubicBezTo>
                    <a:pt x="245383" y="182971"/>
                    <a:pt x="245489" y="183018"/>
                    <a:pt x="245606" y="183135"/>
                  </a:cubicBezTo>
                  <a:lnTo>
                    <a:pt x="245665" y="183194"/>
                  </a:lnTo>
                  <a:lnTo>
                    <a:pt x="246429" y="183946"/>
                  </a:lnTo>
                  <a:cubicBezTo>
                    <a:pt x="246323" y="184016"/>
                    <a:pt x="246194" y="184087"/>
                    <a:pt x="246053" y="184087"/>
                  </a:cubicBezTo>
                  <a:cubicBezTo>
                    <a:pt x="245935" y="184087"/>
                    <a:pt x="245841" y="184040"/>
                    <a:pt x="245747" y="183946"/>
                  </a:cubicBezTo>
                  <a:lnTo>
                    <a:pt x="245665" y="183875"/>
                  </a:lnTo>
                  <a:lnTo>
                    <a:pt x="244913" y="183112"/>
                  </a:lnTo>
                  <a:cubicBezTo>
                    <a:pt x="244996" y="183041"/>
                    <a:pt x="245125" y="182971"/>
                    <a:pt x="245266" y="182971"/>
                  </a:cubicBezTo>
                  <a:close/>
                  <a:moveTo>
                    <a:pt x="246393" y="182971"/>
                  </a:moveTo>
                  <a:cubicBezTo>
                    <a:pt x="246511" y="182971"/>
                    <a:pt x="246628" y="183018"/>
                    <a:pt x="246734" y="183135"/>
                  </a:cubicBezTo>
                  <a:lnTo>
                    <a:pt x="246793" y="183194"/>
                  </a:lnTo>
                  <a:lnTo>
                    <a:pt x="247556" y="183946"/>
                  </a:lnTo>
                  <a:cubicBezTo>
                    <a:pt x="247462" y="184016"/>
                    <a:pt x="247321" y="184087"/>
                    <a:pt x="247180" y="184087"/>
                  </a:cubicBezTo>
                  <a:cubicBezTo>
                    <a:pt x="247063" y="184087"/>
                    <a:pt x="246969" y="184040"/>
                    <a:pt x="246875" y="183946"/>
                  </a:cubicBezTo>
                  <a:lnTo>
                    <a:pt x="246793" y="183875"/>
                  </a:lnTo>
                  <a:lnTo>
                    <a:pt x="246041" y="183112"/>
                  </a:lnTo>
                  <a:cubicBezTo>
                    <a:pt x="246123" y="183041"/>
                    <a:pt x="246252" y="182971"/>
                    <a:pt x="246393" y="182971"/>
                  </a:cubicBezTo>
                  <a:close/>
                  <a:moveTo>
                    <a:pt x="247533" y="182971"/>
                  </a:moveTo>
                  <a:cubicBezTo>
                    <a:pt x="247638" y="182971"/>
                    <a:pt x="247756" y="183018"/>
                    <a:pt x="247861" y="183135"/>
                  </a:cubicBezTo>
                  <a:lnTo>
                    <a:pt x="247932" y="183194"/>
                  </a:lnTo>
                  <a:lnTo>
                    <a:pt x="248684" y="183946"/>
                  </a:lnTo>
                  <a:cubicBezTo>
                    <a:pt x="248590" y="184016"/>
                    <a:pt x="248449" y="184087"/>
                    <a:pt x="248308" y="184087"/>
                  </a:cubicBezTo>
                  <a:cubicBezTo>
                    <a:pt x="248202" y="184087"/>
                    <a:pt x="248096" y="184040"/>
                    <a:pt x="248002" y="183946"/>
                  </a:cubicBezTo>
                  <a:lnTo>
                    <a:pt x="247932" y="183875"/>
                  </a:lnTo>
                  <a:lnTo>
                    <a:pt x="247168" y="183112"/>
                  </a:lnTo>
                  <a:cubicBezTo>
                    <a:pt x="247262" y="183041"/>
                    <a:pt x="247380" y="182971"/>
                    <a:pt x="247533" y="182971"/>
                  </a:cubicBezTo>
                  <a:close/>
                  <a:moveTo>
                    <a:pt x="248660" y="182971"/>
                  </a:moveTo>
                  <a:cubicBezTo>
                    <a:pt x="248778" y="182971"/>
                    <a:pt x="248883" y="183018"/>
                    <a:pt x="248989" y="183135"/>
                  </a:cubicBezTo>
                  <a:lnTo>
                    <a:pt x="249059" y="183194"/>
                  </a:lnTo>
                  <a:lnTo>
                    <a:pt x="249811" y="183946"/>
                  </a:lnTo>
                  <a:cubicBezTo>
                    <a:pt x="249717" y="184016"/>
                    <a:pt x="249576" y="184087"/>
                    <a:pt x="249435" y="184087"/>
                  </a:cubicBezTo>
                  <a:cubicBezTo>
                    <a:pt x="249330" y="184087"/>
                    <a:pt x="249224" y="184040"/>
                    <a:pt x="249130" y="183946"/>
                  </a:cubicBezTo>
                  <a:lnTo>
                    <a:pt x="249059" y="183875"/>
                  </a:lnTo>
                  <a:lnTo>
                    <a:pt x="248308" y="183112"/>
                  </a:lnTo>
                  <a:cubicBezTo>
                    <a:pt x="248390" y="183041"/>
                    <a:pt x="248519" y="182971"/>
                    <a:pt x="248660" y="182971"/>
                  </a:cubicBezTo>
                  <a:close/>
                  <a:moveTo>
                    <a:pt x="249788" y="182971"/>
                  </a:moveTo>
                  <a:cubicBezTo>
                    <a:pt x="249905" y="182971"/>
                    <a:pt x="250011" y="183018"/>
                    <a:pt x="250128" y="183135"/>
                  </a:cubicBezTo>
                  <a:lnTo>
                    <a:pt x="250187" y="183194"/>
                  </a:lnTo>
                  <a:lnTo>
                    <a:pt x="250939" y="183946"/>
                  </a:lnTo>
                  <a:cubicBezTo>
                    <a:pt x="250845" y="184016"/>
                    <a:pt x="250715" y="184087"/>
                    <a:pt x="250574" y="184087"/>
                  </a:cubicBezTo>
                  <a:cubicBezTo>
                    <a:pt x="250457" y="184087"/>
                    <a:pt x="250351" y="184040"/>
                    <a:pt x="250269" y="183946"/>
                  </a:cubicBezTo>
                  <a:lnTo>
                    <a:pt x="250187" y="183875"/>
                  </a:lnTo>
                  <a:lnTo>
                    <a:pt x="249435" y="183112"/>
                  </a:lnTo>
                  <a:cubicBezTo>
                    <a:pt x="249517" y="183041"/>
                    <a:pt x="249647" y="182971"/>
                    <a:pt x="249788" y="182971"/>
                  </a:cubicBezTo>
                  <a:close/>
                  <a:moveTo>
                    <a:pt x="250915" y="182971"/>
                  </a:moveTo>
                  <a:cubicBezTo>
                    <a:pt x="251032" y="182971"/>
                    <a:pt x="251138" y="183018"/>
                    <a:pt x="251256" y="183135"/>
                  </a:cubicBezTo>
                  <a:lnTo>
                    <a:pt x="251314" y="183194"/>
                  </a:lnTo>
                  <a:lnTo>
                    <a:pt x="252078" y="183946"/>
                  </a:lnTo>
                  <a:cubicBezTo>
                    <a:pt x="251984" y="184016"/>
                    <a:pt x="251843" y="184087"/>
                    <a:pt x="251702" y="184087"/>
                  </a:cubicBezTo>
                  <a:cubicBezTo>
                    <a:pt x="251585" y="184087"/>
                    <a:pt x="251491" y="184040"/>
                    <a:pt x="251397" y="183946"/>
                  </a:cubicBezTo>
                  <a:lnTo>
                    <a:pt x="251314" y="183875"/>
                  </a:lnTo>
                  <a:lnTo>
                    <a:pt x="250563" y="183112"/>
                  </a:lnTo>
                  <a:cubicBezTo>
                    <a:pt x="250645" y="183041"/>
                    <a:pt x="250774" y="182971"/>
                    <a:pt x="250915" y="182971"/>
                  </a:cubicBezTo>
                  <a:close/>
                  <a:moveTo>
                    <a:pt x="252043" y="182971"/>
                  </a:moveTo>
                  <a:cubicBezTo>
                    <a:pt x="252160" y="182971"/>
                    <a:pt x="252277" y="183018"/>
                    <a:pt x="252383" y="183135"/>
                  </a:cubicBezTo>
                  <a:lnTo>
                    <a:pt x="252454" y="183194"/>
                  </a:lnTo>
                  <a:lnTo>
                    <a:pt x="253205" y="183946"/>
                  </a:lnTo>
                  <a:cubicBezTo>
                    <a:pt x="253111" y="184016"/>
                    <a:pt x="252970" y="184087"/>
                    <a:pt x="252829" y="184087"/>
                  </a:cubicBezTo>
                  <a:cubicBezTo>
                    <a:pt x="252712" y="184087"/>
                    <a:pt x="252618" y="184040"/>
                    <a:pt x="252524" y="183946"/>
                  </a:cubicBezTo>
                  <a:lnTo>
                    <a:pt x="252454" y="183875"/>
                  </a:lnTo>
                  <a:lnTo>
                    <a:pt x="251690" y="183112"/>
                  </a:lnTo>
                  <a:cubicBezTo>
                    <a:pt x="251772" y="183041"/>
                    <a:pt x="251902" y="182971"/>
                    <a:pt x="252043" y="182971"/>
                  </a:cubicBezTo>
                  <a:close/>
                  <a:moveTo>
                    <a:pt x="253182" y="182971"/>
                  </a:moveTo>
                  <a:cubicBezTo>
                    <a:pt x="253299" y="182971"/>
                    <a:pt x="253405" y="183018"/>
                    <a:pt x="253511" y="183135"/>
                  </a:cubicBezTo>
                  <a:lnTo>
                    <a:pt x="253581" y="183194"/>
                  </a:lnTo>
                  <a:lnTo>
                    <a:pt x="254333" y="183946"/>
                  </a:lnTo>
                  <a:cubicBezTo>
                    <a:pt x="254239" y="184016"/>
                    <a:pt x="254098" y="184087"/>
                    <a:pt x="253957" y="184087"/>
                  </a:cubicBezTo>
                  <a:cubicBezTo>
                    <a:pt x="253851" y="184087"/>
                    <a:pt x="253746" y="184040"/>
                    <a:pt x="253652" y="183946"/>
                  </a:cubicBezTo>
                  <a:lnTo>
                    <a:pt x="253581" y="183875"/>
                  </a:lnTo>
                  <a:lnTo>
                    <a:pt x="252818" y="183112"/>
                  </a:lnTo>
                  <a:cubicBezTo>
                    <a:pt x="252912" y="183041"/>
                    <a:pt x="253041" y="182971"/>
                    <a:pt x="253182" y="182971"/>
                  </a:cubicBezTo>
                  <a:close/>
                  <a:moveTo>
                    <a:pt x="254309" y="182971"/>
                  </a:moveTo>
                  <a:cubicBezTo>
                    <a:pt x="254427" y="182971"/>
                    <a:pt x="254532" y="183018"/>
                    <a:pt x="254638" y="183135"/>
                  </a:cubicBezTo>
                  <a:lnTo>
                    <a:pt x="254709" y="183194"/>
                  </a:lnTo>
                  <a:lnTo>
                    <a:pt x="255460" y="183946"/>
                  </a:lnTo>
                  <a:cubicBezTo>
                    <a:pt x="255366" y="184016"/>
                    <a:pt x="255237" y="184087"/>
                    <a:pt x="255084" y="184087"/>
                  </a:cubicBezTo>
                  <a:cubicBezTo>
                    <a:pt x="254979" y="184087"/>
                    <a:pt x="254873" y="184040"/>
                    <a:pt x="254779" y="183946"/>
                  </a:cubicBezTo>
                  <a:lnTo>
                    <a:pt x="254709" y="183875"/>
                  </a:lnTo>
                  <a:lnTo>
                    <a:pt x="253957" y="183112"/>
                  </a:lnTo>
                  <a:cubicBezTo>
                    <a:pt x="254039" y="183041"/>
                    <a:pt x="254168" y="182971"/>
                    <a:pt x="254309" y="182971"/>
                  </a:cubicBezTo>
                  <a:close/>
                  <a:moveTo>
                    <a:pt x="255437" y="182971"/>
                  </a:moveTo>
                  <a:cubicBezTo>
                    <a:pt x="255554" y="182971"/>
                    <a:pt x="255660" y="183018"/>
                    <a:pt x="255777" y="183135"/>
                  </a:cubicBezTo>
                  <a:lnTo>
                    <a:pt x="255836" y="183194"/>
                  </a:lnTo>
                  <a:lnTo>
                    <a:pt x="256600" y="183946"/>
                  </a:lnTo>
                  <a:cubicBezTo>
                    <a:pt x="256494" y="184016"/>
                    <a:pt x="256365" y="184087"/>
                    <a:pt x="256224" y="184087"/>
                  </a:cubicBezTo>
                  <a:cubicBezTo>
                    <a:pt x="256106" y="184087"/>
                    <a:pt x="256012" y="184040"/>
                    <a:pt x="255918" y="183946"/>
                  </a:cubicBezTo>
                  <a:lnTo>
                    <a:pt x="255836" y="183875"/>
                  </a:lnTo>
                  <a:lnTo>
                    <a:pt x="255084" y="183112"/>
                  </a:lnTo>
                  <a:cubicBezTo>
                    <a:pt x="255167" y="183041"/>
                    <a:pt x="255296" y="182971"/>
                    <a:pt x="255437" y="182971"/>
                  </a:cubicBezTo>
                  <a:close/>
                  <a:moveTo>
                    <a:pt x="256564" y="182971"/>
                  </a:moveTo>
                  <a:cubicBezTo>
                    <a:pt x="256682" y="182971"/>
                    <a:pt x="256799" y="183018"/>
                    <a:pt x="256905" y="183135"/>
                  </a:cubicBezTo>
                  <a:lnTo>
                    <a:pt x="256964" y="183194"/>
                  </a:lnTo>
                  <a:lnTo>
                    <a:pt x="257727" y="183946"/>
                  </a:lnTo>
                  <a:cubicBezTo>
                    <a:pt x="257633" y="184016"/>
                    <a:pt x="257492" y="184087"/>
                    <a:pt x="257351" y="184087"/>
                  </a:cubicBezTo>
                  <a:cubicBezTo>
                    <a:pt x="257234" y="184087"/>
                    <a:pt x="257140" y="184040"/>
                    <a:pt x="257046" y="183946"/>
                  </a:cubicBezTo>
                  <a:lnTo>
                    <a:pt x="256964" y="183875"/>
                  </a:lnTo>
                  <a:lnTo>
                    <a:pt x="256212" y="183112"/>
                  </a:lnTo>
                  <a:cubicBezTo>
                    <a:pt x="256294" y="183041"/>
                    <a:pt x="256423" y="182971"/>
                    <a:pt x="256564" y="182971"/>
                  </a:cubicBezTo>
                  <a:close/>
                  <a:moveTo>
                    <a:pt x="257704" y="182971"/>
                  </a:moveTo>
                  <a:cubicBezTo>
                    <a:pt x="257809" y="182971"/>
                    <a:pt x="257927" y="183018"/>
                    <a:pt x="258032" y="183135"/>
                  </a:cubicBezTo>
                  <a:lnTo>
                    <a:pt x="258103" y="183194"/>
                  </a:lnTo>
                  <a:lnTo>
                    <a:pt x="258855" y="183946"/>
                  </a:lnTo>
                  <a:cubicBezTo>
                    <a:pt x="258761" y="184016"/>
                    <a:pt x="258620" y="184087"/>
                    <a:pt x="258479" y="184087"/>
                  </a:cubicBezTo>
                  <a:cubicBezTo>
                    <a:pt x="258361" y="184087"/>
                    <a:pt x="258267" y="184040"/>
                    <a:pt x="258173" y="183946"/>
                  </a:cubicBezTo>
                  <a:lnTo>
                    <a:pt x="258103" y="183875"/>
                  </a:lnTo>
                  <a:lnTo>
                    <a:pt x="257339" y="183112"/>
                  </a:lnTo>
                  <a:cubicBezTo>
                    <a:pt x="257433" y="183041"/>
                    <a:pt x="257551" y="182971"/>
                    <a:pt x="257704" y="182971"/>
                  </a:cubicBezTo>
                  <a:close/>
                  <a:moveTo>
                    <a:pt x="258831" y="182971"/>
                  </a:moveTo>
                  <a:cubicBezTo>
                    <a:pt x="258948" y="182971"/>
                    <a:pt x="259054" y="183018"/>
                    <a:pt x="259160" y="183135"/>
                  </a:cubicBezTo>
                  <a:lnTo>
                    <a:pt x="259230" y="183194"/>
                  </a:lnTo>
                  <a:lnTo>
                    <a:pt x="259982" y="183946"/>
                  </a:lnTo>
                  <a:cubicBezTo>
                    <a:pt x="259888" y="184016"/>
                    <a:pt x="259747" y="184087"/>
                    <a:pt x="259606" y="184087"/>
                  </a:cubicBezTo>
                  <a:cubicBezTo>
                    <a:pt x="259500" y="184087"/>
                    <a:pt x="259395" y="184040"/>
                    <a:pt x="259301" y="183946"/>
                  </a:cubicBezTo>
                  <a:lnTo>
                    <a:pt x="259230" y="183875"/>
                  </a:lnTo>
                  <a:lnTo>
                    <a:pt x="258479" y="183112"/>
                  </a:lnTo>
                  <a:cubicBezTo>
                    <a:pt x="258561" y="183041"/>
                    <a:pt x="258690" y="182971"/>
                    <a:pt x="258831" y="182971"/>
                  </a:cubicBezTo>
                  <a:close/>
                  <a:moveTo>
                    <a:pt x="259959" y="182971"/>
                  </a:moveTo>
                  <a:cubicBezTo>
                    <a:pt x="260076" y="182971"/>
                    <a:pt x="260182" y="183018"/>
                    <a:pt x="260287" y="183135"/>
                  </a:cubicBezTo>
                  <a:lnTo>
                    <a:pt x="260358" y="183194"/>
                  </a:lnTo>
                  <a:lnTo>
                    <a:pt x="261110" y="183946"/>
                  </a:lnTo>
                  <a:cubicBezTo>
                    <a:pt x="261016" y="184016"/>
                    <a:pt x="260886" y="184087"/>
                    <a:pt x="260734" y="184087"/>
                  </a:cubicBezTo>
                  <a:cubicBezTo>
                    <a:pt x="260628" y="184087"/>
                    <a:pt x="260522" y="184040"/>
                    <a:pt x="260440" y="183946"/>
                  </a:cubicBezTo>
                  <a:lnTo>
                    <a:pt x="260358" y="183875"/>
                  </a:lnTo>
                  <a:lnTo>
                    <a:pt x="259606" y="183112"/>
                  </a:lnTo>
                  <a:cubicBezTo>
                    <a:pt x="259688" y="183041"/>
                    <a:pt x="259818" y="182971"/>
                    <a:pt x="259959" y="182971"/>
                  </a:cubicBezTo>
                  <a:close/>
                  <a:moveTo>
                    <a:pt x="261086" y="182971"/>
                  </a:moveTo>
                  <a:cubicBezTo>
                    <a:pt x="261203" y="182971"/>
                    <a:pt x="261309" y="183018"/>
                    <a:pt x="261427" y="183135"/>
                  </a:cubicBezTo>
                  <a:lnTo>
                    <a:pt x="261485" y="183194"/>
                  </a:lnTo>
                  <a:lnTo>
                    <a:pt x="262249" y="183946"/>
                  </a:lnTo>
                  <a:cubicBezTo>
                    <a:pt x="262155" y="184016"/>
                    <a:pt x="262014" y="184087"/>
                    <a:pt x="261873" y="184087"/>
                  </a:cubicBezTo>
                  <a:cubicBezTo>
                    <a:pt x="261755" y="184087"/>
                    <a:pt x="261662" y="184040"/>
                    <a:pt x="261568" y="183946"/>
                  </a:cubicBezTo>
                  <a:lnTo>
                    <a:pt x="261485" y="183875"/>
                  </a:lnTo>
                  <a:lnTo>
                    <a:pt x="260734" y="183112"/>
                  </a:lnTo>
                  <a:cubicBezTo>
                    <a:pt x="260816" y="183041"/>
                    <a:pt x="260945" y="182971"/>
                    <a:pt x="261086" y="182971"/>
                  </a:cubicBezTo>
                  <a:close/>
                  <a:moveTo>
                    <a:pt x="262214" y="182971"/>
                  </a:moveTo>
                  <a:cubicBezTo>
                    <a:pt x="262331" y="182971"/>
                    <a:pt x="262448" y="183018"/>
                    <a:pt x="262554" y="183135"/>
                  </a:cubicBezTo>
                  <a:lnTo>
                    <a:pt x="262613" y="183194"/>
                  </a:lnTo>
                  <a:lnTo>
                    <a:pt x="263376" y="183946"/>
                  </a:lnTo>
                  <a:cubicBezTo>
                    <a:pt x="263282" y="184016"/>
                    <a:pt x="263141" y="184087"/>
                    <a:pt x="263000" y="184087"/>
                  </a:cubicBezTo>
                  <a:cubicBezTo>
                    <a:pt x="262883" y="184087"/>
                    <a:pt x="262789" y="184040"/>
                    <a:pt x="262695" y="183946"/>
                  </a:cubicBezTo>
                  <a:lnTo>
                    <a:pt x="262613" y="183875"/>
                  </a:lnTo>
                  <a:lnTo>
                    <a:pt x="261861" y="183112"/>
                  </a:lnTo>
                  <a:cubicBezTo>
                    <a:pt x="261943" y="183041"/>
                    <a:pt x="262073" y="182971"/>
                    <a:pt x="262214" y="182971"/>
                  </a:cubicBezTo>
                  <a:close/>
                  <a:moveTo>
                    <a:pt x="263353" y="182971"/>
                  </a:moveTo>
                  <a:cubicBezTo>
                    <a:pt x="263470" y="182971"/>
                    <a:pt x="263576" y="183018"/>
                    <a:pt x="263682" y="183135"/>
                  </a:cubicBezTo>
                  <a:lnTo>
                    <a:pt x="263752" y="183194"/>
                  </a:lnTo>
                  <a:lnTo>
                    <a:pt x="264504" y="183946"/>
                  </a:lnTo>
                  <a:cubicBezTo>
                    <a:pt x="264410" y="184016"/>
                    <a:pt x="264269" y="184087"/>
                    <a:pt x="264128" y="184087"/>
                  </a:cubicBezTo>
                  <a:cubicBezTo>
                    <a:pt x="264022" y="184087"/>
                    <a:pt x="263917" y="184040"/>
                    <a:pt x="263823" y="183946"/>
                  </a:cubicBezTo>
                  <a:lnTo>
                    <a:pt x="263752" y="183875"/>
                  </a:lnTo>
                  <a:lnTo>
                    <a:pt x="262989" y="183112"/>
                  </a:lnTo>
                  <a:cubicBezTo>
                    <a:pt x="263083" y="183041"/>
                    <a:pt x="263212" y="182971"/>
                    <a:pt x="263353" y="182971"/>
                  </a:cubicBezTo>
                  <a:close/>
                  <a:moveTo>
                    <a:pt x="264480" y="182971"/>
                  </a:moveTo>
                  <a:cubicBezTo>
                    <a:pt x="264598" y="182971"/>
                    <a:pt x="264703" y="183018"/>
                    <a:pt x="264809" y="183135"/>
                  </a:cubicBezTo>
                  <a:lnTo>
                    <a:pt x="264880" y="183194"/>
                  </a:lnTo>
                  <a:lnTo>
                    <a:pt x="265631" y="183946"/>
                  </a:lnTo>
                  <a:cubicBezTo>
                    <a:pt x="265537" y="184016"/>
                    <a:pt x="265408" y="184087"/>
                    <a:pt x="265255" y="184087"/>
                  </a:cubicBezTo>
                  <a:cubicBezTo>
                    <a:pt x="265150" y="184087"/>
                    <a:pt x="265044" y="184040"/>
                    <a:pt x="264950" y="183946"/>
                  </a:cubicBezTo>
                  <a:lnTo>
                    <a:pt x="264880" y="183875"/>
                  </a:lnTo>
                  <a:lnTo>
                    <a:pt x="264128" y="183112"/>
                  </a:lnTo>
                  <a:cubicBezTo>
                    <a:pt x="264210" y="183041"/>
                    <a:pt x="264339" y="182971"/>
                    <a:pt x="264480" y="182971"/>
                  </a:cubicBezTo>
                  <a:close/>
                  <a:moveTo>
                    <a:pt x="265608" y="182971"/>
                  </a:moveTo>
                  <a:cubicBezTo>
                    <a:pt x="265725" y="182971"/>
                    <a:pt x="265831" y="183018"/>
                    <a:pt x="265948" y="183135"/>
                  </a:cubicBezTo>
                  <a:lnTo>
                    <a:pt x="266007" y="183194"/>
                  </a:lnTo>
                  <a:lnTo>
                    <a:pt x="266759" y="183946"/>
                  </a:lnTo>
                  <a:cubicBezTo>
                    <a:pt x="266665" y="184016"/>
                    <a:pt x="266536" y="184087"/>
                    <a:pt x="266395" y="184087"/>
                  </a:cubicBezTo>
                  <a:cubicBezTo>
                    <a:pt x="266277" y="184087"/>
                    <a:pt x="266183" y="184040"/>
                    <a:pt x="266089" y="183946"/>
                  </a:cubicBezTo>
                  <a:lnTo>
                    <a:pt x="266007" y="183875"/>
                  </a:lnTo>
                  <a:lnTo>
                    <a:pt x="265255" y="183112"/>
                  </a:lnTo>
                  <a:cubicBezTo>
                    <a:pt x="265338" y="183041"/>
                    <a:pt x="265467" y="182971"/>
                    <a:pt x="265608" y="182971"/>
                  </a:cubicBezTo>
                  <a:close/>
                  <a:moveTo>
                    <a:pt x="266735" y="182971"/>
                  </a:moveTo>
                  <a:cubicBezTo>
                    <a:pt x="266853" y="182971"/>
                    <a:pt x="266958" y="183018"/>
                    <a:pt x="267076" y="183135"/>
                  </a:cubicBezTo>
                  <a:lnTo>
                    <a:pt x="267135" y="183194"/>
                  </a:lnTo>
                  <a:lnTo>
                    <a:pt x="267898" y="183946"/>
                  </a:lnTo>
                  <a:cubicBezTo>
                    <a:pt x="267804" y="184016"/>
                    <a:pt x="267663" y="184087"/>
                    <a:pt x="267522" y="184087"/>
                  </a:cubicBezTo>
                  <a:cubicBezTo>
                    <a:pt x="267405" y="184087"/>
                    <a:pt x="267311" y="184040"/>
                    <a:pt x="267217" y="183946"/>
                  </a:cubicBezTo>
                  <a:lnTo>
                    <a:pt x="267135" y="183875"/>
                  </a:lnTo>
                  <a:lnTo>
                    <a:pt x="266383" y="183112"/>
                  </a:lnTo>
                  <a:cubicBezTo>
                    <a:pt x="266465" y="183041"/>
                    <a:pt x="266594" y="182971"/>
                    <a:pt x="266735" y="182971"/>
                  </a:cubicBezTo>
                  <a:close/>
                  <a:moveTo>
                    <a:pt x="267863" y="182971"/>
                  </a:moveTo>
                  <a:cubicBezTo>
                    <a:pt x="267980" y="182971"/>
                    <a:pt x="268098" y="183018"/>
                    <a:pt x="268203" y="183135"/>
                  </a:cubicBezTo>
                  <a:lnTo>
                    <a:pt x="268274" y="183194"/>
                  </a:lnTo>
                  <a:lnTo>
                    <a:pt x="269025" y="183946"/>
                  </a:lnTo>
                  <a:cubicBezTo>
                    <a:pt x="268932" y="184016"/>
                    <a:pt x="268791" y="184087"/>
                    <a:pt x="268650" y="184087"/>
                  </a:cubicBezTo>
                  <a:cubicBezTo>
                    <a:pt x="268532" y="184087"/>
                    <a:pt x="268438" y="184040"/>
                    <a:pt x="268344" y="183946"/>
                  </a:cubicBezTo>
                  <a:lnTo>
                    <a:pt x="268274" y="183875"/>
                  </a:lnTo>
                  <a:lnTo>
                    <a:pt x="267510" y="183112"/>
                  </a:lnTo>
                  <a:cubicBezTo>
                    <a:pt x="267593" y="183041"/>
                    <a:pt x="267722" y="182971"/>
                    <a:pt x="267863" y="182971"/>
                  </a:cubicBezTo>
                  <a:close/>
                  <a:moveTo>
                    <a:pt x="269002" y="182971"/>
                  </a:moveTo>
                  <a:cubicBezTo>
                    <a:pt x="269119" y="182971"/>
                    <a:pt x="269225" y="183018"/>
                    <a:pt x="269331" y="183135"/>
                  </a:cubicBezTo>
                  <a:lnTo>
                    <a:pt x="269401" y="183194"/>
                  </a:lnTo>
                  <a:lnTo>
                    <a:pt x="270153" y="183946"/>
                  </a:lnTo>
                  <a:cubicBezTo>
                    <a:pt x="270059" y="184016"/>
                    <a:pt x="269918" y="184087"/>
                    <a:pt x="269777" y="184087"/>
                  </a:cubicBezTo>
                  <a:cubicBezTo>
                    <a:pt x="269671" y="184087"/>
                    <a:pt x="269566" y="184040"/>
                    <a:pt x="269472" y="183946"/>
                  </a:cubicBezTo>
                  <a:lnTo>
                    <a:pt x="269401" y="183875"/>
                  </a:lnTo>
                  <a:lnTo>
                    <a:pt x="268638" y="183112"/>
                  </a:lnTo>
                  <a:cubicBezTo>
                    <a:pt x="268732" y="183041"/>
                    <a:pt x="268861" y="182971"/>
                    <a:pt x="269002" y="182971"/>
                  </a:cubicBezTo>
                  <a:close/>
                  <a:moveTo>
                    <a:pt x="270129" y="182971"/>
                  </a:moveTo>
                  <a:cubicBezTo>
                    <a:pt x="270247" y="182971"/>
                    <a:pt x="270353" y="183018"/>
                    <a:pt x="270470" y="183135"/>
                  </a:cubicBezTo>
                  <a:lnTo>
                    <a:pt x="270529" y="183194"/>
                  </a:lnTo>
                  <a:lnTo>
                    <a:pt x="271280" y="183946"/>
                  </a:lnTo>
                  <a:cubicBezTo>
                    <a:pt x="271187" y="184016"/>
                    <a:pt x="271057" y="184087"/>
                    <a:pt x="270905" y="184087"/>
                  </a:cubicBezTo>
                  <a:cubicBezTo>
                    <a:pt x="270799" y="184087"/>
                    <a:pt x="270693" y="184040"/>
                    <a:pt x="270611" y="183946"/>
                  </a:cubicBezTo>
                  <a:lnTo>
                    <a:pt x="270529" y="183875"/>
                  </a:lnTo>
                  <a:lnTo>
                    <a:pt x="269777" y="183112"/>
                  </a:lnTo>
                  <a:cubicBezTo>
                    <a:pt x="269859" y="183041"/>
                    <a:pt x="269989" y="182971"/>
                    <a:pt x="270129" y="182971"/>
                  </a:cubicBezTo>
                  <a:close/>
                  <a:moveTo>
                    <a:pt x="271257" y="182971"/>
                  </a:moveTo>
                  <a:cubicBezTo>
                    <a:pt x="271374" y="182971"/>
                    <a:pt x="271480" y="183018"/>
                    <a:pt x="271598" y="183135"/>
                  </a:cubicBezTo>
                  <a:lnTo>
                    <a:pt x="271656" y="183194"/>
                  </a:lnTo>
                  <a:lnTo>
                    <a:pt x="272420" y="183946"/>
                  </a:lnTo>
                  <a:cubicBezTo>
                    <a:pt x="272326" y="184016"/>
                    <a:pt x="272185" y="184087"/>
                    <a:pt x="272044" y="184087"/>
                  </a:cubicBezTo>
                  <a:cubicBezTo>
                    <a:pt x="271926" y="184087"/>
                    <a:pt x="271832" y="184040"/>
                    <a:pt x="271739" y="183946"/>
                  </a:cubicBezTo>
                  <a:lnTo>
                    <a:pt x="271656" y="183875"/>
                  </a:lnTo>
                  <a:lnTo>
                    <a:pt x="270905" y="183112"/>
                  </a:lnTo>
                  <a:cubicBezTo>
                    <a:pt x="270987" y="183041"/>
                    <a:pt x="271116" y="182971"/>
                    <a:pt x="271257" y="182971"/>
                  </a:cubicBezTo>
                  <a:close/>
                  <a:moveTo>
                    <a:pt x="272384" y="182971"/>
                  </a:moveTo>
                  <a:cubicBezTo>
                    <a:pt x="272502" y="182971"/>
                    <a:pt x="272619" y="183018"/>
                    <a:pt x="272725" y="183135"/>
                  </a:cubicBezTo>
                  <a:lnTo>
                    <a:pt x="272784" y="183194"/>
                  </a:lnTo>
                  <a:lnTo>
                    <a:pt x="273547" y="183946"/>
                  </a:lnTo>
                  <a:cubicBezTo>
                    <a:pt x="273453" y="184016"/>
                    <a:pt x="273312" y="184087"/>
                    <a:pt x="273171" y="184087"/>
                  </a:cubicBezTo>
                  <a:cubicBezTo>
                    <a:pt x="273054" y="184087"/>
                    <a:pt x="272960" y="184040"/>
                    <a:pt x="272866" y="183946"/>
                  </a:cubicBezTo>
                  <a:lnTo>
                    <a:pt x="272784" y="183875"/>
                  </a:lnTo>
                  <a:lnTo>
                    <a:pt x="272032" y="183112"/>
                  </a:lnTo>
                  <a:cubicBezTo>
                    <a:pt x="272114" y="183041"/>
                    <a:pt x="272244" y="182971"/>
                    <a:pt x="272384" y="182971"/>
                  </a:cubicBezTo>
                  <a:close/>
                  <a:moveTo>
                    <a:pt x="273524" y="182971"/>
                  </a:moveTo>
                  <a:cubicBezTo>
                    <a:pt x="273629" y="182971"/>
                    <a:pt x="273747" y="183018"/>
                    <a:pt x="273853" y="183135"/>
                  </a:cubicBezTo>
                  <a:lnTo>
                    <a:pt x="273923" y="183194"/>
                  </a:lnTo>
                  <a:lnTo>
                    <a:pt x="274675" y="183946"/>
                  </a:lnTo>
                  <a:cubicBezTo>
                    <a:pt x="274581" y="184016"/>
                    <a:pt x="274440" y="184087"/>
                    <a:pt x="274299" y="184087"/>
                  </a:cubicBezTo>
                  <a:cubicBezTo>
                    <a:pt x="274193" y="184087"/>
                    <a:pt x="274087" y="184040"/>
                    <a:pt x="273994" y="183946"/>
                  </a:cubicBezTo>
                  <a:lnTo>
                    <a:pt x="273923" y="183875"/>
                  </a:lnTo>
                  <a:lnTo>
                    <a:pt x="273160" y="183112"/>
                  </a:lnTo>
                  <a:cubicBezTo>
                    <a:pt x="273254" y="183041"/>
                    <a:pt x="273371" y="182971"/>
                    <a:pt x="273524" y="182971"/>
                  </a:cubicBezTo>
                  <a:close/>
                  <a:moveTo>
                    <a:pt x="274651" y="182971"/>
                  </a:moveTo>
                  <a:cubicBezTo>
                    <a:pt x="274769" y="182971"/>
                    <a:pt x="274874" y="183018"/>
                    <a:pt x="274980" y="183135"/>
                  </a:cubicBezTo>
                  <a:lnTo>
                    <a:pt x="275051" y="183194"/>
                  </a:lnTo>
                  <a:lnTo>
                    <a:pt x="275802" y="183946"/>
                  </a:lnTo>
                  <a:cubicBezTo>
                    <a:pt x="275708" y="184016"/>
                    <a:pt x="275579" y="184087"/>
                    <a:pt x="275426" y="184087"/>
                  </a:cubicBezTo>
                  <a:cubicBezTo>
                    <a:pt x="275321" y="184087"/>
                    <a:pt x="275215" y="184040"/>
                    <a:pt x="275121" y="183946"/>
                  </a:cubicBezTo>
                  <a:lnTo>
                    <a:pt x="275051" y="183875"/>
                  </a:lnTo>
                  <a:lnTo>
                    <a:pt x="274299" y="183112"/>
                  </a:lnTo>
                  <a:cubicBezTo>
                    <a:pt x="274381" y="183041"/>
                    <a:pt x="274510" y="182971"/>
                    <a:pt x="274651" y="182971"/>
                  </a:cubicBezTo>
                  <a:close/>
                  <a:moveTo>
                    <a:pt x="275779" y="182971"/>
                  </a:moveTo>
                  <a:cubicBezTo>
                    <a:pt x="275896" y="182971"/>
                    <a:pt x="276002" y="183018"/>
                    <a:pt x="276119" y="183135"/>
                  </a:cubicBezTo>
                  <a:lnTo>
                    <a:pt x="276178" y="183194"/>
                  </a:lnTo>
                  <a:lnTo>
                    <a:pt x="276930" y="183946"/>
                  </a:lnTo>
                  <a:cubicBezTo>
                    <a:pt x="276836" y="184016"/>
                    <a:pt x="276707" y="184087"/>
                    <a:pt x="276566" y="184087"/>
                  </a:cubicBezTo>
                  <a:cubicBezTo>
                    <a:pt x="276448" y="184087"/>
                    <a:pt x="276354" y="184040"/>
                    <a:pt x="276260" y="183946"/>
                  </a:cubicBezTo>
                  <a:lnTo>
                    <a:pt x="276178" y="183875"/>
                  </a:lnTo>
                  <a:lnTo>
                    <a:pt x="275426" y="183112"/>
                  </a:lnTo>
                  <a:cubicBezTo>
                    <a:pt x="275509" y="183041"/>
                    <a:pt x="275638" y="182971"/>
                    <a:pt x="275779" y="182971"/>
                  </a:cubicBezTo>
                  <a:close/>
                  <a:moveTo>
                    <a:pt x="276906" y="182971"/>
                  </a:moveTo>
                  <a:cubicBezTo>
                    <a:pt x="277024" y="182971"/>
                    <a:pt x="277129" y="183018"/>
                    <a:pt x="277247" y="183135"/>
                  </a:cubicBezTo>
                  <a:lnTo>
                    <a:pt x="277306" y="183194"/>
                  </a:lnTo>
                  <a:lnTo>
                    <a:pt x="278069" y="183946"/>
                  </a:lnTo>
                  <a:cubicBezTo>
                    <a:pt x="277975" y="184016"/>
                    <a:pt x="277834" y="184087"/>
                    <a:pt x="277693" y="184087"/>
                  </a:cubicBezTo>
                  <a:cubicBezTo>
                    <a:pt x="277576" y="184087"/>
                    <a:pt x="277482" y="184040"/>
                    <a:pt x="277388" y="183946"/>
                  </a:cubicBezTo>
                  <a:lnTo>
                    <a:pt x="277306" y="183875"/>
                  </a:lnTo>
                  <a:lnTo>
                    <a:pt x="276554" y="183112"/>
                  </a:lnTo>
                  <a:cubicBezTo>
                    <a:pt x="276636" y="183041"/>
                    <a:pt x="276765" y="182971"/>
                    <a:pt x="276906" y="182971"/>
                  </a:cubicBezTo>
                  <a:close/>
                  <a:moveTo>
                    <a:pt x="278034" y="182971"/>
                  </a:moveTo>
                  <a:cubicBezTo>
                    <a:pt x="278151" y="182971"/>
                    <a:pt x="278269" y="183018"/>
                    <a:pt x="278374" y="183135"/>
                  </a:cubicBezTo>
                  <a:lnTo>
                    <a:pt x="278445" y="183194"/>
                  </a:lnTo>
                  <a:lnTo>
                    <a:pt x="279196" y="183946"/>
                  </a:lnTo>
                  <a:cubicBezTo>
                    <a:pt x="279102" y="184016"/>
                    <a:pt x="278962" y="184087"/>
                    <a:pt x="278821" y="184087"/>
                  </a:cubicBezTo>
                  <a:cubicBezTo>
                    <a:pt x="278703" y="184087"/>
                    <a:pt x="278609" y="184040"/>
                    <a:pt x="278515" y="183946"/>
                  </a:cubicBezTo>
                  <a:lnTo>
                    <a:pt x="278445" y="183875"/>
                  </a:lnTo>
                  <a:lnTo>
                    <a:pt x="277681" y="183112"/>
                  </a:lnTo>
                  <a:cubicBezTo>
                    <a:pt x="277764" y="183041"/>
                    <a:pt x="277893" y="182971"/>
                    <a:pt x="278034" y="182971"/>
                  </a:cubicBezTo>
                  <a:close/>
                  <a:moveTo>
                    <a:pt x="279173" y="182971"/>
                  </a:moveTo>
                  <a:cubicBezTo>
                    <a:pt x="279290" y="182971"/>
                    <a:pt x="279396" y="183018"/>
                    <a:pt x="279502" y="183135"/>
                  </a:cubicBezTo>
                  <a:lnTo>
                    <a:pt x="279572" y="183194"/>
                  </a:lnTo>
                  <a:cubicBezTo>
                    <a:pt x="279572" y="183194"/>
                    <a:pt x="279760" y="183382"/>
                    <a:pt x="279948" y="183570"/>
                  </a:cubicBezTo>
                  <a:cubicBezTo>
                    <a:pt x="280136" y="183758"/>
                    <a:pt x="280347" y="183934"/>
                    <a:pt x="280347" y="183934"/>
                  </a:cubicBezTo>
                  <a:cubicBezTo>
                    <a:pt x="280253" y="184004"/>
                    <a:pt x="280101" y="184087"/>
                    <a:pt x="279948" y="184087"/>
                  </a:cubicBezTo>
                  <a:cubicBezTo>
                    <a:pt x="279842" y="184087"/>
                    <a:pt x="279737" y="184040"/>
                    <a:pt x="279643" y="183946"/>
                  </a:cubicBezTo>
                  <a:lnTo>
                    <a:pt x="279572" y="183875"/>
                  </a:lnTo>
                  <a:lnTo>
                    <a:pt x="278809" y="183112"/>
                  </a:lnTo>
                  <a:cubicBezTo>
                    <a:pt x="278903" y="183041"/>
                    <a:pt x="279032" y="182971"/>
                    <a:pt x="279173" y="182971"/>
                  </a:cubicBezTo>
                  <a:close/>
                  <a:moveTo>
                    <a:pt x="5790" y="0"/>
                  </a:moveTo>
                  <a:cubicBezTo>
                    <a:pt x="5508" y="12"/>
                    <a:pt x="5262" y="141"/>
                    <a:pt x="5132" y="258"/>
                  </a:cubicBezTo>
                  <a:cubicBezTo>
                    <a:pt x="5085" y="211"/>
                    <a:pt x="5027" y="176"/>
                    <a:pt x="4968" y="153"/>
                  </a:cubicBezTo>
                  <a:lnTo>
                    <a:pt x="4968" y="153"/>
                  </a:lnTo>
                  <a:lnTo>
                    <a:pt x="4968" y="153"/>
                  </a:lnTo>
                  <a:cubicBezTo>
                    <a:pt x="4866" y="110"/>
                    <a:pt x="4764" y="80"/>
                    <a:pt x="4657" y="80"/>
                  </a:cubicBezTo>
                  <a:cubicBezTo>
                    <a:pt x="4617" y="80"/>
                    <a:pt x="4576" y="84"/>
                    <a:pt x="4533" y="94"/>
                  </a:cubicBezTo>
                  <a:cubicBezTo>
                    <a:pt x="4252" y="129"/>
                    <a:pt x="4028" y="305"/>
                    <a:pt x="3923" y="446"/>
                  </a:cubicBezTo>
                  <a:cubicBezTo>
                    <a:pt x="3864" y="411"/>
                    <a:pt x="3794" y="388"/>
                    <a:pt x="3735" y="364"/>
                  </a:cubicBezTo>
                  <a:cubicBezTo>
                    <a:pt x="3679" y="350"/>
                    <a:pt x="3622" y="344"/>
                    <a:pt x="3563" y="344"/>
                  </a:cubicBezTo>
                  <a:cubicBezTo>
                    <a:pt x="3473" y="344"/>
                    <a:pt x="3381" y="359"/>
                    <a:pt x="3289" y="388"/>
                  </a:cubicBezTo>
                  <a:cubicBezTo>
                    <a:pt x="3018" y="470"/>
                    <a:pt x="2830" y="693"/>
                    <a:pt x="2737" y="834"/>
                  </a:cubicBezTo>
                  <a:cubicBezTo>
                    <a:pt x="2666" y="810"/>
                    <a:pt x="2607" y="810"/>
                    <a:pt x="2537" y="799"/>
                  </a:cubicBezTo>
                  <a:cubicBezTo>
                    <a:pt x="2384" y="799"/>
                    <a:pt x="2232" y="822"/>
                    <a:pt x="2091" y="904"/>
                  </a:cubicBezTo>
                  <a:cubicBezTo>
                    <a:pt x="1832" y="1045"/>
                    <a:pt x="1691" y="1315"/>
                    <a:pt x="1633" y="1480"/>
                  </a:cubicBezTo>
                  <a:cubicBezTo>
                    <a:pt x="1562" y="1480"/>
                    <a:pt x="1492" y="1492"/>
                    <a:pt x="1421" y="1503"/>
                  </a:cubicBezTo>
                  <a:cubicBezTo>
                    <a:pt x="1268" y="1539"/>
                    <a:pt x="1116" y="1597"/>
                    <a:pt x="998" y="1738"/>
                  </a:cubicBezTo>
                  <a:cubicBezTo>
                    <a:pt x="775" y="1961"/>
                    <a:pt x="716" y="2278"/>
                    <a:pt x="705" y="2466"/>
                  </a:cubicBezTo>
                  <a:cubicBezTo>
                    <a:pt x="634" y="2490"/>
                    <a:pt x="575" y="2525"/>
                    <a:pt x="517" y="2560"/>
                  </a:cubicBezTo>
                  <a:cubicBezTo>
                    <a:pt x="364" y="2654"/>
                    <a:pt x="258" y="2807"/>
                    <a:pt x="188" y="2983"/>
                  </a:cubicBezTo>
                  <a:cubicBezTo>
                    <a:pt x="70" y="3312"/>
                    <a:pt x="153" y="3653"/>
                    <a:pt x="235" y="3829"/>
                  </a:cubicBezTo>
                  <a:cubicBezTo>
                    <a:pt x="188" y="3887"/>
                    <a:pt x="153" y="3946"/>
                    <a:pt x="106" y="4017"/>
                  </a:cubicBezTo>
                  <a:lnTo>
                    <a:pt x="117" y="4017"/>
                  </a:lnTo>
                  <a:cubicBezTo>
                    <a:pt x="35" y="4134"/>
                    <a:pt x="0" y="4263"/>
                    <a:pt x="0" y="4404"/>
                  </a:cubicBezTo>
                  <a:cubicBezTo>
                    <a:pt x="0" y="4651"/>
                    <a:pt x="129" y="4874"/>
                    <a:pt x="223" y="5003"/>
                  </a:cubicBezTo>
                  <a:cubicBezTo>
                    <a:pt x="176" y="5050"/>
                    <a:pt x="141" y="5097"/>
                    <a:pt x="106" y="5144"/>
                  </a:cubicBezTo>
                  <a:lnTo>
                    <a:pt x="117" y="5144"/>
                  </a:lnTo>
                  <a:cubicBezTo>
                    <a:pt x="35" y="5262"/>
                    <a:pt x="0" y="5391"/>
                    <a:pt x="0" y="5532"/>
                  </a:cubicBezTo>
                  <a:cubicBezTo>
                    <a:pt x="0" y="5778"/>
                    <a:pt x="129" y="6002"/>
                    <a:pt x="223" y="6131"/>
                  </a:cubicBezTo>
                  <a:cubicBezTo>
                    <a:pt x="176" y="6178"/>
                    <a:pt x="141" y="6225"/>
                    <a:pt x="106" y="6283"/>
                  </a:cubicBezTo>
                  <a:lnTo>
                    <a:pt x="117" y="6283"/>
                  </a:lnTo>
                  <a:cubicBezTo>
                    <a:pt x="35" y="6401"/>
                    <a:pt x="0" y="6518"/>
                    <a:pt x="0" y="6659"/>
                  </a:cubicBezTo>
                  <a:cubicBezTo>
                    <a:pt x="0" y="6918"/>
                    <a:pt x="129" y="7129"/>
                    <a:pt x="223" y="7270"/>
                  </a:cubicBezTo>
                  <a:cubicBezTo>
                    <a:pt x="176" y="7305"/>
                    <a:pt x="141" y="7364"/>
                    <a:pt x="106" y="7411"/>
                  </a:cubicBezTo>
                  <a:lnTo>
                    <a:pt x="117" y="7411"/>
                  </a:lnTo>
                  <a:cubicBezTo>
                    <a:pt x="35" y="7528"/>
                    <a:pt x="0" y="7658"/>
                    <a:pt x="0" y="7787"/>
                  </a:cubicBezTo>
                  <a:cubicBezTo>
                    <a:pt x="0" y="8045"/>
                    <a:pt x="129" y="8268"/>
                    <a:pt x="223" y="8397"/>
                  </a:cubicBezTo>
                  <a:cubicBezTo>
                    <a:pt x="176" y="8444"/>
                    <a:pt x="141" y="8491"/>
                    <a:pt x="106" y="8538"/>
                  </a:cubicBezTo>
                  <a:lnTo>
                    <a:pt x="117" y="8538"/>
                  </a:lnTo>
                  <a:cubicBezTo>
                    <a:pt x="35" y="8656"/>
                    <a:pt x="0" y="8785"/>
                    <a:pt x="0" y="8926"/>
                  </a:cubicBezTo>
                  <a:cubicBezTo>
                    <a:pt x="0" y="9173"/>
                    <a:pt x="129" y="9396"/>
                    <a:pt x="223" y="9525"/>
                  </a:cubicBezTo>
                  <a:cubicBezTo>
                    <a:pt x="176" y="9572"/>
                    <a:pt x="141" y="9619"/>
                    <a:pt x="106" y="9666"/>
                  </a:cubicBezTo>
                  <a:lnTo>
                    <a:pt x="117" y="9666"/>
                  </a:lnTo>
                  <a:cubicBezTo>
                    <a:pt x="35" y="9783"/>
                    <a:pt x="0" y="9913"/>
                    <a:pt x="0" y="10053"/>
                  </a:cubicBezTo>
                  <a:cubicBezTo>
                    <a:pt x="0" y="10300"/>
                    <a:pt x="129" y="10523"/>
                    <a:pt x="223" y="10652"/>
                  </a:cubicBezTo>
                  <a:cubicBezTo>
                    <a:pt x="176" y="10699"/>
                    <a:pt x="141" y="10746"/>
                    <a:pt x="106" y="10805"/>
                  </a:cubicBezTo>
                  <a:lnTo>
                    <a:pt x="117" y="10805"/>
                  </a:lnTo>
                  <a:cubicBezTo>
                    <a:pt x="35" y="10911"/>
                    <a:pt x="0" y="11040"/>
                    <a:pt x="0" y="11181"/>
                  </a:cubicBezTo>
                  <a:cubicBezTo>
                    <a:pt x="0" y="11428"/>
                    <a:pt x="129" y="11651"/>
                    <a:pt x="223" y="11780"/>
                  </a:cubicBezTo>
                  <a:cubicBezTo>
                    <a:pt x="176" y="11827"/>
                    <a:pt x="141" y="11874"/>
                    <a:pt x="106" y="11933"/>
                  </a:cubicBezTo>
                  <a:lnTo>
                    <a:pt x="117" y="11933"/>
                  </a:lnTo>
                  <a:cubicBezTo>
                    <a:pt x="35" y="12050"/>
                    <a:pt x="0" y="12179"/>
                    <a:pt x="0" y="12308"/>
                  </a:cubicBezTo>
                  <a:cubicBezTo>
                    <a:pt x="0" y="12567"/>
                    <a:pt x="129" y="12778"/>
                    <a:pt x="223" y="12919"/>
                  </a:cubicBezTo>
                  <a:cubicBezTo>
                    <a:pt x="176" y="12966"/>
                    <a:pt x="141" y="13013"/>
                    <a:pt x="106" y="13060"/>
                  </a:cubicBezTo>
                  <a:lnTo>
                    <a:pt x="117" y="13060"/>
                  </a:lnTo>
                  <a:cubicBezTo>
                    <a:pt x="35" y="13178"/>
                    <a:pt x="0" y="13307"/>
                    <a:pt x="0" y="13436"/>
                  </a:cubicBezTo>
                  <a:cubicBezTo>
                    <a:pt x="0" y="13694"/>
                    <a:pt x="129" y="13917"/>
                    <a:pt x="223" y="14047"/>
                  </a:cubicBezTo>
                  <a:cubicBezTo>
                    <a:pt x="176" y="14094"/>
                    <a:pt x="141" y="14141"/>
                    <a:pt x="106" y="14188"/>
                  </a:cubicBezTo>
                  <a:lnTo>
                    <a:pt x="117" y="14188"/>
                  </a:lnTo>
                  <a:cubicBezTo>
                    <a:pt x="35" y="14305"/>
                    <a:pt x="0" y="14434"/>
                    <a:pt x="0" y="14575"/>
                  </a:cubicBezTo>
                  <a:cubicBezTo>
                    <a:pt x="0" y="14822"/>
                    <a:pt x="129" y="15045"/>
                    <a:pt x="223" y="15174"/>
                  </a:cubicBezTo>
                  <a:cubicBezTo>
                    <a:pt x="176" y="15221"/>
                    <a:pt x="141" y="15268"/>
                    <a:pt x="106" y="15315"/>
                  </a:cubicBezTo>
                  <a:lnTo>
                    <a:pt x="117" y="15315"/>
                  </a:lnTo>
                  <a:cubicBezTo>
                    <a:pt x="35" y="15433"/>
                    <a:pt x="0" y="15562"/>
                    <a:pt x="0" y="15703"/>
                  </a:cubicBezTo>
                  <a:cubicBezTo>
                    <a:pt x="0" y="15949"/>
                    <a:pt x="129" y="16172"/>
                    <a:pt x="223" y="16302"/>
                  </a:cubicBezTo>
                  <a:cubicBezTo>
                    <a:pt x="176" y="16349"/>
                    <a:pt x="141" y="16396"/>
                    <a:pt x="106" y="16454"/>
                  </a:cubicBezTo>
                  <a:lnTo>
                    <a:pt x="117" y="16454"/>
                  </a:lnTo>
                  <a:cubicBezTo>
                    <a:pt x="35" y="16572"/>
                    <a:pt x="0" y="16689"/>
                    <a:pt x="0" y="16830"/>
                  </a:cubicBezTo>
                  <a:cubicBezTo>
                    <a:pt x="0" y="17077"/>
                    <a:pt x="129" y="17300"/>
                    <a:pt x="223" y="17441"/>
                  </a:cubicBezTo>
                  <a:cubicBezTo>
                    <a:pt x="176" y="17476"/>
                    <a:pt x="141" y="17535"/>
                    <a:pt x="106" y="17582"/>
                  </a:cubicBezTo>
                  <a:lnTo>
                    <a:pt x="117" y="17582"/>
                  </a:lnTo>
                  <a:cubicBezTo>
                    <a:pt x="35" y="17699"/>
                    <a:pt x="0" y="17828"/>
                    <a:pt x="0" y="17958"/>
                  </a:cubicBezTo>
                  <a:cubicBezTo>
                    <a:pt x="0" y="18216"/>
                    <a:pt x="129" y="18439"/>
                    <a:pt x="223" y="18568"/>
                  </a:cubicBezTo>
                  <a:cubicBezTo>
                    <a:pt x="176" y="18615"/>
                    <a:pt x="141" y="18662"/>
                    <a:pt x="106" y="18709"/>
                  </a:cubicBezTo>
                  <a:lnTo>
                    <a:pt x="117" y="18709"/>
                  </a:lnTo>
                  <a:cubicBezTo>
                    <a:pt x="35" y="18827"/>
                    <a:pt x="0" y="18956"/>
                    <a:pt x="0" y="19097"/>
                  </a:cubicBezTo>
                  <a:cubicBezTo>
                    <a:pt x="0" y="19344"/>
                    <a:pt x="129" y="19567"/>
                    <a:pt x="223" y="19696"/>
                  </a:cubicBezTo>
                  <a:cubicBezTo>
                    <a:pt x="176" y="19743"/>
                    <a:pt x="141" y="19790"/>
                    <a:pt x="106" y="19837"/>
                  </a:cubicBezTo>
                  <a:lnTo>
                    <a:pt x="117" y="19837"/>
                  </a:lnTo>
                  <a:cubicBezTo>
                    <a:pt x="35" y="19954"/>
                    <a:pt x="0" y="20083"/>
                    <a:pt x="0" y="20224"/>
                  </a:cubicBezTo>
                  <a:cubicBezTo>
                    <a:pt x="0" y="20471"/>
                    <a:pt x="129" y="20694"/>
                    <a:pt x="223" y="20823"/>
                  </a:cubicBezTo>
                  <a:cubicBezTo>
                    <a:pt x="176" y="20870"/>
                    <a:pt x="141" y="20917"/>
                    <a:pt x="106" y="20976"/>
                  </a:cubicBezTo>
                  <a:lnTo>
                    <a:pt x="117" y="20976"/>
                  </a:lnTo>
                  <a:cubicBezTo>
                    <a:pt x="35" y="21082"/>
                    <a:pt x="0" y="21211"/>
                    <a:pt x="0" y="21352"/>
                  </a:cubicBezTo>
                  <a:cubicBezTo>
                    <a:pt x="0" y="21599"/>
                    <a:pt x="129" y="21822"/>
                    <a:pt x="223" y="21951"/>
                  </a:cubicBezTo>
                  <a:cubicBezTo>
                    <a:pt x="176" y="21998"/>
                    <a:pt x="141" y="22045"/>
                    <a:pt x="106" y="22104"/>
                  </a:cubicBezTo>
                  <a:lnTo>
                    <a:pt x="117" y="22104"/>
                  </a:lnTo>
                  <a:cubicBezTo>
                    <a:pt x="35" y="22221"/>
                    <a:pt x="0" y="22338"/>
                    <a:pt x="0" y="22479"/>
                  </a:cubicBezTo>
                  <a:cubicBezTo>
                    <a:pt x="0" y="22738"/>
                    <a:pt x="129" y="22949"/>
                    <a:pt x="223" y="23090"/>
                  </a:cubicBezTo>
                  <a:cubicBezTo>
                    <a:pt x="176" y="23137"/>
                    <a:pt x="141" y="23184"/>
                    <a:pt x="106" y="23231"/>
                  </a:cubicBezTo>
                  <a:lnTo>
                    <a:pt x="117" y="23231"/>
                  </a:lnTo>
                  <a:cubicBezTo>
                    <a:pt x="35" y="23348"/>
                    <a:pt x="0" y="23478"/>
                    <a:pt x="0" y="23607"/>
                  </a:cubicBezTo>
                  <a:cubicBezTo>
                    <a:pt x="0" y="23865"/>
                    <a:pt x="129" y="24088"/>
                    <a:pt x="223" y="24218"/>
                  </a:cubicBezTo>
                  <a:cubicBezTo>
                    <a:pt x="176" y="24265"/>
                    <a:pt x="141" y="24312"/>
                    <a:pt x="106" y="24359"/>
                  </a:cubicBezTo>
                  <a:lnTo>
                    <a:pt x="117" y="24359"/>
                  </a:lnTo>
                  <a:cubicBezTo>
                    <a:pt x="35" y="24476"/>
                    <a:pt x="0" y="24605"/>
                    <a:pt x="0" y="24746"/>
                  </a:cubicBezTo>
                  <a:cubicBezTo>
                    <a:pt x="0" y="24993"/>
                    <a:pt x="129" y="25216"/>
                    <a:pt x="223" y="25345"/>
                  </a:cubicBezTo>
                  <a:cubicBezTo>
                    <a:pt x="176" y="25392"/>
                    <a:pt x="141" y="25439"/>
                    <a:pt x="106" y="25486"/>
                  </a:cubicBezTo>
                  <a:lnTo>
                    <a:pt x="117" y="25486"/>
                  </a:lnTo>
                  <a:cubicBezTo>
                    <a:pt x="35" y="25603"/>
                    <a:pt x="0" y="25733"/>
                    <a:pt x="0" y="25874"/>
                  </a:cubicBezTo>
                  <a:cubicBezTo>
                    <a:pt x="0" y="26120"/>
                    <a:pt x="129" y="26343"/>
                    <a:pt x="223" y="26473"/>
                  </a:cubicBezTo>
                  <a:cubicBezTo>
                    <a:pt x="176" y="26520"/>
                    <a:pt x="141" y="26567"/>
                    <a:pt x="106" y="26625"/>
                  </a:cubicBezTo>
                  <a:lnTo>
                    <a:pt x="117" y="26625"/>
                  </a:lnTo>
                  <a:cubicBezTo>
                    <a:pt x="35" y="26743"/>
                    <a:pt x="0" y="26860"/>
                    <a:pt x="0" y="27001"/>
                  </a:cubicBezTo>
                  <a:cubicBezTo>
                    <a:pt x="0" y="27248"/>
                    <a:pt x="129" y="27471"/>
                    <a:pt x="223" y="27600"/>
                  </a:cubicBezTo>
                  <a:cubicBezTo>
                    <a:pt x="176" y="27647"/>
                    <a:pt x="141" y="27706"/>
                    <a:pt x="106" y="27753"/>
                  </a:cubicBezTo>
                  <a:lnTo>
                    <a:pt x="117" y="27753"/>
                  </a:lnTo>
                  <a:cubicBezTo>
                    <a:pt x="35" y="27870"/>
                    <a:pt x="0" y="27999"/>
                    <a:pt x="0" y="28129"/>
                  </a:cubicBezTo>
                  <a:cubicBezTo>
                    <a:pt x="0" y="28387"/>
                    <a:pt x="129" y="28610"/>
                    <a:pt x="223" y="28739"/>
                  </a:cubicBezTo>
                  <a:cubicBezTo>
                    <a:pt x="176" y="28786"/>
                    <a:pt x="141" y="28833"/>
                    <a:pt x="106" y="28880"/>
                  </a:cubicBezTo>
                  <a:lnTo>
                    <a:pt x="117" y="28880"/>
                  </a:lnTo>
                  <a:cubicBezTo>
                    <a:pt x="35" y="28998"/>
                    <a:pt x="0" y="29127"/>
                    <a:pt x="0" y="29256"/>
                  </a:cubicBezTo>
                  <a:cubicBezTo>
                    <a:pt x="0" y="29514"/>
                    <a:pt x="129" y="29738"/>
                    <a:pt x="223" y="29867"/>
                  </a:cubicBezTo>
                  <a:cubicBezTo>
                    <a:pt x="176" y="29914"/>
                    <a:pt x="141" y="29961"/>
                    <a:pt x="106" y="30008"/>
                  </a:cubicBezTo>
                  <a:lnTo>
                    <a:pt x="117" y="30008"/>
                  </a:lnTo>
                  <a:cubicBezTo>
                    <a:pt x="35" y="30125"/>
                    <a:pt x="0" y="30254"/>
                    <a:pt x="0" y="30395"/>
                  </a:cubicBezTo>
                  <a:cubicBezTo>
                    <a:pt x="0" y="30642"/>
                    <a:pt x="129" y="30865"/>
                    <a:pt x="223" y="30994"/>
                  </a:cubicBezTo>
                  <a:cubicBezTo>
                    <a:pt x="176" y="31041"/>
                    <a:pt x="141" y="31088"/>
                    <a:pt x="106" y="31135"/>
                  </a:cubicBezTo>
                  <a:lnTo>
                    <a:pt x="117" y="31135"/>
                  </a:lnTo>
                  <a:cubicBezTo>
                    <a:pt x="35" y="31253"/>
                    <a:pt x="0" y="31382"/>
                    <a:pt x="0" y="31523"/>
                  </a:cubicBezTo>
                  <a:cubicBezTo>
                    <a:pt x="0" y="31769"/>
                    <a:pt x="129" y="31993"/>
                    <a:pt x="223" y="32122"/>
                  </a:cubicBezTo>
                  <a:cubicBezTo>
                    <a:pt x="176" y="32169"/>
                    <a:pt x="141" y="32216"/>
                    <a:pt x="106" y="32274"/>
                  </a:cubicBezTo>
                  <a:lnTo>
                    <a:pt x="117" y="32274"/>
                  </a:lnTo>
                  <a:cubicBezTo>
                    <a:pt x="35" y="32392"/>
                    <a:pt x="0" y="32509"/>
                    <a:pt x="0" y="32650"/>
                  </a:cubicBezTo>
                  <a:cubicBezTo>
                    <a:pt x="0" y="32909"/>
                    <a:pt x="129" y="33120"/>
                    <a:pt x="223" y="33261"/>
                  </a:cubicBezTo>
                  <a:cubicBezTo>
                    <a:pt x="176" y="33296"/>
                    <a:pt x="141" y="33355"/>
                    <a:pt x="106" y="33402"/>
                  </a:cubicBezTo>
                  <a:lnTo>
                    <a:pt x="117" y="33402"/>
                  </a:lnTo>
                  <a:cubicBezTo>
                    <a:pt x="35" y="33519"/>
                    <a:pt x="0" y="33649"/>
                    <a:pt x="0" y="33778"/>
                  </a:cubicBezTo>
                  <a:cubicBezTo>
                    <a:pt x="0" y="34036"/>
                    <a:pt x="129" y="34259"/>
                    <a:pt x="223" y="34389"/>
                  </a:cubicBezTo>
                  <a:cubicBezTo>
                    <a:pt x="176" y="34435"/>
                    <a:pt x="141" y="34482"/>
                    <a:pt x="106" y="34529"/>
                  </a:cubicBezTo>
                  <a:lnTo>
                    <a:pt x="117" y="34529"/>
                  </a:lnTo>
                  <a:cubicBezTo>
                    <a:pt x="35" y="34647"/>
                    <a:pt x="0" y="34776"/>
                    <a:pt x="0" y="34917"/>
                  </a:cubicBezTo>
                  <a:cubicBezTo>
                    <a:pt x="0" y="35164"/>
                    <a:pt x="129" y="35387"/>
                    <a:pt x="223" y="35516"/>
                  </a:cubicBezTo>
                  <a:cubicBezTo>
                    <a:pt x="176" y="35563"/>
                    <a:pt x="141" y="35610"/>
                    <a:pt x="106" y="35657"/>
                  </a:cubicBezTo>
                  <a:lnTo>
                    <a:pt x="117" y="35657"/>
                  </a:lnTo>
                  <a:cubicBezTo>
                    <a:pt x="35" y="35774"/>
                    <a:pt x="0" y="35904"/>
                    <a:pt x="0" y="36045"/>
                  </a:cubicBezTo>
                  <a:cubicBezTo>
                    <a:pt x="0" y="36291"/>
                    <a:pt x="129" y="36514"/>
                    <a:pt x="223" y="36643"/>
                  </a:cubicBezTo>
                  <a:cubicBezTo>
                    <a:pt x="176" y="36690"/>
                    <a:pt x="141" y="36737"/>
                    <a:pt x="106" y="36796"/>
                  </a:cubicBezTo>
                  <a:lnTo>
                    <a:pt x="117" y="36796"/>
                  </a:lnTo>
                  <a:cubicBezTo>
                    <a:pt x="35" y="36914"/>
                    <a:pt x="0" y="37031"/>
                    <a:pt x="0" y="37172"/>
                  </a:cubicBezTo>
                  <a:cubicBezTo>
                    <a:pt x="0" y="37419"/>
                    <a:pt x="129" y="37642"/>
                    <a:pt x="223" y="37771"/>
                  </a:cubicBezTo>
                  <a:cubicBezTo>
                    <a:pt x="176" y="37818"/>
                    <a:pt x="141" y="37877"/>
                    <a:pt x="106" y="37924"/>
                  </a:cubicBezTo>
                  <a:lnTo>
                    <a:pt x="117" y="37924"/>
                  </a:lnTo>
                  <a:cubicBezTo>
                    <a:pt x="35" y="38041"/>
                    <a:pt x="0" y="38170"/>
                    <a:pt x="0" y="38299"/>
                  </a:cubicBezTo>
                  <a:cubicBezTo>
                    <a:pt x="0" y="38558"/>
                    <a:pt x="129" y="38781"/>
                    <a:pt x="223" y="38910"/>
                  </a:cubicBezTo>
                  <a:cubicBezTo>
                    <a:pt x="176" y="38957"/>
                    <a:pt x="141" y="39004"/>
                    <a:pt x="106" y="39051"/>
                  </a:cubicBezTo>
                  <a:lnTo>
                    <a:pt x="117" y="39051"/>
                  </a:lnTo>
                  <a:cubicBezTo>
                    <a:pt x="35" y="39169"/>
                    <a:pt x="0" y="39298"/>
                    <a:pt x="0" y="39427"/>
                  </a:cubicBezTo>
                  <a:cubicBezTo>
                    <a:pt x="0" y="39685"/>
                    <a:pt x="129" y="39909"/>
                    <a:pt x="223" y="40038"/>
                  </a:cubicBezTo>
                  <a:cubicBezTo>
                    <a:pt x="176" y="40085"/>
                    <a:pt x="141" y="40132"/>
                    <a:pt x="106" y="40179"/>
                  </a:cubicBezTo>
                  <a:lnTo>
                    <a:pt x="117" y="40179"/>
                  </a:lnTo>
                  <a:cubicBezTo>
                    <a:pt x="35" y="40296"/>
                    <a:pt x="0" y="40425"/>
                    <a:pt x="0" y="40566"/>
                  </a:cubicBezTo>
                  <a:cubicBezTo>
                    <a:pt x="0" y="40813"/>
                    <a:pt x="129" y="41036"/>
                    <a:pt x="223" y="41165"/>
                  </a:cubicBezTo>
                  <a:cubicBezTo>
                    <a:pt x="176" y="41212"/>
                    <a:pt x="141" y="41259"/>
                    <a:pt x="106" y="41306"/>
                  </a:cubicBezTo>
                  <a:lnTo>
                    <a:pt x="117" y="41306"/>
                  </a:lnTo>
                  <a:cubicBezTo>
                    <a:pt x="35" y="41424"/>
                    <a:pt x="0" y="41553"/>
                    <a:pt x="0" y="41694"/>
                  </a:cubicBezTo>
                  <a:cubicBezTo>
                    <a:pt x="0" y="41940"/>
                    <a:pt x="129" y="42164"/>
                    <a:pt x="223" y="42293"/>
                  </a:cubicBezTo>
                  <a:cubicBezTo>
                    <a:pt x="176" y="42340"/>
                    <a:pt x="141" y="42387"/>
                    <a:pt x="106" y="42445"/>
                  </a:cubicBezTo>
                  <a:lnTo>
                    <a:pt x="117" y="42445"/>
                  </a:lnTo>
                  <a:cubicBezTo>
                    <a:pt x="35" y="42563"/>
                    <a:pt x="0" y="42680"/>
                    <a:pt x="0" y="42821"/>
                  </a:cubicBezTo>
                  <a:cubicBezTo>
                    <a:pt x="0" y="43080"/>
                    <a:pt x="129" y="43291"/>
                    <a:pt x="223" y="43432"/>
                  </a:cubicBezTo>
                  <a:cubicBezTo>
                    <a:pt x="176" y="43467"/>
                    <a:pt x="141" y="43526"/>
                    <a:pt x="106" y="43573"/>
                  </a:cubicBezTo>
                  <a:lnTo>
                    <a:pt x="117" y="43573"/>
                  </a:lnTo>
                  <a:cubicBezTo>
                    <a:pt x="35" y="43690"/>
                    <a:pt x="0" y="43820"/>
                    <a:pt x="0" y="43949"/>
                  </a:cubicBezTo>
                  <a:cubicBezTo>
                    <a:pt x="0" y="44207"/>
                    <a:pt x="129" y="44430"/>
                    <a:pt x="223" y="44559"/>
                  </a:cubicBezTo>
                  <a:cubicBezTo>
                    <a:pt x="176" y="44606"/>
                    <a:pt x="141" y="44653"/>
                    <a:pt x="106" y="44700"/>
                  </a:cubicBezTo>
                  <a:lnTo>
                    <a:pt x="117" y="44700"/>
                  </a:lnTo>
                  <a:cubicBezTo>
                    <a:pt x="35" y="44818"/>
                    <a:pt x="0" y="44947"/>
                    <a:pt x="0" y="45088"/>
                  </a:cubicBezTo>
                  <a:cubicBezTo>
                    <a:pt x="0" y="45335"/>
                    <a:pt x="129" y="45558"/>
                    <a:pt x="223" y="45687"/>
                  </a:cubicBezTo>
                  <a:cubicBezTo>
                    <a:pt x="176" y="45734"/>
                    <a:pt x="141" y="45781"/>
                    <a:pt x="106" y="45828"/>
                  </a:cubicBezTo>
                  <a:lnTo>
                    <a:pt x="117" y="45828"/>
                  </a:lnTo>
                  <a:cubicBezTo>
                    <a:pt x="35" y="45945"/>
                    <a:pt x="0" y="46074"/>
                    <a:pt x="0" y="46215"/>
                  </a:cubicBezTo>
                  <a:cubicBezTo>
                    <a:pt x="0" y="46462"/>
                    <a:pt x="129" y="46685"/>
                    <a:pt x="223" y="46814"/>
                  </a:cubicBezTo>
                  <a:cubicBezTo>
                    <a:pt x="176" y="46861"/>
                    <a:pt x="141" y="46908"/>
                    <a:pt x="106" y="46967"/>
                  </a:cubicBezTo>
                  <a:lnTo>
                    <a:pt x="117" y="46967"/>
                  </a:lnTo>
                  <a:cubicBezTo>
                    <a:pt x="35" y="47073"/>
                    <a:pt x="0" y="47202"/>
                    <a:pt x="0" y="47343"/>
                  </a:cubicBezTo>
                  <a:cubicBezTo>
                    <a:pt x="0" y="47590"/>
                    <a:pt x="129" y="47813"/>
                    <a:pt x="223" y="47942"/>
                  </a:cubicBezTo>
                  <a:cubicBezTo>
                    <a:pt x="176" y="47989"/>
                    <a:pt x="141" y="48036"/>
                    <a:pt x="106" y="48095"/>
                  </a:cubicBezTo>
                  <a:lnTo>
                    <a:pt x="117" y="48095"/>
                  </a:lnTo>
                  <a:cubicBezTo>
                    <a:pt x="35" y="48212"/>
                    <a:pt x="0" y="48341"/>
                    <a:pt x="0" y="48470"/>
                  </a:cubicBezTo>
                  <a:cubicBezTo>
                    <a:pt x="0" y="48729"/>
                    <a:pt x="129" y="48952"/>
                    <a:pt x="223" y="49081"/>
                  </a:cubicBezTo>
                  <a:cubicBezTo>
                    <a:pt x="176" y="49128"/>
                    <a:pt x="141" y="49175"/>
                    <a:pt x="106" y="49222"/>
                  </a:cubicBezTo>
                  <a:lnTo>
                    <a:pt x="117" y="49222"/>
                  </a:lnTo>
                  <a:cubicBezTo>
                    <a:pt x="35" y="49340"/>
                    <a:pt x="0" y="49469"/>
                    <a:pt x="0" y="49598"/>
                  </a:cubicBezTo>
                  <a:cubicBezTo>
                    <a:pt x="0" y="49856"/>
                    <a:pt x="129" y="50079"/>
                    <a:pt x="223" y="50209"/>
                  </a:cubicBezTo>
                  <a:cubicBezTo>
                    <a:pt x="176" y="50256"/>
                    <a:pt x="141" y="50303"/>
                    <a:pt x="106" y="50350"/>
                  </a:cubicBezTo>
                  <a:lnTo>
                    <a:pt x="117" y="50350"/>
                  </a:lnTo>
                  <a:cubicBezTo>
                    <a:pt x="35" y="50467"/>
                    <a:pt x="0" y="50596"/>
                    <a:pt x="0" y="50737"/>
                  </a:cubicBezTo>
                  <a:cubicBezTo>
                    <a:pt x="0" y="50984"/>
                    <a:pt x="129" y="51207"/>
                    <a:pt x="223" y="51336"/>
                  </a:cubicBezTo>
                  <a:cubicBezTo>
                    <a:pt x="176" y="51383"/>
                    <a:pt x="141" y="51430"/>
                    <a:pt x="106" y="51477"/>
                  </a:cubicBezTo>
                  <a:lnTo>
                    <a:pt x="117" y="51477"/>
                  </a:lnTo>
                  <a:cubicBezTo>
                    <a:pt x="35" y="51595"/>
                    <a:pt x="0" y="51724"/>
                    <a:pt x="0" y="51865"/>
                  </a:cubicBezTo>
                  <a:cubicBezTo>
                    <a:pt x="0" y="52111"/>
                    <a:pt x="129" y="52334"/>
                    <a:pt x="223" y="52464"/>
                  </a:cubicBezTo>
                  <a:cubicBezTo>
                    <a:pt x="176" y="52511"/>
                    <a:pt x="141" y="52558"/>
                    <a:pt x="106" y="52616"/>
                  </a:cubicBezTo>
                  <a:lnTo>
                    <a:pt x="117" y="52616"/>
                  </a:lnTo>
                  <a:cubicBezTo>
                    <a:pt x="35" y="52734"/>
                    <a:pt x="0" y="52851"/>
                    <a:pt x="0" y="52992"/>
                  </a:cubicBezTo>
                  <a:cubicBezTo>
                    <a:pt x="0" y="53251"/>
                    <a:pt x="129" y="53462"/>
                    <a:pt x="223" y="53603"/>
                  </a:cubicBezTo>
                  <a:cubicBezTo>
                    <a:pt x="176" y="53638"/>
                    <a:pt x="141" y="53697"/>
                    <a:pt x="106" y="53744"/>
                  </a:cubicBezTo>
                  <a:lnTo>
                    <a:pt x="117" y="53744"/>
                  </a:lnTo>
                  <a:cubicBezTo>
                    <a:pt x="35" y="53861"/>
                    <a:pt x="0" y="53990"/>
                    <a:pt x="0" y="54120"/>
                  </a:cubicBezTo>
                  <a:cubicBezTo>
                    <a:pt x="0" y="54378"/>
                    <a:pt x="129" y="54601"/>
                    <a:pt x="223" y="54730"/>
                  </a:cubicBezTo>
                  <a:cubicBezTo>
                    <a:pt x="176" y="54777"/>
                    <a:pt x="141" y="54824"/>
                    <a:pt x="106" y="54871"/>
                  </a:cubicBezTo>
                  <a:lnTo>
                    <a:pt x="117" y="54871"/>
                  </a:lnTo>
                  <a:cubicBezTo>
                    <a:pt x="35" y="54989"/>
                    <a:pt x="0" y="55118"/>
                    <a:pt x="0" y="55259"/>
                  </a:cubicBezTo>
                  <a:cubicBezTo>
                    <a:pt x="0" y="55505"/>
                    <a:pt x="129" y="55729"/>
                    <a:pt x="223" y="55858"/>
                  </a:cubicBezTo>
                  <a:cubicBezTo>
                    <a:pt x="176" y="55905"/>
                    <a:pt x="141" y="55952"/>
                    <a:pt x="106" y="55999"/>
                  </a:cubicBezTo>
                  <a:lnTo>
                    <a:pt x="117" y="55999"/>
                  </a:lnTo>
                  <a:cubicBezTo>
                    <a:pt x="35" y="56116"/>
                    <a:pt x="0" y="56245"/>
                    <a:pt x="0" y="56386"/>
                  </a:cubicBezTo>
                  <a:cubicBezTo>
                    <a:pt x="0" y="56633"/>
                    <a:pt x="129" y="56856"/>
                    <a:pt x="223" y="56985"/>
                  </a:cubicBezTo>
                  <a:cubicBezTo>
                    <a:pt x="176" y="57032"/>
                    <a:pt x="141" y="57079"/>
                    <a:pt x="106" y="57138"/>
                  </a:cubicBezTo>
                  <a:lnTo>
                    <a:pt x="117" y="57138"/>
                  </a:lnTo>
                  <a:cubicBezTo>
                    <a:pt x="35" y="57244"/>
                    <a:pt x="0" y="57373"/>
                    <a:pt x="0" y="57514"/>
                  </a:cubicBezTo>
                  <a:cubicBezTo>
                    <a:pt x="0" y="57760"/>
                    <a:pt x="129" y="57984"/>
                    <a:pt x="223" y="58113"/>
                  </a:cubicBezTo>
                  <a:cubicBezTo>
                    <a:pt x="176" y="58160"/>
                    <a:pt x="141" y="58207"/>
                    <a:pt x="106" y="58265"/>
                  </a:cubicBezTo>
                  <a:lnTo>
                    <a:pt x="117" y="58265"/>
                  </a:lnTo>
                  <a:cubicBezTo>
                    <a:pt x="35" y="58383"/>
                    <a:pt x="0" y="58512"/>
                    <a:pt x="0" y="58641"/>
                  </a:cubicBezTo>
                  <a:cubicBezTo>
                    <a:pt x="0" y="58900"/>
                    <a:pt x="129" y="59111"/>
                    <a:pt x="223" y="59252"/>
                  </a:cubicBezTo>
                  <a:cubicBezTo>
                    <a:pt x="176" y="59299"/>
                    <a:pt x="141" y="59346"/>
                    <a:pt x="106" y="59393"/>
                  </a:cubicBezTo>
                  <a:lnTo>
                    <a:pt x="117" y="59393"/>
                  </a:lnTo>
                  <a:cubicBezTo>
                    <a:pt x="35" y="59510"/>
                    <a:pt x="0" y="59640"/>
                    <a:pt x="0" y="59769"/>
                  </a:cubicBezTo>
                  <a:cubicBezTo>
                    <a:pt x="0" y="60027"/>
                    <a:pt x="129" y="60250"/>
                    <a:pt x="223" y="60380"/>
                  </a:cubicBezTo>
                  <a:cubicBezTo>
                    <a:pt x="176" y="60427"/>
                    <a:pt x="141" y="60474"/>
                    <a:pt x="106" y="60520"/>
                  </a:cubicBezTo>
                  <a:lnTo>
                    <a:pt x="117" y="60520"/>
                  </a:lnTo>
                  <a:cubicBezTo>
                    <a:pt x="35" y="60638"/>
                    <a:pt x="0" y="60767"/>
                    <a:pt x="0" y="60908"/>
                  </a:cubicBezTo>
                  <a:cubicBezTo>
                    <a:pt x="0" y="61155"/>
                    <a:pt x="129" y="61378"/>
                    <a:pt x="223" y="61507"/>
                  </a:cubicBezTo>
                  <a:cubicBezTo>
                    <a:pt x="176" y="61554"/>
                    <a:pt x="141" y="61601"/>
                    <a:pt x="106" y="61648"/>
                  </a:cubicBezTo>
                  <a:lnTo>
                    <a:pt x="117" y="61648"/>
                  </a:lnTo>
                  <a:cubicBezTo>
                    <a:pt x="35" y="61765"/>
                    <a:pt x="0" y="61895"/>
                    <a:pt x="0" y="62036"/>
                  </a:cubicBezTo>
                  <a:cubicBezTo>
                    <a:pt x="0" y="62282"/>
                    <a:pt x="129" y="62505"/>
                    <a:pt x="223" y="62635"/>
                  </a:cubicBezTo>
                  <a:cubicBezTo>
                    <a:pt x="176" y="62682"/>
                    <a:pt x="141" y="62728"/>
                    <a:pt x="106" y="62787"/>
                  </a:cubicBezTo>
                  <a:lnTo>
                    <a:pt x="117" y="62787"/>
                  </a:lnTo>
                  <a:cubicBezTo>
                    <a:pt x="35" y="62905"/>
                    <a:pt x="0" y="63022"/>
                    <a:pt x="0" y="63163"/>
                  </a:cubicBezTo>
                  <a:cubicBezTo>
                    <a:pt x="0" y="63410"/>
                    <a:pt x="129" y="63633"/>
                    <a:pt x="223" y="63774"/>
                  </a:cubicBezTo>
                  <a:cubicBezTo>
                    <a:pt x="176" y="63809"/>
                    <a:pt x="141" y="63868"/>
                    <a:pt x="106" y="63915"/>
                  </a:cubicBezTo>
                  <a:lnTo>
                    <a:pt x="117" y="63915"/>
                  </a:lnTo>
                  <a:cubicBezTo>
                    <a:pt x="35" y="64032"/>
                    <a:pt x="0" y="64161"/>
                    <a:pt x="0" y="64291"/>
                  </a:cubicBezTo>
                  <a:cubicBezTo>
                    <a:pt x="0" y="64549"/>
                    <a:pt x="129" y="64772"/>
                    <a:pt x="223" y="64901"/>
                  </a:cubicBezTo>
                  <a:cubicBezTo>
                    <a:pt x="176" y="64948"/>
                    <a:pt x="141" y="64995"/>
                    <a:pt x="106" y="65042"/>
                  </a:cubicBezTo>
                  <a:lnTo>
                    <a:pt x="117" y="65042"/>
                  </a:lnTo>
                  <a:cubicBezTo>
                    <a:pt x="35" y="65160"/>
                    <a:pt x="0" y="65289"/>
                    <a:pt x="0" y="65430"/>
                  </a:cubicBezTo>
                  <a:cubicBezTo>
                    <a:pt x="0" y="65676"/>
                    <a:pt x="129" y="65900"/>
                    <a:pt x="223" y="66029"/>
                  </a:cubicBezTo>
                  <a:cubicBezTo>
                    <a:pt x="176" y="66076"/>
                    <a:pt x="141" y="66123"/>
                    <a:pt x="106" y="66170"/>
                  </a:cubicBezTo>
                  <a:lnTo>
                    <a:pt x="117" y="66170"/>
                  </a:lnTo>
                  <a:cubicBezTo>
                    <a:pt x="35" y="66287"/>
                    <a:pt x="0" y="66416"/>
                    <a:pt x="0" y="66557"/>
                  </a:cubicBezTo>
                  <a:cubicBezTo>
                    <a:pt x="0" y="66804"/>
                    <a:pt x="129" y="67027"/>
                    <a:pt x="223" y="67156"/>
                  </a:cubicBezTo>
                  <a:cubicBezTo>
                    <a:pt x="176" y="67203"/>
                    <a:pt x="141" y="67250"/>
                    <a:pt x="106" y="67309"/>
                  </a:cubicBezTo>
                  <a:lnTo>
                    <a:pt x="117" y="67309"/>
                  </a:lnTo>
                  <a:cubicBezTo>
                    <a:pt x="35" y="67415"/>
                    <a:pt x="0" y="67544"/>
                    <a:pt x="0" y="67685"/>
                  </a:cubicBezTo>
                  <a:cubicBezTo>
                    <a:pt x="0" y="67931"/>
                    <a:pt x="129" y="68155"/>
                    <a:pt x="223" y="68284"/>
                  </a:cubicBezTo>
                  <a:cubicBezTo>
                    <a:pt x="176" y="68331"/>
                    <a:pt x="141" y="68378"/>
                    <a:pt x="106" y="68436"/>
                  </a:cubicBezTo>
                  <a:lnTo>
                    <a:pt x="117" y="68436"/>
                  </a:lnTo>
                  <a:cubicBezTo>
                    <a:pt x="35" y="68554"/>
                    <a:pt x="0" y="68671"/>
                    <a:pt x="0" y="68812"/>
                  </a:cubicBezTo>
                  <a:cubicBezTo>
                    <a:pt x="0" y="69071"/>
                    <a:pt x="129" y="69282"/>
                    <a:pt x="223" y="69423"/>
                  </a:cubicBezTo>
                  <a:cubicBezTo>
                    <a:pt x="176" y="69470"/>
                    <a:pt x="141" y="69517"/>
                    <a:pt x="106" y="69564"/>
                  </a:cubicBezTo>
                  <a:lnTo>
                    <a:pt x="117" y="69564"/>
                  </a:lnTo>
                  <a:cubicBezTo>
                    <a:pt x="35" y="69681"/>
                    <a:pt x="0" y="69811"/>
                    <a:pt x="0" y="69940"/>
                  </a:cubicBezTo>
                  <a:cubicBezTo>
                    <a:pt x="0" y="70198"/>
                    <a:pt x="129" y="70421"/>
                    <a:pt x="223" y="70550"/>
                  </a:cubicBezTo>
                  <a:cubicBezTo>
                    <a:pt x="176" y="70597"/>
                    <a:pt x="141" y="70644"/>
                    <a:pt x="106" y="70691"/>
                  </a:cubicBezTo>
                  <a:lnTo>
                    <a:pt x="117" y="70691"/>
                  </a:lnTo>
                  <a:cubicBezTo>
                    <a:pt x="35" y="70809"/>
                    <a:pt x="0" y="70938"/>
                    <a:pt x="0" y="71079"/>
                  </a:cubicBezTo>
                  <a:cubicBezTo>
                    <a:pt x="0" y="71326"/>
                    <a:pt x="129" y="71549"/>
                    <a:pt x="223" y="71678"/>
                  </a:cubicBezTo>
                  <a:cubicBezTo>
                    <a:pt x="176" y="71725"/>
                    <a:pt x="141" y="71772"/>
                    <a:pt x="106" y="71819"/>
                  </a:cubicBezTo>
                  <a:lnTo>
                    <a:pt x="117" y="71819"/>
                  </a:lnTo>
                  <a:cubicBezTo>
                    <a:pt x="35" y="71936"/>
                    <a:pt x="0" y="72066"/>
                    <a:pt x="0" y="72206"/>
                  </a:cubicBezTo>
                  <a:cubicBezTo>
                    <a:pt x="0" y="72453"/>
                    <a:pt x="129" y="72676"/>
                    <a:pt x="223" y="72805"/>
                  </a:cubicBezTo>
                  <a:cubicBezTo>
                    <a:pt x="176" y="72852"/>
                    <a:pt x="141" y="72899"/>
                    <a:pt x="106" y="72958"/>
                  </a:cubicBezTo>
                  <a:lnTo>
                    <a:pt x="117" y="72958"/>
                  </a:lnTo>
                  <a:cubicBezTo>
                    <a:pt x="35" y="73076"/>
                    <a:pt x="0" y="73193"/>
                    <a:pt x="0" y="73334"/>
                  </a:cubicBezTo>
                  <a:cubicBezTo>
                    <a:pt x="0" y="73581"/>
                    <a:pt x="129" y="73804"/>
                    <a:pt x="223" y="73933"/>
                  </a:cubicBezTo>
                  <a:cubicBezTo>
                    <a:pt x="176" y="73980"/>
                    <a:pt x="141" y="74039"/>
                    <a:pt x="106" y="74086"/>
                  </a:cubicBezTo>
                  <a:lnTo>
                    <a:pt x="117" y="74086"/>
                  </a:lnTo>
                  <a:cubicBezTo>
                    <a:pt x="35" y="74203"/>
                    <a:pt x="0" y="74332"/>
                    <a:pt x="0" y="74461"/>
                  </a:cubicBezTo>
                  <a:cubicBezTo>
                    <a:pt x="0" y="74720"/>
                    <a:pt x="129" y="74943"/>
                    <a:pt x="223" y="75072"/>
                  </a:cubicBezTo>
                  <a:cubicBezTo>
                    <a:pt x="176" y="75119"/>
                    <a:pt x="141" y="75166"/>
                    <a:pt x="106" y="75213"/>
                  </a:cubicBezTo>
                  <a:lnTo>
                    <a:pt x="117" y="75213"/>
                  </a:lnTo>
                  <a:cubicBezTo>
                    <a:pt x="35" y="75331"/>
                    <a:pt x="0" y="75460"/>
                    <a:pt x="0" y="75589"/>
                  </a:cubicBezTo>
                  <a:cubicBezTo>
                    <a:pt x="0" y="75847"/>
                    <a:pt x="129" y="76070"/>
                    <a:pt x="223" y="76200"/>
                  </a:cubicBezTo>
                  <a:cubicBezTo>
                    <a:pt x="176" y="76247"/>
                    <a:pt x="141" y="76294"/>
                    <a:pt x="106" y="76341"/>
                  </a:cubicBezTo>
                  <a:lnTo>
                    <a:pt x="117" y="76341"/>
                  </a:lnTo>
                  <a:cubicBezTo>
                    <a:pt x="35" y="76458"/>
                    <a:pt x="0" y="76587"/>
                    <a:pt x="0" y="76728"/>
                  </a:cubicBezTo>
                  <a:cubicBezTo>
                    <a:pt x="0" y="76975"/>
                    <a:pt x="129" y="77198"/>
                    <a:pt x="223" y="77327"/>
                  </a:cubicBezTo>
                  <a:cubicBezTo>
                    <a:pt x="176" y="77374"/>
                    <a:pt x="141" y="77421"/>
                    <a:pt x="106" y="77480"/>
                  </a:cubicBezTo>
                  <a:lnTo>
                    <a:pt x="117" y="77480"/>
                  </a:lnTo>
                  <a:cubicBezTo>
                    <a:pt x="35" y="77586"/>
                    <a:pt x="0" y="77715"/>
                    <a:pt x="0" y="77856"/>
                  </a:cubicBezTo>
                  <a:cubicBezTo>
                    <a:pt x="0" y="78102"/>
                    <a:pt x="129" y="78325"/>
                    <a:pt x="223" y="78455"/>
                  </a:cubicBezTo>
                  <a:cubicBezTo>
                    <a:pt x="176" y="78502"/>
                    <a:pt x="141" y="78549"/>
                    <a:pt x="106" y="78607"/>
                  </a:cubicBezTo>
                  <a:lnTo>
                    <a:pt x="117" y="78607"/>
                  </a:lnTo>
                  <a:cubicBezTo>
                    <a:pt x="35" y="78725"/>
                    <a:pt x="0" y="78842"/>
                    <a:pt x="0" y="78983"/>
                  </a:cubicBezTo>
                  <a:cubicBezTo>
                    <a:pt x="0" y="79242"/>
                    <a:pt x="129" y="79453"/>
                    <a:pt x="223" y="79594"/>
                  </a:cubicBezTo>
                  <a:cubicBezTo>
                    <a:pt x="176" y="79629"/>
                    <a:pt x="141" y="79688"/>
                    <a:pt x="106" y="79735"/>
                  </a:cubicBezTo>
                  <a:lnTo>
                    <a:pt x="117" y="79735"/>
                  </a:lnTo>
                  <a:cubicBezTo>
                    <a:pt x="35" y="79852"/>
                    <a:pt x="0" y="79981"/>
                    <a:pt x="0" y="80111"/>
                  </a:cubicBezTo>
                  <a:cubicBezTo>
                    <a:pt x="0" y="80369"/>
                    <a:pt x="129" y="80592"/>
                    <a:pt x="223" y="80721"/>
                  </a:cubicBezTo>
                  <a:cubicBezTo>
                    <a:pt x="176" y="80768"/>
                    <a:pt x="141" y="80815"/>
                    <a:pt x="106" y="80862"/>
                  </a:cubicBezTo>
                  <a:lnTo>
                    <a:pt x="117" y="80862"/>
                  </a:lnTo>
                  <a:cubicBezTo>
                    <a:pt x="35" y="80980"/>
                    <a:pt x="0" y="81109"/>
                    <a:pt x="0" y="81250"/>
                  </a:cubicBezTo>
                  <a:cubicBezTo>
                    <a:pt x="0" y="81497"/>
                    <a:pt x="129" y="81720"/>
                    <a:pt x="223" y="81849"/>
                  </a:cubicBezTo>
                  <a:cubicBezTo>
                    <a:pt x="176" y="81896"/>
                    <a:pt x="141" y="81943"/>
                    <a:pt x="106" y="81990"/>
                  </a:cubicBezTo>
                  <a:lnTo>
                    <a:pt x="117" y="81990"/>
                  </a:lnTo>
                  <a:cubicBezTo>
                    <a:pt x="35" y="82107"/>
                    <a:pt x="0" y="82236"/>
                    <a:pt x="0" y="82377"/>
                  </a:cubicBezTo>
                  <a:cubicBezTo>
                    <a:pt x="0" y="82624"/>
                    <a:pt x="129" y="82847"/>
                    <a:pt x="223" y="82976"/>
                  </a:cubicBezTo>
                  <a:cubicBezTo>
                    <a:pt x="176" y="83023"/>
                    <a:pt x="141" y="83070"/>
                    <a:pt x="106" y="83129"/>
                  </a:cubicBezTo>
                  <a:lnTo>
                    <a:pt x="117" y="83129"/>
                  </a:lnTo>
                  <a:cubicBezTo>
                    <a:pt x="35" y="83235"/>
                    <a:pt x="0" y="83364"/>
                    <a:pt x="0" y="83505"/>
                  </a:cubicBezTo>
                  <a:cubicBezTo>
                    <a:pt x="0" y="83752"/>
                    <a:pt x="129" y="83975"/>
                    <a:pt x="223" y="84104"/>
                  </a:cubicBezTo>
                  <a:cubicBezTo>
                    <a:pt x="176" y="84151"/>
                    <a:pt x="141" y="84210"/>
                    <a:pt x="106" y="84257"/>
                  </a:cubicBezTo>
                  <a:lnTo>
                    <a:pt x="117" y="84257"/>
                  </a:lnTo>
                  <a:cubicBezTo>
                    <a:pt x="35" y="84374"/>
                    <a:pt x="0" y="84503"/>
                    <a:pt x="0" y="84632"/>
                  </a:cubicBezTo>
                  <a:cubicBezTo>
                    <a:pt x="0" y="84891"/>
                    <a:pt x="129" y="85114"/>
                    <a:pt x="223" y="85243"/>
                  </a:cubicBezTo>
                  <a:cubicBezTo>
                    <a:pt x="176" y="85290"/>
                    <a:pt x="141" y="85337"/>
                    <a:pt x="106" y="85384"/>
                  </a:cubicBezTo>
                  <a:lnTo>
                    <a:pt x="117" y="85384"/>
                  </a:lnTo>
                  <a:cubicBezTo>
                    <a:pt x="35" y="85501"/>
                    <a:pt x="0" y="85631"/>
                    <a:pt x="0" y="85760"/>
                  </a:cubicBezTo>
                  <a:cubicBezTo>
                    <a:pt x="0" y="86018"/>
                    <a:pt x="129" y="86241"/>
                    <a:pt x="223" y="86371"/>
                  </a:cubicBezTo>
                  <a:cubicBezTo>
                    <a:pt x="176" y="86418"/>
                    <a:pt x="141" y="86465"/>
                    <a:pt x="106" y="86512"/>
                  </a:cubicBezTo>
                  <a:lnTo>
                    <a:pt x="117" y="86512"/>
                  </a:lnTo>
                  <a:cubicBezTo>
                    <a:pt x="35" y="86629"/>
                    <a:pt x="0" y="86758"/>
                    <a:pt x="0" y="86899"/>
                  </a:cubicBezTo>
                  <a:cubicBezTo>
                    <a:pt x="0" y="87146"/>
                    <a:pt x="129" y="87369"/>
                    <a:pt x="223" y="87498"/>
                  </a:cubicBezTo>
                  <a:cubicBezTo>
                    <a:pt x="176" y="87545"/>
                    <a:pt x="141" y="87592"/>
                    <a:pt x="106" y="87639"/>
                  </a:cubicBezTo>
                  <a:lnTo>
                    <a:pt x="117" y="87639"/>
                  </a:lnTo>
                  <a:cubicBezTo>
                    <a:pt x="35" y="87756"/>
                    <a:pt x="0" y="87886"/>
                    <a:pt x="0" y="88027"/>
                  </a:cubicBezTo>
                  <a:cubicBezTo>
                    <a:pt x="0" y="88273"/>
                    <a:pt x="129" y="88496"/>
                    <a:pt x="223" y="88626"/>
                  </a:cubicBezTo>
                  <a:cubicBezTo>
                    <a:pt x="176" y="88673"/>
                    <a:pt x="141" y="88720"/>
                    <a:pt x="106" y="88778"/>
                  </a:cubicBezTo>
                  <a:lnTo>
                    <a:pt x="117" y="88778"/>
                  </a:lnTo>
                  <a:cubicBezTo>
                    <a:pt x="35" y="88896"/>
                    <a:pt x="0" y="89013"/>
                    <a:pt x="0" y="89154"/>
                  </a:cubicBezTo>
                  <a:cubicBezTo>
                    <a:pt x="0" y="89412"/>
                    <a:pt x="129" y="89624"/>
                    <a:pt x="223" y="89765"/>
                  </a:cubicBezTo>
                  <a:cubicBezTo>
                    <a:pt x="176" y="89800"/>
                    <a:pt x="141" y="89859"/>
                    <a:pt x="106" y="89906"/>
                  </a:cubicBezTo>
                  <a:lnTo>
                    <a:pt x="117" y="89906"/>
                  </a:lnTo>
                  <a:cubicBezTo>
                    <a:pt x="35" y="90023"/>
                    <a:pt x="0" y="90152"/>
                    <a:pt x="0" y="90282"/>
                  </a:cubicBezTo>
                  <a:cubicBezTo>
                    <a:pt x="0" y="90540"/>
                    <a:pt x="129" y="90763"/>
                    <a:pt x="223" y="90892"/>
                  </a:cubicBezTo>
                  <a:cubicBezTo>
                    <a:pt x="176" y="90939"/>
                    <a:pt x="141" y="90986"/>
                    <a:pt x="106" y="91033"/>
                  </a:cubicBezTo>
                  <a:lnTo>
                    <a:pt x="117" y="91033"/>
                  </a:lnTo>
                  <a:cubicBezTo>
                    <a:pt x="35" y="91151"/>
                    <a:pt x="0" y="91280"/>
                    <a:pt x="0" y="91421"/>
                  </a:cubicBezTo>
                  <a:cubicBezTo>
                    <a:pt x="0" y="91667"/>
                    <a:pt x="129" y="91891"/>
                    <a:pt x="223" y="92020"/>
                  </a:cubicBezTo>
                  <a:cubicBezTo>
                    <a:pt x="176" y="92067"/>
                    <a:pt x="141" y="92114"/>
                    <a:pt x="106" y="92161"/>
                  </a:cubicBezTo>
                  <a:lnTo>
                    <a:pt x="117" y="92161"/>
                  </a:lnTo>
                  <a:cubicBezTo>
                    <a:pt x="35" y="92278"/>
                    <a:pt x="0" y="92407"/>
                    <a:pt x="0" y="92548"/>
                  </a:cubicBezTo>
                  <a:cubicBezTo>
                    <a:pt x="0" y="92795"/>
                    <a:pt x="129" y="93018"/>
                    <a:pt x="223" y="93147"/>
                  </a:cubicBezTo>
                  <a:cubicBezTo>
                    <a:pt x="176" y="93194"/>
                    <a:pt x="141" y="93241"/>
                    <a:pt x="106" y="93300"/>
                  </a:cubicBezTo>
                  <a:lnTo>
                    <a:pt x="117" y="93300"/>
                  </a:lnTo>
                  <a:cubicBezTo>
                    <a:pt x="35" y="93406"/>
                    <a:pt x="0" y="93535"/>
                    <a:pt x="0" y="93676"/>
                  </a:cubicBezTo>
                  <a:cubicBezTo>
                    <a:pt x="0" y="93922"/>
                    <a:pt x="129" y="94146"/>
                    <a:pt x="223" y="94275"/>
                  </a:cubicBezTo>
                  <a:cubicBezTo>
                    <a:pt x="176" y="94322"/>
                    <a:pt x="141" y="94380"/>
                    <a:pt x="106" y="94427"/>
                  </a:cubicBezTo>
                  <a:lnTo>
                    <a:pt x="117" y="94427"/>
                  </a:lnTo>
                  <a:cubicBezTo>
                    <a:pt x="35" y="94545"/>
                    <a:pt x="0" y="94674"/>
                    <a:pt x="0" y="94803"/>
                  </a:cubicBezTo>
                  <a:cubicBezTo>
                    <a:pt x="0" y="95062"/>
                    <a:pt x="129" y="95285"/>
                    <a:pt x="223" y="95414"/>
                  </a:cubicBezTo>
                  <a:cubicBezTo>
                    <a:pt x="176" y="95461"/>
                    <a:pt x="141" y="95508"/>
                    <a:pt x="106" y="95555"/>
                  </a:cubicBezTo>
                  <a:lnTo>
                    <a:pt x="117" y="95555"/>
                  </a:lnTo>
                  <a:cubicBezTo>
                    <a:pt x="35" y="95672"/>
                    <a:pt x="0" y="95802"/>
                    <a:pt x="0" y="95931"/>
                  </a:cubicBezTo>
                  <a:cubicBezTo>
                    <a:pt x="0" y="96189"/>
                    <a:pt x="129" y="96412"/>
                    <a:pt x="223" y="96542"/>
                  </a:cubicBezTo>
                  <a:cubicBezTo>
                    <a:pt x="176" y="96588"/>
                    <a:pt x="141" y="96635"/>
                    <a:pt x="106" y="96682"/>
                  </a:cubicBezTo>
                  <a:lnTo>
                    <a:pt x="117" y="96682"/>
                  </a:lnTo>
                  <a:cubicBezTo>
                    <a:pt x="35" y="96800"/>
                    <a:pt x="0" y="96929"/>
                    <a:pt x="0" y="97070"/>
                  </a:cubicBezTo>
                  <a:cubicBezTo>
                    <a:pt x="0" y="97317"/>
                    <a:pt x="129" y="97540"/>
                    <a:pt x="223" y="97669"/>
                  </a:cubicBezTo>
                  <a:cubicBezTo>
                    <a:pt x="176" y="97716"/>
                    <a:pt x="141" y="97763"/>
                    <a:pt x="106" y="97810"/>
                  </a:cubicBezTo>
                  <a:lnTo>
                    <a:pt x="117" y="97810"/>
                  </a:lnTo>
                  <a:cubicBezTo>
                    <a:pt x="35" y="97927"/>
                    <a:pt x="0" y="98057"/>
                    <a:pt x="0" y="98198"/>
                  </a:cubicBezTo>
                  <a:cubicBezTo>
                    <a:pt x="0" y="98444"/>
                    <a:pt x="129" y="98667"/>
                    <a:pt x="223" y="98796"/>
                  </a:cubicBezTo>
                  <a:cubicBezTo>
                    <a:pt x="176" y="98843"/>
                    <a:pt x="141" y="98890"/>
                    <a:pt x="106" y="98949"/>
                  </a:cubicBezTo>
                  <a:lnTo>
                    <a:pt x="117" y="98949"/>
                  </a:lnTo>
                  <a:cubicBezTo>
                    <a:pt x="35" y="99067"/>
                    <a:pt x="0" y="99184"/>
                    <a:pt x="0" y="99325"/>
                  </a:cubicBezTo>
                  <a:cubicBezTo>
                    <a:pt x="0" y="99583"/>
                    <a:pt x="129" y="99795"/>
                    <a:pt x="223" y="99936"/>
                  </a:cubicBezTo>
                  <a:cubicBezTo>
                    <a:pt x="176" y="99971"/>
                    <a:pt x="141" y="100030"/>
                    <a:pt x="106" y="100077"/>
                  </a:cubicBezTo>
                  <a:lnTo>
                    <a:pt x="117" y="100077"/>
                  </a:lnTo>
                  <a:cubicBezTo>
                    <a:pt x="35" y="100194"/>
                    <a:pt x="0" y="100323"/>
                    <a:pt x="0" y="100452"/>
                  </a:cubicBezTo>
                  <a:cubicBezTo>
                    <a:pt x="0" y="100711"/>
                    <a:pt x="129" y="100934"/>
                    <a:pt x="223" y="101063"/>
                  </a:cubicBezTo>
                  <a:cubicBezTo>
                    <a:pt x="176" y="101110"/>
                    <a:pt x="141" y="101157"/>
                    <a:pt x="106" y="101204"/>
                  </a:cubicBezTo>
                  <a:lnTo>
                    <a:pt x="117" y="101204"/>
                  </a:lnTo>
                  <a:cubicBezTo>
                    <a:pt x="35" y="101322"/>
                    <a:pt x="0" y="101451"/>
                    <a:pt x="0" y="101592"/>
                  </a:cubicBezTo>
                  <a:cubicBezTo>
                    <a:pt x="0" y="101838"/>
                    <a:pt x="129" y="102062"/>
                    <a:pt x="223" y="102191"/>
                  </a:cubicBezTo>
                  <a:cubicBezTo>
                    <a:pt x="176" y="102238"/>
                    <a:pt x="141" y="102285"/>
                    <a:pt x="106" y="102332"/>
                  </a:cubicBezTo>
                  <a:lnTo>
                    <a:pt x="117" y="102332"/>
                  </a:lnTo>
                  <a:cubicBezTo>
                    <a:pt x="35" y="102449"/>
                    <a:pt x="0" y="102578"/>
                    <a:pt x="0" y="102719"/>
                  </a:cubicBezTo>
                  <a:cubicBezTo>
                    <a:pt x="0" y="102966"/>
                    <a:pt x="129" y="103189"/>
                    <a:pt x="223" y="103318"/>
                  </a:cubicBezTo>
                  <a:cubicBezTo>
                    <a:pt x="176" y="103365"/>
                    <a:pt x="141" y="103412"/>
                    <a:pt x="106" y="103471"/>
                  </a:cubicBezTo>
                  <a:lnTo>
                    <a:pt x="117" y="103471"/>
                  </a:lnTo>
                  <a:cubicBezTo>
                    <a:pt x="35" y="103577"/>
                    <a:pt x="0" y="103706"/>
                    <a:pt x="0" y="103847"/>
                  </a:cubicBezTo>
                  <a:cubicBezTo>
                    <a:pt x="0" y="104093"/>
                    <a:pt x="129" y="104316"/>
                    <a:pt x="223" y="104446"/>
                  </a:cubicBezTo>
                  <a:cubicBezTo>
                    <a:pt x="176" y="104493"/>
                    <a:pt x="141" y="104540"/>
                    <a:pt x="106" y="104598"/>
                  </a:cubicBezTo>
                  <a:lnTo>
                    <a:pt x="117" y="104598"/>
                  </a:lnTo>
                  <a:cubicBezTo>
                    <a:pt x="35" y="104716"/>
                    <a:pt x="0" y="104833"/>
                    <a:pt x="0" y="104974"/>
                  </a:cubicBezTo>
                  <a:cubicBezTo>
                    <a:pt x="0" y="105233"/>
                    <a:pt x="129" y="105444"/>
                    <a:pt x="223" y="105585"/>
                  </a:cubicBezTo>
                  <a:cubicBezTo>
                    <a:pt x="176" y="105632"/>
                    <a:pt x="141" y="105679"/>
                    <a:pt x="106" y="105726"/>
                  </a:cubicBezTo>
                  <a:lnTo>
                    <a:pt x="117" y="105726"/>
                  </a:lnTo>
                  <a:cubicBezTo>
                    <a:pt x="35" y="105843"/>
                    <a:pt x="0" y="105973"/>
                    <a:pt x="0" y="106102"/>
                  </a:cubicBezTo>
                  <a:cubicBezTo>
                    <a:pt x="0" y="106360"/>
                    <a:pt x="129" y="106583"/>
                    <a:pt x="223" y="106712"/>
                  </a:cubicBezTo>
                  <a:cubicBezTo>
                    <a:pt x="176" y="106759"/>
                    <a:pt x="141" y="106806"/>
                    <a:pt x="106" y="106853"/>
                  </a:cubicBezTo>
                  <a:lnTo>
                    <a:pt x="117" y="106853"/>
                  </a:lnTo>
                  <a:cubicBezTo>
                    <a:pt x="35" y="106971"/>
                    <a:pt x="0" y="107100"/>
                    <a:pt x="0" y="107241"/>
                  </a:cubicBezTo>
                  <a:cubicBezTo>
                    <a:pt x="0" y="107488"/>
                    <a:pt x="129" y="107711"/>
                    <a:pt x="223" y="107840"/>
                  </a:cubicBezTo>
                  <a:cubicBezTo>
                    <a:pt x="176" y="107887"/>
                    <a:pt x="141" y="107934"/>
                    <a:pt x="106" y="107981"/>
                  </a:cubicBezTo>
                  <a:lnTo>
                    <a:pt x="117" y="107981"/>
                  </a:lnTo>
                  <a:cubicBezTo>
                    <a:pt x="35" y="108098"/>
                    <a:pt x="0" y="108227"/>
                    <a:pt x="0" y="108368"/>
                  </a:cubicBezTo>
                  <a:cubicBezTo>
                    <a:pt x="0" y="108615"/>
                    <a:pt x="129" y="108838"/>
                    <a:pt x="223" y="108967"/>
                  </a:cubicBezTo>
                  <a:cubicBezTo>
                    <a:pt x="176" y="109014"/>
                    <a:pt x="141" y="109061"/>
                    <a:pt x="106" y="109120"/>
                  </a:cubicBezTo>
                  <a:lnTo>
                    <a:pt x="117" y="109120"/>
                  </a:lnTo>
                  <a:cubicBezTo>
                    <a:pt x="35" y="109238"/>
                    <a:pt x="0" y="109355"/>
                    <a:pt x="0" y="109496"/>
                  </a:cubicBezTo>
                  <a:cubicBezTo>
                    <a:pt x="0" y="109743"/>
                    <a:pt x="129" y="109966"/>
                    <a:pt x="223" y="110107"/>
                  </a:cubicBezTo>
                  <a:cubicBezTo>
                    <a:pt x="176" y="110142"/>
                    <a:pt x="141" y="110201"/>
                    <a:pt x="106" y="110248"/>
                  </a:cubicBezTo>
                  <a:lnTo>
                    <a:pt x="117" y="110248"/>
                  </a:lnTo>
                  <a:cubicBezTo>
                    <a:pt x="35" y="110365"/>
                    <a:pt x="0" y="110494"/>
                    <a:pt x="0" y="110623"/>
                  </a:cubicBezTo>
                  <a:cubicBezTo>
                    <a:pt x="0" y="110882"/>
                    <a:pt x="129" y="111105"/>
                    <a:pt x="223" y="111234"/>
                  </a:cubicBezTo>
                  <a:cubicBezTo>
                    <a:pt x="176" y="111281"/>
                    <a:pt x="141" y="111328"/>
                    <a:pt x="106" y="111375"/>
                  </a:cubicBezTo>
                  <a:lnTo>
                    <a:pt x="117" y="111375"/>
                  </a:lnTo>
                  <a:cubicBezTo>
                    <a:pt x="35" y="111493"/>
                    <a:pt x="0" y="111622"/>
                    <a:pt x="0" y="111751"/>
                  </a:cubicBezTo>
                  <a:cubicBezTo>
                    <a:pt x="0" y="112009"/>
                    <a:pt x="129" y="112232"/>
                    <a:pt x="223" y="112362"/>
                  </a:cubicBezTo>
                  <a:cubicBezTo>
                    <a:pt x="176" y="112409"/>
                    <a:pt x="141" y="112456"/>
                    <a:pt x="106" y="112503"/>
                  </a:cubicBezTo>
                  <a:lnTo>
                    <a:pt x="117" y="112503"/>
                  </a:lnTo>
                  <a:cubicBezTo>
                    <a:pt x="35" y="112620"/>
                    <a:pt x="0" y="112749"/>
                    <a:pt x="0" y="112890"/>
                  </a:cubicBezTo>
                  <a:cubicBezTo>
                    <a:pt x="0" y="113137"/>
                    <a:pt x="129" y="113360"/>
                    <a:pt x="223" y="113489"/>
                  </a:cubicBezTo>
                  <a:cubicBezTo>
                    <a:pt x="176" y="113536"/>
                    <a:pt x="141" y="113583"/>
                    <a:pt x="106" y="113642"/>
                  </a:cubicBezTo>
                  <a:lnTo>
                    <a:pt x="117" y="113642"/>
                  </a:lnTo>
                  <a:cubicBezTo>
                    <a:pt x="35" y="113748"/>
                    <a:pt x="0" y="113877"/>
                    <a:pt x="0" y="114018"/>
                  </a:cubicBezTo>
                  <a:cubicBezTo>
                    <a:pt x="0" y="114264"/>
                    <a:pt x="129" y="114487"/>
                    <a:pt x="223" y="114617"/>
                  </a:cubicBezTo>
                  <a:cubicBezTo>
                    <a:pt x="176" y="114664"/>
                    <a:pt x="141" y="114711"/>
                    <a:pt x="106" y="114769"/>
                  </a:cubicBezTo>
                  <a:lnTo>
                    <a:pt x="117" y="114769"/>
                  </a:lnTo>
                  <a:cubicBezTo>
                    <a:pt x="35" y="114887"/>
                    <a:pt x="0" y="115016"/>
                    <a:pt x="0" y="115145"/>
                  </a:cubicBezTo>
                  <a:cubicBezTo>
                    <a:pt x="0" y="115404"/>
                    <a:pt x="129" y="115615"/>
                    <a:pt x="223" y="115756"/>
                  </a:cubicBezTo>
                  <a:cubicBezTo>
                    <a:pt x="176" y="115791"/>
                    <a:pt x="141" y="115850"/>
                    <a:pt x="106" y="115897"/>
                  </a:cubicBezTo>
                  <a:lnTo>
                    <a:pt x="117" y="115897"/>
                  </a:lnTo>
                  <a:cubicBezTo>
                    <a:pt x="35" y="116014"/>
                    <a:pt x="0" y="116143"/>
                    <a:pt x="0" y="116273"/>
                  </a:cubicBezTo>
                  <a:cubicBezTo>
                    <a:pt x="0" y="116531"/>
                    <a:pt x="129" y="116754"/>
                    <a:pt x="223" y="116883"/>
                  </a:cubicBezTo>
                  <a:cubicBezTo>
                    <a:pt x="176" y="116930"/>
                    <a:pt x="141" y="116977"/>
                    <a:pt x="106" y="117024"/>
                  </a:cubicBezTo>
                  <a:lnTo>
                    <a:pt x="117" y="117024"/>
                  </a:lnTo>
                  <a:cubicBezTo>
                    <a:pt x="35" y="117142"/>
                    <a:pt x="0" y="117271"/>
                    <a:pt x="0" y="117412"/>
                  </a:cubicBezTo>
                  <a:cubicBezTo>
                    <a:pt x="0" y="117658"/>
                    <a:pt x="129" y="117882"/>
                    <a:pt x="223" y="118011"/>
                  </a:cubicBezTo>
                  <a:cubicBezTo>
                    <a:pt x="176" y="118058"/>
                    <a:pt x="141" y="118105"/>
                    <a:pt x="106" y="118152"/>
                  </a:cubicBezTo>
                  <a:lnTo>
                    <a:pt x="117" y="118152"/>
                  </a:lnTo>
                  <a:cubicBezTo>
                    <a:pt x="35" y="118269"/>
                    <a:pt x="0" y="118398"/>
                    <a:pt x="0" y="118539"/>
                  </a:cubicBezTo>
                  <a:cubicBezTo>
                    <a:pt x="0" y="118786"/>
                    <a:pt x="129" y="119009"/>
                    <a:pt x="223" y="119138"/>
                  </a:cubicBezTo>
                  <a:cubicBezTo>
                    <a:pt x="176" y="119185"/>
                    <a:pt x="141" y="119232"/>
                    <a:pt x="106" y="119291"/>
                  </a:cubicBezTo>
                  <a:lnTo>
                    <a:pt x="117" y="119291"/>
                  </a:lnTo>
                  <a:cubicBezTo>
                    <a:pt x="35" y="119408"/>
                    <a:pt x="0" y="119526"/>
                    <a:pt x="0" y="119667"/>
                  </a:cubicBezTo>
                  <a:cubicBezTo>
                    <a:pt x="0" y="119913"/>
                    <a:pt x="129" y="120137"/>
                    <a:pt x="223" y="120266"/>
                  </a:cubicBezTo>
                  <a:cubicBezTo>
                    <a:pt x="176" y="120313"/>
                    <a:pt x="141" y="120372"/>
                    <a:pt x="106" y="120418"/>
                  </a:cubicBezTo>
                  <a:lnTo>
                    <a:pt x="117" y="120418"/>
                  </a:lnTo>
                  <a:cubicBezTo>
                    <a:pt x="35" y="120536"/>
                    <a:pt x="0" y="120665"/>
                    <a:pt x="0" y="120794"/>
                  </a:cubicBezTo>
                  <a:cubicBezTo>
                    <a:pt x="0" y="121053"/>
                    <a:pt x="129" y="121276"/>
                    <a:pt x="223" y="121405"/>
                  </a:cubicBezTo>
                  <a:cubicBezTo>
                    <a:pt x="176" y="121452"/>
                    <a:pt x="141" y="121499"/>
                    <a:pt x="106" y="121546"/>
                  </a:cubicBezTo>
                  <a:lnTo>
                    <a:pt x="117" y="121546"/>
                  </a:lnTo>
                  <a:cubicBezTo>
                    <a:pt x="35" y="121663"/>
                    <a:pt x="0" y="121793"/>
                    <a:pt x="0" y="121922"/>
                  </a:cubicBezTo>
                  <a:cubicBezTo>
                    <a:pt x="0" y="122180"/>
                    <a:pt x="129" y="122403"/>
                    <a:pt x="223" y="122533"/>
                  </a:cubicBezTo>
                  <a:cubicBezTo>
                    <a:pt x="176" y="122580"/>
                    <a:pt x="141" y="122627"/>
                    <a:pt x="106" y="122673"/>
                  </a:cubicBezTo>
                  <a:lnTo>
                    <a:pt x="117" y="122673"/>
                  </a:lnTo>
                  <a:cubicBezTo>
                    <a:pt x="35" y="122791"/>
                    <a:pt x="0" y="122920"/>
                    <a:pt x="0" y="123061"/>
                  </a:cubicBezTo>
                  <a:cubicBezTo>
                    <a:pt x="0" y="123308"/>
                    <a:pt x="129" y="123531"/>
                    <a:pt x="223" y="123660"/>
                  </a:cubicBezTo>
                  <a:cubicBezTo>
                    <a:pt x="176" y="123707"/>
                    <a:pt x="141" y="123754"/>
                    <a:pt x="106" y="123801"/>
                  </a:cubicBezTo>
                  <a:lnTo>
                    <a:pt x="117" y="123801"/>
                  </a:lnTo>
                  <a:cubicBezTo>
                    <a:pt x="35" y="123918"/>
                    <a:pt x="0" y="124048"/>
                    <a:pt x="0" y="124189"/>
                  </a:cubicBezTo>
                  <a:cubicBezTo>
                    <a:pt x="0" y="124435"/>
                    <a:pt x="129" y="124658"/>
                    <a:pt x="223" y="124788"/>
                  </a:cubicBezTo>
                  <a:cubicBezTo>
                    <a:pt x="176" y="124835"/>
                    <a:pt x="141" y="124881"/>
                    <a:pt x="106" y="124940"/>
                  </a:cubicBezTo>
                  <a:lnTo>
                    <a:pt x="117" y="124940"/>
                  </a:lnTo>
                  <a:cubicBezTo>
                    <a:pt x="35" y="125058"/>
                    <a:pt x="0" y="125175"/>
                    <a:pt x="0" y="125316"/>
                  </a:cubicBezTo>
                  <a:cubicBezTo>
                    <a:pt x="0" y="125574"/>
                    <a:pt x="129" y="125786"/>
                    <a:pt x="223" y="125927"/>
                  </a:cubicBezTo>
                  <a:cubicBezTo>
                    <a:pt x="176" y="125974"/>
                    <a:pt x="141" y="126021"/>
                    <a:pt x="106" y="126068"/>
                  </a:cubicBezTo>
                  <a:lnTo>
                    <a:pt x="117" y="126068"/>
                  </a:lnTo>
                  <a:cubicBezTo>
                    <a:pt x="35" y="126185"/>
                    <a:pt x="0" y="126314"/>
                    <a:pt x="0" y="126444"/>
                  </a:cubicBezTo>
                  <a:cubicBezTo>
                    <a:pt x="0" y="126702"/>
                    <a:pt x="129" y="126925"/>
                    <a:pt x="223" y="127054"/>
                  </a:cubicBezTo>
                  <a:cubicBezTo>
                    <a:pt x="176" y="127101"/>
                    <a:pt x="141" y="127148"/>
                    <a:pt x="106" y="127195"/>
                  </a:cubicBezTo>
                  <a:lnTo>
                    <a:pt x="117" y="127195"/>
                  </a:lnTo>
                  <a:cubicBezTo>
                    <a:pt x="35" y="127313"/>
                    <a:pt x="0" y="127442"/>
                    <a:pt x="0" y="127583"/>
                  </a:cubicBezTo>
                  <a:cubicBezTo>
                    <a:pt x="0" y="127829"/>
                    <a:pt x="129" y="128053"/>
                    <a:pt x="223" y="128182"/>
                  </a:cubicBezTo>
                  <a:cubicBezTo>
                    <a:pt x="176" y="128229"/>
                    <a:pt x="141" y="128276"/>
                    <a:pt x="106" y="128323"/>
                  </a:cubicBezTo>
                  <a:lnTo>
                    <a:pt x="117" y="128323"/>
                  </a:lnTo>
                  <a:cubicBezTo>
                    <a:pt x="35" y="128440"/>
                    <a:pt x="0" y="128569"/>
                    <a:pt x="0" y="128710"/>
                  </a:cubicBezTo>
                  <a:cubicBezTo>
                    <a:pt x="0" y="128957"/>
                    <a:pt x="129" y="129180"/>
                    <a:pt x="223" y="129309"/>
                  </a:cubicBezTo>
                  <a:cubicBezTo>
                    <a:pt x="176" y="129356"/>
                    <a:pt x="141" y="129403"/>
                    <a:pt x="106" y="129462"/>
                  </a:cubicBezTo>
                  <a:lnTo>
                    <a:pt x="117" y="129462"/>
                  </a:lnTo>
                  <a:cubicBezTo>
                    <a:pt x="35" y="129579"/>
                    <a:pt x="0" y="129697"/>
                    <a:pt x="0" y="129838"/>
                  </a:cubicBezTo>
                  <a:cubicBezTo>
                    <a:pt x="0" y="130084"/>
                    <a:pt x="129" y="130308"/>
                    <a:pt x="223" y="130437"/>
                  </a:cubicBezTo>
                  <a:cubicBezTo>
                    <a:pt x="176" y="130484"/>
                    <a:pt x="141" y="130531"/>
                    <a:pt x="106" y="130589"/>
                  </a:cubicBezTo>
                  <a:lnTo>
                    <a:pt x="117" y="130589"/>
                  </a:lnTo>
                  <a:cubicBezTo>
                    <a:pt x="35" y="130707"/>
                    <a:pt x="0" y="130836"/>
                    <a:pt x="0" y="130965"/>
                  </a:cubicBezTo>
                  <a:cubicBezTo>
                    <a:pt x="0" y="131224"/>
                    <a:pt x="129" y="131447"/>
                    <a:pt x="223" y="131576"/>
                  </a:cubicBezTo>
                  <a:cubicBezTo>
                    <a:pt x="176" y="131623"/>
                    <a:pt x="141" y="131670"/>
                    <a:pt x="106" y="131717"/>
                  </a:cubicBezTo>
                  <a:lnTo>
                    <a:pt x="117" y="131717"/>
                  </a:lnTo>
                  <a:cubicBezTo>
                    <a:pt x="35" y="131834"/>
                    <a:pt x="0" y="131964"/>
                    <a:pt x="0" y="132093"/>
                  </a:cubicBezTo>
                  <a:cubicBezTo>
                    <a:pt x="0" y="132351"/>
                    <a:pt x="129" y="132574"/>
                    <a:pt x="223" y="132703"/>
                  </a:cubicBezTo>
                  <a:cubicBezTo>
                    <a:pt x="176" y="132750"/>
                    <a:pt x="141" y="132797"/>
                    <a:pt x="106" y="132844"/>
                  </a:cubicBezTo>
                  <a:lnTo>
                    <a:pt x="117" y="132844"/>
                  </a:lnTo>
                  <a:cubicBezTo>
                    <a:pt x="35" y="132962"/>
                    <a:pt x="0" y="133091"/>
                    <a:pt x="0" y="133232"/>
                  </a:cubicBezTo>
                  <a:cubicBezTo>
                    <a:pt x="0" y="133479"/>
                    <a:pt x="129" y="133702"/>
                    <a:pt x="223" y="133831"/>
                  </a:cubicBezTo>
                  <a:cubicBezTo>
                    <a:pt x="176" y="133878"/>
                    <a:pt x="141" y="133925"/>
                    <a:pt x="106" y="133972"/>
                  </a:cubicBezTo>
                  <a:lnTo>
                    <a:pt x="117" y="133972"/>
                  </a:lnTo>
                  <a:cubicBezTo>
                    <a:pt x="35" y="134089"/>
                    <a:pt x="0" y="134219"/>
                    <a:pt x="0" y="134359"/>
                  </a:cubicBezTo>
                  <a:cubicBezTo>
                    <a:pt x="0" y="134606"/>
                    <a:pt x="129" y="134829"/>
                    <a:pt x="223" y="134958"/>
                  </a:cubicBezTo>
                  <a:cubicBezTo>
                    <a:pt x="176" y="135005"/>
                    <a:pt x="141" y="135052"/>
                    <a:pt x="106" y="135111"/>
                  </a:cubicBezTo>
                  <a:lnTo>
                    <a:pt x="117" y="135111"/>
                  </a:lnTo>
                  <a:cubicBezTo>
                    <a:pt x="35" y="135229"/>
                    <a:pt x="0" y="135346"/>
                    <a:pt x="0" y="135487"/>
                  </a:cubicBezTo>
                  <a:cubicBezTo>
                    <a:pt x="0" y="135745"/>
                    <a:pt x="129" y="135957"/>
                    <a:pt x="223" y="136098"/>
                  </a:cubicBezTo>
                  <a:cubicBezTo>
                    <a:pt x="176" y="136133"/>
                    <a:pt x="141" y="136192"/>
                    <a:pt x="106" y="136239"/>
                  </a:cubicBezTo>
                  <a:lnTo>
                    <a:pt x="117" y="136239"/>
                  </a:lnTo>
                  <a:cubicBezTo>
                    <a:pt x="35" y="136356"/>
                    <a:pt x="0" y="136485"/>
                    <a:pt x="0" y="136614"/>
                  </a:cubicBezTo>
                  <a:cubicBezTo>
                    <a:pt x="0" y="136873"/>
                    <a:pt x="129" y="137096"/>
                    <a:pt x="223" y="137225"/>
                  </a:cubicBezTo>
                  <a:cubicBezTo>
                    <a:pt x="176" y="137272"/>
                    <a:pt x="141" y="137319"/>
                    <a:pt x="106" y="137366"/>
                  </a:cubicBezTo>
                  <a:lnTo>
                    <a:pt x="117" y="137366"/>
                  </a:lnTo>
                  <a:cubicBezTo>
                    <a:pt x="35" y="137484"/>
                    <a:pt x="0" y="137613"/>
                    <a:pt x="0" y="137754"/>
                  </a:cubicBezTo>
                  <a:cubicBezTo>
                    <a:pt x="0" y="138000"/>
                    <a:pt x="129" y="138223"/>
                    <a:pt x="223" y="138353"/>
                  </a:cubicBezTo>
                  <a:cubicBezTo>
                    <a:pt x="176" y="138400"/>
                    <a:pt x="141" y="138447"/>
                    <a:pt x="106" y="138494"/>
                  </a:cubicBezTo>
                  <a:lnTo>
                    <a:pt x="117" y="138494"/>
                  </a:lnTo>
                  <a:cubicBezTo>
                    <a:pt x="35" y="138611"/>
                    <a:pt x="0" y="138740"/>
                    <a:pt x="0" y="138881"/>
                  </a:cubicBezTo>
                  <a:cubicBezTo>
                    <a:pt x="0" y="139128"/>
                    <a:pt x="129" y="139351"/>
                    <a:pt x="223" y="139480"/>
                  </a:cubicBezTo>
                  <a:cubicBezTo>
                    <a:pt x="176" y="139527"/>
                    <a:pt x="141" y="139574"/>
                    <a:pt x="106" y="139633"/>
                  </a:cubicBezTo>
                  <a:lnTo>
                    <a:pt x="117" y="139633"/>
                  </a:lnTo>
                  <a:cubicBezTo>
                    <a:pt x="35" y="139739"/>
                    <a:pt x="0" y="139868"/>
                    <a:pt x="0" y="140009"/>
                  </a:cubicBezTo>
                  <a:cubicBezTo>
                    <a:pt x="0" y="140255"/>
                    <a:pt x="129" y="140478"/>
                    <a:pt x="223" y="140608"/>
                  </a:cubicBezTo>
                  <a:cubicBezTo>
                    <a:pt x="176" y="140655"/>
                    <a:pt x="141" y="140702"/>
                    <a:pt x="106" y="140760"/>
                  </a:cubicBezTo>
                  <a:lnTo>
                    <a:pt x="117" y="140760"/>
                  </a:lnTo>
                  <a:cubicBezTo>
                    <a:pt x="35" y="140878"/>
                    <a:pt x="0" y="141007"/>
                    <a:pt x="0" y="141136"/>
                  </a:cubicBezTo>
                  <a:cubicBezTo>
                    <a:pt x="0" y="141395"/>
                    <a:pt x="129" y="141618"/>
                    <a:pt x="223" y="141747"/>
                  </a:cubicBezTo>
                  <a:cubicBezTo>
                    <a:pt x="176" y="141794"/>
                    <a:pt x="141" y="141841"/>
                    <a:pt x="106" y="141888"/>
                  </a:cubicBezTo>
                  <a:lnTo>
                    <a:pt x="117" y="141888"/>
                  </a:lnTo>
                  <a:cubicBezTo>
                    <a:pt x="35" y="142005"/>
                    <a:pt x="0" y="142134"/>
                    <a:pt x="0" y="142264"/>
                  </a:cubicBezTo>
                  <a:cubicBezTo>
                    <a:pt x="0" y="142522"/>
                    <a:pt x="129" y="142745"/>
                    <a:pt x="223" y="142874"/>
                  </a:cubicBezTo>
                  <a:cubicBezTo>
                    <a:pt x="176" y="142921"/>
                    <a:pt x="141" y="142968"/>
                    <a:pt x="106" y="143015"/>
                  </a:cubicBezTo>
                  <a:lnTo>
                    <a:pt x="117" y="143015"/>
                  </a:lnTo>
                  <a:cubicBezTo>
                    <a:pt x="35" y="143133"/>
                    <a:pt x="0" y="143262"/>
                    <a:pt x="0" y="143403"/>
                  </a:cubicBezTo>
                  <a:cubicBezTo>
                    <a:pt x="0" y="143650"/>
                    <a:pt x="129" y="143873"/>
                    <a:pt x="223" y="144002"/>
                  </a:cubicBezTo>
                  <a:cubicBezTo>
                    <a:pt x="176" y="144049"/>
                    <a:pt x="141" y="144096"/>
                    <a:pt x="106" y="144143"/>
                  </a:cubicBezTo>
                  <a:lnTo>
                    <a:pt x="117" y="144143"/>
                  </a:lnTo>
                  <a:cubicBezTo>
                    <a:pt x="35" y="144260"/>
                    <a:pt x="0" y="144389"/>
                    <a:pt x="0" y="144530"/>
                  </a:cubicBezTo>
                  <a:cubicBezTo>
                    <a:pt x="0" y="144777"/>
                    <a:pt x="129" y="145000"/>
                    <a:pt x="223" y="145129"/>
                  </a:cubicBezTo>
                  <a:cubicBezTo>
                    <a:pt x="176" y="145176"/>
                    <a:pt x="141" y="145223"/>
                    <a:pt x="106" y="145282"/>
                  </a:cubicBezTo>
                  <a:lnTo>
                    <a:pt x="117" y="145282"/>
                  </a:lnTo>
                  <a:cubicBezTo>
                    <a:pt x="35" y="145399"/>
                    <a:pt x="0" y="145517"/>
                    <a:pt x="0" y="145658"/>
                  </a:cubicBezTo>
                  <a:cubicBezTo>
                    <a:pt x="0" y="145905"/>
                    <a:pt x="129" y="146128"/>
                    <a:pt x="223" y="146269"/>
                  </a:cubicBezTo>
                  <a:cubicBezTo>
                    <a:pt x="176" y="146304"/>
                    <a:pt x="141" y="146363"/>
                    <a:pt x="106" y="146410"/>
                  </a:cubicBezTo>
                  <a:lnTo>
                    <a:pt x="117" y="146410"/>
                  </a:lnTo>
                  <a:cubicBezTo>
                    <a:pt x="35" y="146527"/>
                    <a:pt x="0" y="146656"/>
                    <a:pt x="0" y="146785"/>
                  </a:cubicBezTo>
                  <a:cubicBezTo>
                    <a:pt x="0" y="147044"/>
                    <a:pt x="129" y="147267"/>
                    <a:pt x="223" y="147396"/>
                  </a:cubicBezTo>
                  <a:cubicBezTo>
                    <a:pt x="176" y="147443"/>
                    <a:pt x="141" y="147490"/>
                    <a:pt x="106" y="147537"/>
                  </a:cubicBezTo>
                  <a:lnTo>
                    <a:pt x="117" y="147537"/>
                  </a:lnTo>
                  <a:cubicBezTo>
                    <a:pt x="35" y="147654"/>
                    <a:pt x="0" y="147784"/>
                    <a:pt x="0" y="147913"/>
                  </a:cubicBezTo>
                  <a:cubicBezTo>
                    <a:pt x="0" y="148171"/>
                    <a:pt x="129" y="148394"/>
                    <a:pt x="223" y="148524"/>
                  </a:cubicBezTo>
                  <a:cubicBezTo>
                    <a:pt x="176" y="148571"/>
                    <a:pt x="141" y="148618"/>
                    <a:pt x="106" y="148665"/>
                  </a:cubicBezTo>
                  <a:lnTo>
                    <a:pt x="117" y="148665"/>
                  </a:lnTo>
                  <a:cubicBezTo>
                    <a:pt x="35" y="148782"/>
                    <a:pt x="0" y="148911"/>
                    <a:pt x="0" y="149052"/>
                  </a:cubicBezTo>
                  <a:cubicBezTo>
                    <a:pt x="0" y="149299"/>
                    <a:pt x="129" y="149522"/>
                    <a:pt x="223" y="149651"/>
                  </a:cubicBezTo>
                  <a:cubicBezTo>
                    <a:pt x="176" y="149698"/>
                    <a:pt x="141" y="149745"/>
                    <a:pt x="106" y="149804"/>
                  </a:cubicBezTo>
                  <a:lnTo>
                    <a:pt x="117" y="149804"/>
                  </a:lnTo>
                  <a:cubicBezTo>
                    <a:pt x="35" y="149909"/>
                    <a:pt x="0" y="150039"/>
                    <a:pt x="0" y="150180"/>
                  </a:cubicBezTo>
                  <a:cubicBezTo>
                    <a:pt x="0" y="150426"/>
                    <a:pt x="129" y="150649"/>
                    <a:pt x="223" y="150779"/>
                  </a:cubicBezTo>
                  <a:cubicBezTo>
                    <a:pt x="176" y="150826"/>
                    <a:pt x="141" y="150873"/>
                    <a:pt x="106" y="150931"/>
                  </a:cubicBezTo>
                  <a:lnTo>
                    <a:pt x="117" y="150931"/>
                  </a:lnTo>
                  <a:cubicBezTo>
                    <a:pt x="35" y="151049"/>
                    <a:pt x="0" y="151178"/>
                    <a:pt x="0" y="151307"/>
                  </a:cubicBezTo>
                  <a:cubicBezTo>
                    <a:pt x="0" y="151565"/>
                    <a:pt x="129" y="151789"/>
                    <a:pt x="223" y="151918"/>
                  </a:cubicBezTo>
                  <a:cubicBezTo>
                    <a:pt x="176" y="151965"/>
                    <a:pt x="141" y="152012"/>
                    <a:pt x="106" y="152059"/>
                  </a:cubicBezTo>
                  <a:lnTo>
                    <a:pt x="117" y="152059"/>
                  </a:lnTo>
                  <a:cubicBezTo>
                    <a:pt x="35" y="152176"/>
                    <a:pt x="0" y="152305"/>
                    <a:pt x="0" y="152435"/>
                  </a:cubicBezTo>
                  <a:cubicBezTo>
                    <a:pt x="0" y="152693"/>
                    <a:pt x="129" y="152916"/>
                    <a:pt x="223" y="153045"/>
                  </a:cubicBezTo>
                  <a:cubicBezTo>
                    <a:pt x="176" y="153092"/>
                    <a:pt x="141" y="153139"/>
                    <a:pt x="106" y="153186"/>
                  </a:cubicBezTo>
                  <a:lnTo>
                    <a:pt x="117" y="153186"/>
                  </a:lnTo>
                  <a:cubicBezTo>
                    <a:pt x="35" y="153304"/>
                    <a:pt x="0" y="153433"/>
                    <a:pt x="0" y="153574"/>
                  </a:cubicBezTo>
                  <a:cubicBezTo>
                    <a:pt x="0" y="153820"/>
                    <a:pt x="129" y="154044"/>
                    <a:pt x="223" y="154173"/>
                  </a:cubicBezTo>
                  <a:cubicBezTo>
                    <a:pt x="176" y="154220"/>
                    <a:pt x="141" y="154267"/>
                    <a:pt x="106" y="154314"/>
                  </a:cubicBezTo>
                  <a:lnTo>
                    <a:pt x="117" y="154314"/>
                  </a:lnTo>
                  <a:cubicBezTo>
                    <a:pt x="35" y="154431"/>
                    <a:pt x="0" y="154560"/>
                    <a:pt x="0" y="154701"/>
                  </a:cubicBezTo>
                  <a:cubicBezTo>
                    <a:pt x="0" y="154948"/>
                    <a:pt x="129" y="155171"/>
                    <a:pt x="223" y="155300"/>
                  </a:cubicBezTo>
                  <a:cubicBezTo>
                    <a:pt x="176" y="155347"/>
                    <a:pt x="141" y="155394"/>
                    <a:pt x="106" y="155453"/>
                  </a:cubicBezTo>
                  <a:lnTo>
                    <a:pt x="117" y="155453"/>
                  </a:lnTo>
                  <a:cubicBezTo>
                    <a:pt x="35" y="155570"/>
                    <a:pt x="0" y="155688"/>
                    <a:pt x="0" y="155829"/>
                  </a:cubicBezTo>
                  <a:cubicBezTo>
                    <a:pt x="0" y="156075"/>
                    <a:pt x="129" y="156299"/>
                    <a:pt x="223" y="156428"/>
                  </a:cubicBezTo>
                  <a:cubicBezTo>
                    <a:pt x="176" y="156475"/>
                    <a:pt x="141" y="156533"/>
                    <a:pt x="106" y="156580"/>
                  </a:cubicBezTo>
                  <a:lnTo>
                    <a:pt x="117" y="156580"/>
                  </a:lnTo>
                  <a:cubicBezTo>
                    <a:pt x="35" y="156698"/>
                    <a:pt x="0" y="156827"/>
                    <a:pt x="0" y="156956"/>
                  </a:cubicBezTo>
                  <a:cubicBezTo>
                    <a:pt x="0" y="157215"/>
                    <a:pt x="129" y="157438"/>
                    <a:pt x="223" y="157567"/>
                  </a:cubicBezTo>
                  <a:cubicBezTo>
                    <a:pt x="176" y="157614"/>
                    <a:pt x="141" y="157661"/>
                    <a:pt x="106" y="157708"/>
                  </a:cubicBezTo>
                  <a:lnTo>
                    <a:pt x="117" y="157708"/>
                  </a:lnTo>
                  <a:cubicBezTo>
                    <a:pt x="35" y="157825"/>
                    <a:pt x="0" y="157955"/>
                    <a:pt x="0" y="158084"/>
                  </a:cubicBezTo>
                  <a:cubicBezTo>
                    <a:pt x="0" y="158342"/>
                    <a:pt x="129" y="158565"/>
                    <a:pt x="223" y="158695"/>
                  </a:cubicBezTo>
                  <a:cubicBezTo>
                    <a:pt x="176" y="158741"/>
                    <a:pt x="141" y="158788"/>
                    <a:pt x="106" y="158835"/>
                  </a:cubicBezTo>
                  <a:lnTo>
                    <a:pt x="117" y="158835"/>
                  </a:lnTo>
                  <a:cubicBezTo>
                    <a:pt x="35" y="158953"/>
                    <a:pt x="0" y="159082"/>
                    <a:pt x="0" y="159223"/>
                  </a:cubicBezTo>
                  <a:cubicBezTo>
                    <a:pt x="0" y="159470"/>
                    <a:pt x="129" y="159693"/>
                    <a:pt x="223" y="159822"/>
                  </a:cubicBezTo>
                  <a:cubicBezTo>
                    <a:pt x="176" y="159869"/>
                    <a:pt x="141" y="159916"/>
                    <a:pt x="106" y="159975"/>
                  </a:cubicBezTo>
                  <a:lnTo>
                    <a:pt x="117" y="159975"/>
                  </a:lnTo>
                  <a:cubicBezTo>
                    <a:pt x="35" y="160080"/>
                    <a:pt x="0" y="160210"/>
                    <a:pt x="0" y="160351"/>
                  </a:cubicBezTo>
                  <a:cubicBezTo>
                    <a:pt x="0" y="160597"/>
                    <a:pt x="129" y="160820"/>
                    <a:pt x="223" y="160949"/>
                  </a:cubicBezTo>
                  <a:cubicBezTo>
                    <a:pt x="176" y="160996"/>
                    <a:pt x="141" y="161043"/>
                    <a:pt x="106" y="161102"/>
                  </a:cubicBezTo>
                  <a:lnTo>
                    <a:pt x="117" y="161102"/>
                  </a:lnTo>
                  <a:cubicBezTo>
                    <a:pt x="35" y="161220"/>
                    <a:pt x="0" y="161337"/>
                    <a:pt x="0" y="161478"/>
                  </a:cubicBezTo>
                  <a:cubicBezTo>
                    <a:pt x="0" y="161736"/>
                    <a:pt x="129" y="161948"/>
                    <a:pt x="223" y="162089"/>
                  </a:cubicBezTo>
                  <a:cubicBezTo>
                    <a:pt x="176" y="162136"/>
                    <a:pt x="141" y="162183"/>
                    <a:pt x="106" y="162230"/>
                  </a:cubicBezTo>
                  <a:lnTo>
                    <a:pt x="117" y="162230"/>
                  </a:lnTo>
                  <a:cubicBezTo>
                    <a:pt x="35" y="162347"/>
                    <a:pt x="0" y="162476"/>
                    <a:pt x="0" y="162605"/>
                  </a:cubicBezTo>
                  <a:cubicBezTo>
                    <a:pt x="0" y="162864"/>
                    <a:pt x="129" y="163087"/>
                    <a:pt x="223" y="163216"/>
                  </a:cubicBezTo>
                  <a:cubicBezTo>
                    <a:pt x="176" y="163263"/>
                    <a:pt x="141" y="163310"/>
                    <a:pt x="106" y="163357"/>
                  </a:cubicBezTo>
                  <a:lnTo>
                    <a:pt x="117" y="163357"/>
                  </a:lnTo>
                  <a:cubicBezTo>
                    <a:pt x="35" y="163475"/>
                    <a:pt x="0" y="163604"/>
                    <a:pt x="0" y="163745"/>
                  </a:cubicBezTo>
                  <a:cubicBezTo>
                    <a:pt x="0" y="163991"/>
                    <a:pt x="129" y="164215"/>
                    <a:pt x="223" y="164344"/>
                  </a:cubicBezTo>
                  <a:cubicBezTo>
                    <a:pt x="176" y="164391"/>
                    <a:pt x="141" y="164438"/>
                    <a:pt x="106" y="164485"/>
                  </a:cubicBezTo>
                  <a:lnTo>
                    <a:pt x="117" y="164485"/>
                  </a:lnTo>
                  <a:cubicBezTo>
                    <a:pt x="35" y="164602"/>
                    <a:pt x="0" y="164731"/>
                    <a:pt x="0" y="164872"/>
                  </a:cubicBezTo>
                  <a:cubicBezTo>
                    <a:pt x="0" y="165119"/>
                    <a:pt x="129" y="165342"/>
                    <a:pt x="223" y="165471"/>
                  </a:cubicBezTo>
                  <a:cubicBezTo>
                    <a:pt x="176" y="165518"/>
                    <a:pt x="141" y="165565"/>
                    <a:pt x="106" y="165624"/>
                  </a:cubicBezTo>
                  <a:lnTo>
                    <a:pt x="117" y="165624"/>
                  </a:lnTo>
                  <a:cubicBezTo>
                    <a:pt x="35" y="165730"/>
                    <a:pt x="0" y="165859"/>
                    <a:pt x="0" y="166000"/>
                  </a:cubicBezTo>
                  <a:cubicBezTo>
                    <a:pt x="0" y="166246"/>
                    <a:pt x="129" y="166469"/>
                    <a:pt x="223" y="166599"/>
                  </a:cubicBezTo>
                  <a:cubicBezTo>
                    <a:pt x="176" y="166646"/>
                    <a:pt x="141" y="166704"/>
                    <a:pt x="106" y="166751"/>
                  </a:cubicBezTo>
                  <a:lnTo>
                    <a:pt x="117" y="166751"/>
                  </a:lnTo>
                  <a:cubicBezTo>
                    <a:pt x="35" y="166869"/>
                    <a:pt x="0" y="166998"/>
                    <a:pt x="0" y="167127"/>
                  </a:cubicBezTo>
                  <a:cubicBezTo>
                    <a:pt x="0" y="167386"/>
                    <a:pt x="129" y="167609"/>
                    <a:pt x="223" y="167738"/>
                  </a:cubicBezTo>
                  <a:cubicBezTo>
                    <a:pt x="176" y="167785"/>
                    <a:pt x="141" y="167832"/>
                    <a:pt x="106" y="167879"/>
                  </a:cubicBezTo>
                  <a:lnTo>
                    <a:pt x="117" y="167879"/>
                  </a:lnTo>
                  <a:cubicBezTo>
                    <a:pt x="35" y="167996"/>
                    <a:pt x="0" y="168126"/>
                    <a:pt x="0" y="168255"/>
                  </a:cubicBezTo>
                  <a:cubicBezTo>
                    <a:pt x="0" y="168513"/>
                    <a:pt x="129" y="168736"/>
                    <a:pt x="223" y="168865"/>
                  </a:cubicBezTo>
                  <a:cubicBezTo>
                    <a:pt x="176" y="168912"/>
                    <a:pt x="141" y="168959"/>
                    <a:pt x="106" y="169006"/>
                  </a:cubicBezTo>
                  <a:lnTo>
                    <a:pt x="117" y="169006"/>
                  </a:lnTo>
                  <a:cubicBezTo>
                    <a:pt x="35" y="169124"/>
                    <a:pt x="0" y="169253"/>
                    <a:pt x="0" y="169394"/>
                  </a:cubicBezTo>
                  <a:cubicBezTo>
                    <a:pt x="0" y="169641"/>
                    <a:pt x="129" y="169864"/>
                    <a:pt x="223" y="169993"/>
                  </a:cubicBezTo>
                  <a:cubicBezTo>
                    <a:pt x="176" y="170040"/>
                    <a:pt x="141" y="170087"/>
                    <a:pt x="106" y="170134"/>
                  </a:cubicBezTo>
                  <a:lnTo>
                    <a:pt x="117" y="170134"/>
                  </a:lnTo>
                  <a:cubicBezTo>
                    <a:pt x="35" y="170251"/>
                    <a:pt x="0" y="170380"/>
                    <a:pt x="0" y="170521"/>
                  </a:cubicBezTo>
                  <a:cubicBezTo>
                    <a:pt x="0" y="170768"/>
                    <a:pt x="129" y="170991"/>
                    <a:pt x="223" y="171120"/>
                  </a:cubicBezTo>
                  <a:cubicBezTo>
                    <a:pt x="176" y="171167"/>
                    <a:pt x="141" y="171214"/>
                    <a:pt x="106" y="171273"/>
                  </a:cubicBezTo>
                  <a:lnTo>
                    <a:pt x="117" y="171273"/>
                  </a:lnTo>
                  <a:cubicBezTo>
                    <a:pt x="35" y="171391"/>
                    <a:pt x="0" y="171508"/>
                    <a:pt x="0" y="171649"/>
                  </a:cubicBezTo>
                  <a:cubicBezTo>
                    <a:pt x="0" y="171907"/>
                    <a:pt x="129" y="172119"/>
                    <a:pt x="223" y="172260"/>
                  </a:cubicBezTo>
                  <a:cubicBezTo>
                    <a:pt x="176" y="172307"/>
                    <a:pt x="141" y="172354"/>
                    <a:pt x="106" y="172401"/>
                  </a:cubicBezTo>
                  <a:lnTo>
                    <a:pt x="117" y="172401"/>
                  </a:lnTo>
                  <a:cubicBezTo>
                    <a:pt x="35" y="172518"/>
                    <a:pt x="0" y="172647"/>
                    <a:pt x="0" y="172776"/>
                  </a:cubicBezTo>
                  <a:cubicBezTo>
                    <a:pt x="0" y="173035"/>
                    <a:pt x="129" y="173258"/>
                    <a:pt x="223" y="173387"/>
                  </a:cubicBezTo>
                  <a:cubicBezTo>
                    <a:pt x="176" y="173434"/>
                    <a:pt x="141" y="173481"/>
                    <a:pt x="106" y="173528"/>
                  </a:cubicBezTo>
                  <a:lnTo>
                    <a:pt x="117" y="173528"/>
                  </a:lnTo>
                  <a:cubicBezTo>
                    <a:pt x="35" y="173646"/>
                    <a:pt x="0" y="173775"/>
                    <a:pt x="0" y="173916"/>
                  </a:cubicBezTo>
                  <a:cubicBezTo>
                    <a:pt x="0" y="174162"/>
                    <a:pt x="129" y="174385"/>
                    <a:pt x="223" y="174515"/>
                  </a:cubicBezTo>
                  <a:cubicBezTo>
                    <a:pt x="176" y="174562"/>
                    <a:pt x="141" y="174609"/>
                    <a:pt x="106" y="174656"/>
                  </a:cubicBezTo>
                  <a:lnTo>
                    <a:pt x="117" y="174656"/>
                  </a:lnTo>
                  <a:cubicBezTo>
                    <a:pt x="35" y="174773"/>
                    <a:pt x="0" y="174902"/>
                    <a:pt x="0" y="175043"/>
                  </a:cubicBezTo>
                  <a:cubicBezTo>
                    <a:pt x="0" y="175290"/>
                    <a:pt x="129" y="175513"/>
                    <a:pt x="223" y="175642"/>
                  </a:cubicBezTo>
                  <a:cubicBezTo>
                    <a:pt x="176" y="175689"/>
                    <a:pt x="141" y="175736"/>
                    <a:pt x="106" y="175795"/>
                  </a:cubicBezTo>
                  <a:lnTo>
                    <a:pt x="117" y="175795"/>
                  </a:lnTo>
                  <a:cubicBezTo>
                    <a:pt x="35" y="175912"/>
                    <a:pt x="0" y="176030"/>
                    <a:pt x="0" y="176171"/>
                  </a:cubicBezTo>
                  <a:cubicBezTo>
                    <a:pt x="0" y="176417"/>
                    <a:pt x="129" y="176640"/>
                    <a:pt x="223" y="176770"/>
                  </a:cubicBezTo>
                  <a:cubicBezTo>
                    <a:pt x="176" y="176817"/>
                    <a:pt x="141" y="176864"/>
                    <a:pt x="106" y="176922"/>
                  </a:cubicBezTo>
                  <a:lnTo>
                    <a:pt x="117" y="176922"/>
                  </a:lnTo>
                  <a:cubicBezTo>
                    <a:pt x="35" y="177040"/>
                    <a:pt x="0" y="177169"/>
                    <a:pt x="0" y="177298"/>
                  </a:cubicBezTo>
                  <a:cubicBezTo>
                    <a:pt x="0" y="177557"/>
                    <a:pt x="129" y="177780"/>
                    <a:pt x="223" y="177909"/>
                  </a:cubicBezTo>
                  <a:cubicBezTo>
                    <a:pt x="176" y="177956"/>
                    <a:pt x="141" y="178003"/>
                    <a:pt x="106" y="178050"/>
                  </a:cubicBezTo>
                  <a:lnTo>
                    <a:pt x="117" y="178050"/>
                  </a:lnTo>
                  <a:cubicBezTo>
                    <a:pt x="35" y="178167"/>
                    <a:pt x="0" y="178296"/>
                    <a:pt x="0" y="178426"/>
                  </a:cubicBezTo>
                  <a:cubicBezTo>
                    <a:pt x="0" y="178684"/>
                    <a:pt x="129" y="178907"/>
                    <a:pt x="223" y="179036"/>
                  </a:cubicBezTo>
                  <a:cubicBezTo>
                    <a:pt x="176" y="179083"/>
                    <a:pt x="141" y="179130"/>
                    <a:pt x="106" y="179177"/>
                  </a:cubicBezTo>
                  <a:lnTo>
                    <a:pt x="117" y="179177"/>
                  </a:lnTo>
                  <a:cubicBezTo>
                    <a:pt x="35" y="179295"/>
                    <a:pt x="0" y="179424"/>
                    <a:pt x="0" y="179565"/>
                  </a:cubicBezTo>
                  <a:cubicBezTo>
                    <a:pt x="0" y="179811"/>
                    <a:pt x="129" y="180035"/>
                    <a:pt x="223" y="180164"/>
                  </a:cubicBezTo>
                  <a:cubicBezTo>
                    <a:pt x="176" y="180211"/>
                    <a:pt x="141" y="180258"/>
                    <a:pt x="106" y="180317"/>
                  </a:cubicBezTo>
                  <a:lnTo>
                    <a:pt x="117" y="180317"/>
                  </a:lnTo>
                  <a:cubicBezTo>
                    <a:pt x="70" y="180363"/>
                    <a:pt x="47" y="180446"/>
                    <a:pt x="35" y="180540"/>
                  </a:cubicBezTo>
                  <a:cubicBezTo>
                    <a:pt x="23" y="180622"/>
                    <a:pt x="23" y="180728"/>
                    <a:pt x="35" y="180822"/>
                  </a:cubicBezTo>
                  <a:cubicBezTo>
                    <a:pt x="70" y="180998"/>
                    <a:pt x="141" y="181150"/>
                    <a:pt x="223" y="181280"/>
                  </a:cubicBezTo>
                  <a:cubicBezTo>
                    <a:pt x="305" y="181397"/>
                    <a:pt x="411" y="181479"/>
                    <a:pt x="482" y="181538"/>
                  </a:cubicBezTo>
                  <a:cubicBezTo>
                    <a:pt x="458" y="181608"/>
                    <a:pt x="458" y="181679"/>
                    <a:pt x="458" y="181749"/>
                  </a:cubicBezTo>
                  <a:cubicBezTo>
                    <a:pt x="470" y="181914"/>
                    <a:pt x="517" y="182102"/>
                    <a:pt x="634" y="182231"/>
                  </a:cubicBezTo>
                  <a:cubicBezTo>
                    <a:pt x="822" y="182513"/>
                    <a:pt x="1127" y="182607"/>
                    <a:pt x="1304" y="182642"/>
                  </a:cubicBezTo>
                  <a:cubicBezTo>
                    <a:pt x="1304" y="182712"/>
                    <a:pt x="1327" y="182783"/>
                    <a:pt x="1351" y="182842"/>
                  </a:cubicBezTo>
                  <a:cubicBezTo>
                    <a:pt x="1409" y="182994"/>
                    <a:pt x="1515" y="183123"/>
                    <a:pt x="1644" y="183217"/>
                  </a:cubicBezTo>
                  <a:cubicBezTo>
                    <a:pt x="1842" y="183368"/>
                    <a:pt x="2076" y="183398"/>
                    <a:pt x="2247" y="183398"/>
                  </a:cubicBezTo>
                  <a:cubicBezTo>
                    <a:pt x="2289" y="183398"/>
                    <a:pt x="2328" y="183396"/>
                    <a:pt x="2361" y="183394"/>
                  </a:cubicBezTo>
                  <a:cubicBezTo>
                    <a:pt x="2384" y="183452"/>
                    <a:pt x="2419" y="183511"/>
                    <a:pt x="2455" y="183570"/>
                  </a:cubicBezTo>
                  <a:cubicBezTo>
                    <a:pt x="2549" y="183687"/>
                    <a:pt x="2666" y="183793"/>
                    <a:pt x="2807" y="183852"/>
                  </a:cubicBezTo>
                  <a:cubicBezTo>
                    <a:pt x="2927" y="183899"/>
                    <a:pt x="3050" y="183916"/>
                    <a:pt x="3163" y="183916"/>
                  </a:cubicBezTo>
                  <a:cubicBezTo>
                    <a:pt x="3305" y="183916"/>
                    <a:pt x="3432" y="183889"/>
                    <a:pt x="3523" y="183863"/>
                  </a:cubicBezTo>
                  <a:cubicBezTo>
                    <a:pt x="3570" y="183922"/>
                    <a:pt x="3606" y="183969"/>
                    <a:pt x="3653" y="184016"/>
                  </a:cubicBezTo>
                  <a:cubicBezTo>
                    <a:pt x="3758" y="184122"/>
                    <a:pt x="3888" y="184192"/>
                    <a:pt x="4040" y="184227"/>
                  </a:cubicBezTo>
                  <a:cubicBezTo>
                    <a:pt x="4102" y="184240"/>
                    <a:pt x="4162" y="184246"/>
                    <a:pt x="4222" y="184246"/>
                  </a:cubicBezTo>
                  <a:cubicBezTo>
                    <a:pt x="4434" y="184246"/>
                    <a:pt x="4623" y="184174"/>
                    <a:pt x="4733" y="184110"/>
                  </a:cubicBezTo>
                  <a:cubicBezTo>
                    <a:pt x="4780" y="184169"/>
                    <a:pt x="4827" y="184204"/>
                    <a:pt x="4886" y="184239"/>
                  </a:cubicBezTo>
                  <a:cubicBezTo>
                    <a:pt x="5003" y="184333"/>
                    <a:pt x="5144" y="184392"/>
                    <a:pt x="5297" y="184392"/>
                  </a:cubicBezTo>
                  <a:cubicBezTo>
                    <a:pt x="5309" y="184392"/>
                    <a:pt x="5321" y="184393"/>
                    <a:pt x="5333" y="184393"/>
                  </a:cubicBezTo>
                  <a:cubicBezTo>
                    <a:pt x="5600" y="184393"/>
                    <a:pt x="5830" y="184270"/>
                    <a:pt x="5943" y="184181"/>
                  </a:cubicBezTo>
                  <a:cubicBezTo>
                    <a:pt x="5990" y="184227"/>
                    <a:pt x="6037" y="184263"/>
                    <a:pt x="6096" y="184298"/>
                  </a:cubicBezTo>
                  <a:cubicBezTo>
                    <a:pt x="6213" y="184368"/>
                    <a:pt x="6330" y="184404"/>
                    <a:pt x="6471" y="184404"/>
                  </a:cubicBezTo>
                  <a:cubicBezTo>
                    <a:pt x="6730" y="184404"/>
                    <a:pt x="6941" y="184274"/>
                    <a:pt x="7082" y="184181"/>
                  </a:cubicBezTo>
                  <a:cubicBezTo>
                    <a:pt x="7129" y="184227"/>
                    <a:pt x="7176" y="184263"/>
                    <a:pt x="7223" y="184298"/>
                  </a:cubicBezTo>
                  <a:cubicBezTo>
                    <a:pt x="7340" y="184368"/>
                    <a:pt x="7470" y="184404"/>
                    <a:pt x="7599" y="184404"/>
                  </a:cubicBezTo>
                  <a:cubicBezTo>
                    <a:pt x="7857" y="184404"/>
                    <a:pt x="8080" y="184274"/>
                    <a:pt x="8210" y="184181"/>
                  </a:cubicBezTo>
                  <a:cubicBezTo>
                    <a:pt x="8257" y="184227"/>
                    <a:pt x="8304" y="184263"/>
                    <a:pt x="8351" y="184298"/>
                  </a:cubicBezTo>
                  <a:cubicBezTo>
                    <a:pt x="8468" y="184368"/>
                    <a:pt x="8597" y="184404"/>
                    <a:pt x="8738" y="184404"/>
                  </a:cubicBezTo>
                  <a:cubicBezTo>
                    <a:pt x="8985" y="184404"/>
                    <a:pt x="9208" y="184274"/>
                    <a:pt x="9337" y="184181"/>
                  </a:cubicBezTo>
                  <a:cubicBezTo>
                    <a:pt x="9384" y="184227"/>
                    <a:pt x="9431" y="184263"/>
                    <a:pt x="9478" y="184298"/>
                  </a:cubicBezTo>
                  <a:cubicBezTo>
                    <a:pt x="9595" y="184368"/>
                    <a:pt x="9725" y="184404"/>
                    <a:pt x="9866" y="184404"/>
                  </a:cubicBezTo>
                  <a:cubicBezTo>
                    <a:pt x="10112" y="184404"/>
                    <a:pt x="10335" y="184274"/>
                    <a:pt x="10465" y="184181"/>
                  </a:cubicBezTo>
                  <a:cubicBezTo>
                    <a:pt x="10512" y="184227"/>
                    <a:pt x="10559" y="184263"/>
                    <a:pt x="10617" y="184298"/>
                  </a:cubicBezTo>
                  <a:cubicBezTo>
                    <a:pt x="10735" y="184368"/>
                    <a:pt x="10852" y="184404"/>
                    <a:pt x="10993" y="184404"/>
                  </a:cubicBezTo>
                  <a:cubicBezTo>
                    <a:pt x="11240" y="184404"/>
                    <a:pt x="11463" y="184274"/>
                    <a:pt x="11592" y="184181"/>
                  </a:cubicBezTo>
                  <a:cubicBezTo>
                    <a:pt x="11639" y="184227"/>
                    <a:pt x="11698" y="184263"/>
                    <a:pt x="11745" y="184298"/>
                  </a:cubicBezTo>
                  <a:cubicBezTo>
                    <a:pt x="11862" y="184368"/>
                    <a:pt x="11991" y="184404"/>
                    <a:pt x="12121" y="184404"/>
                  </a:cubicBezTo>
                  <a:cubicBezTo>
                    <a:pt x="12379" y="184404"/>
                    <a:pt x="12602" y="184274"/>
                    <a:pt x="12731" y="184181"/>
                  </a:cubicBezTo>
                  <a:cubicBezTo>
                    <a:pt x="12778" y="184227"/>
                    <a:pt x="12825" y="184263"/>
                    <a:pt x="12872" y="184298"/>
                  </a:cubicBezTo>
                  <a:cubicBezTo>
                    <a:pt x="12990" y="184368"/>
                    <a:pt x="13119" y="184404"/>
                    <a:pt x="13260" y="184404"/>
                  </a:cubicBezTo>
                  <a:cubicBezTo>
                    <a:pt x="13506" y="184404"/>
                    <a:pt x="13730" y="184274"/>
                    <a:pt x="13859" y="184181"/>
                  </a:cubicBezTo>
                  <a:cubicBezTo>
                    <a:pt x="13906" y="184227"/>
                    <a:pt x="13953" y="184263"/>
                    <a:pt x="14000" y="184298"/>
                  </a:cubicBezTo>
                  <a:cubicBezTo>
                    <a:pt x="14117" y="184368"/>
                    <a:pt x="14246" y="184404"/>
                    <a:pt x="14387" y="184404"/>
                  </a:cubicBezTo>
                  <a:cubicBezTo>
                    <a:pt x="14634" y="184404"/>
                    <a:pt x="14857" y="184274"/>
                    <a:pt x="14986" y="184181"/>
                  </a:cubicBezTo>
                  <a:cubicBezTo>
                    <a:pt x="15033" y="184227"/>
                    <a:pt x="15080" y="184263"/>
                    <a:pt x="15139" y="184298"/>
                  </a:cubicBezTo>
                  <a:cubicBezTo>
                    <a:pt x="15245" y="184368"/>
                    <a:pt x="15374" y="184404"/>
                    <a:pt x="15515" y="184404"/>
                  </a:cubicBezTo>
                  <a:cubicBezTo>
                    <a:pt x="15761" y="184404"/>
                    <a:pt x="15985" y="184274"/>
                    <a:pt x="16114" y="184181"/>
                  </a:cubicBezTo>
                  <a:cubicBezTo>
                    <a:pt x="16161" y="184227"/>
                    <a:pt x="16208" y="184263"/>
                    <a:pt x="16266" y="184298"/>
                  </a:cubicBezTo>
                  <a:cubicBezTo>
                    <a:pt x="16384" y="184368"/>
                    <a:pt x="16501" y="184404"/>
                    <a:pt x="16642" y="184404"/>
                  </a:cubicBezTo>
                  <a:cubicBezTo>
                    <a:pt x="16901" y="184404"/>
                    <a:pt x="17112" y="184274"/>
                    <a:pt x="17253" y="184181"/>
                  </a:cubicBezTo>
                  <a:cubicBezTo>
                    <a:pt x="17300" y="184227"/>
                    <a:pt x="17347" y="184263"/>
                    <a:pt x="17394" y="184298"/>
                  </a:cubicBezTo>
                  <a:cubicBezTo>
                    <a:pt x="17511" y="184368"/>
                    <a:pt x="17641" y="184404"/>
                    <a:pt x="17770" y="184404"/>
                  </a:cubicBezTo>
                  <a:cubicBezTo>
                    <a:pt x="18028" y="184404"/>
                    <a:pt x="18251" y="184274"/>
                    <a:pt x="18381" y="184181"/>
                  </a:cubicBezTo>
                  <a:cubicBezTo>
                    <a:pt x="18428" y="184227"/>
                    <a:pt x="18475" y="184263"/>
                    <a:pt x="18521" y="184298"/>
                  </a:cubicBezTo>
                  <a:cubicBezTo>
                    <a:pt x="18639" y="184368"/>
                    <a:pt x="18768" y="184404"/>
                    <a:pt x="18909" y="184404"/>
                  </a:cubicBezTo>
                  <a:cubicBezTo>
                    <a:pt x="19156" y="184404"/>
                    <a:pt x="19379" y="184274"/>
                    <a:pt x="19508" y="184181"/>
                  </a:cubicBezTo>
                  <a:cubicBezTo>
                    <a:pt x="19555" y="184227"/>
                    <a:pt x="19602" y="184263"/>
                    <a:pt x="19649" y="184298"/>
                  </a:cubicBezTo>
                  <a:cubicBezTo>
                    <a:pt x="19766" y="184368"/>
                    <a:pt x="19896" y="184404"/>
                    <a:pt x="20037" y="184404"/>
                  </a:cubicBezTo>
                  <a:cubicBezTo>
                    <a:pt x="20283" y="184404"/>
                    <a:pt x="20506" y="184274"/>
                    <a:pt x="20636" y="184181"/>
                  </a:cubicBezTo>
                  <a:cubicBezTo>
                    <a:pt x="20683" y="184227"/>
                    <a:pt x="20730" y="184263"/>
                    <a:pt x="20788" y="184298"/>
                  </a:cubicBezTo>
                  <a:cubicBezTo>
                    <a:pt x="20906" y="184368"/>
                    <a:pt x="21023" y="184404"/>
                    <a:pt x="21164" y="184404"/>
                  </a:cubicBezTo>
                  <a:cubicBezTo>
                    <a:pt x="21411" y="184404"/>
                    <a:pt x="21634" y="184274"/>
                    <a:pt x="21763" y="184181"/>
                  </a:cubicBezTo>
                  <a:cubicBezTo>
                    <a:pt x="21810" y="184227"/>
                    <a:pt x="21869" y="184263"/>
                    <a:pt x="21916" y="184298"/>
                  </a:cubicBezTo>
                  <a:cubicBezTo>
                    <a:pt x="22033" y="184368"/>
                    <a:pt x="22162" y="184404"/>
                    <a:pt x="22292" y="184404"/>
                  </a:cubicBezTo>
                  <a:cubicBezTo>
                    <a:pt x="22550" y="184404"/>
                    <a:pt x="22773" y="184274"/>
                    <a:pt x="22902" y="184181"/>
                  </a:cubicBezTo>
                  <a:cubicBezTo>
                    <a:pt x="22949" y="184227"/>
                    <a:pt x="22996" y="184263"/>
                    <a:pt x="23043" y="184298"/>
                  </a:cubicBezTo>
                  <a:cubicBezTo>
                    <a:pt x="23161" y="184368"/>
                    <a:pt x="23290" y="184404"/>
                    <a:pt x="23419" y="184404"/>
                  </a:cubicBezTo>
                  <a:cubicBezTo>
                    <a:pt x="23677" y="184404"/>
                    <a:pt x="23901" y="184274"/>
                    <a:pt x="24030" y="184181"/>
                  </a:cubicBezTo>
                  <a:cubicBezTo>
                    <a:pt x="24077" y="184227"/>
                    <a:pt x="24124" y="184263"/>
                    <a:pt x="24171" y="184298"/>
                  </a:cubicBezTo>
                  <a:cubicBezTo>
                    <a:pt x="24288" y="184368"/>
                    <a:pt x="24417" y="184404"/>
                    <a:pt x="24558" y="184404"/>
                  </a:cubicBezTo>
                  <a:cubicBezTo>
                    <a:pt x="24805" y="184404"/>
                    <a:pt x="25028" y="184274"/>
                    <a:pt x="25157" y="184181"/>
                  </a:cubicBezTo>
                  <a:cubicBezTo>
                    <a:pt x="25204" y="184227"/>
                    <a:pt x="25251" y="184263"/>
                    <a:pt x="25298" y="184298"/>
                  </a:cubicBezTo>
                  <a:cubicBezTo>
                    <a:pt x="25416" y="184368"/>
                    <a:pt x="25545" y="184404"/>
                    <a:pt x="25686" y="184404"/>
                  </a:cubicBezTo>
                  <a:cubicBezTo>
                    <a:pt x="25932" y="184404"/>
                    <a:pt x="26156" y="184274"/>
                    <a:pt x="26285" y="184181"/>
                  </a:cubicBezTo>
                  <a:cubicBezTo>
                    <a:pt x="26332" y="184227"/>
                    <a:pt x="26379" y="184263"/>
                    <a:pt x="26437" y="184298"/>
                  </a:cubicBezTo>
                  <a:cubicBezTo>
                    <a:pt x="26555" y="184368"/>
                    <a:pt x="26672" y="184404"/>
                    <a:pt x="26813" y="184404"/>
                  </a:cubicBezTo>
                  <a:cubicBezTo>
                    <a:pt x="27072" y="184404"/>
                    <a:pt x="27283" y="184274"/>
                    <a:pt x="27424" y="184181"/>
                  </a:cubicBezTo>
                  <a:cubicBezTo>
                    <a:pt x="27459" y="184227"/>
                    <a:pt x="27518" y="184263"/>
                    <a:pt x="27565" y="184298"/>
                  </a:cubicBezTo>
                  <a:cubicBezTo>
                    <a:pt x="27682" y="184368"/>
                    <a:pt x="27812" y="184404"/>
                    <a:pt x="27941" y="184404"/>
                  </a:cubicBezTo>
                  <a:cubicBezTo>
                    <a:pt x="28199" y="184404"/>
                    <a:pt x="28422" y="184274"/>
                    <a:pt x="28552" y="184181"/>
                  </a:cubicBezTo>
                  <a:cubicBezTo>
                    <a:pt x="28598" y="184227"/>
                    <a:pt x="28645" y="184263"/>
                    <a:pt x="28692" y="184298"/>
                  </a:cubicBezTo>
                  <a:cubicBezTo>
                    <a:pt x="28810" y="184368"/>
                    <a:pt x="28939" y="184404"/>
                    <a:pt x="29080" y="184404"/>
                  </a:cubicBezTo>
                  <a:cubicBezTo>
                    <a:pt x="29327" y="184404"/>
                    <a:pt x="29550" y="184274"/>
                    <a:pt x="29679" y="184181"/>
                  </a:cubicBezTo>
                  <a:cubicBezTo>
                    <a:pt x="29726" y="184227"/>
                    <a:pt x="29773" y="184263"/>
                    <a:pt x="29820" y="184298"/>
                  </a:cubicBezTo>
                  <a:cubicBezTo>
                    <a:pt x="29937" y="184368"/>
                    <a:pt x="30067" y="184404"/>
                    <a:pt x="30208" y="184404"/>
                  </a:cubicBezTo>
                  <a:cubicBezTo>
                    <a:pt x="30454" y="184404"/>
                    <a:pt x="30677" y="184274"/>
                    <a:pt x="30807" y="184181"/>
                  </a:cubicBezTo>
                  <a:cubicBezTo>
                    <a:pt x="30853" y="184227"/>
                    <a:pt x="30900" y="184263"/>
                    <a:pt x="30959" y="184298"/>
                  </a:cubicBezTo>
                  <a:cubicBezTo>
                    <a:pt x="31065" y="184368"/>
                    <a:pt x="31194" y="184404"/>
                    <a:pt x="31335" y="184404"/>
                  </a:cubicBezTo>
                  <a:cubicBezTo>
                    <a:pt x="31582" y="184404"/>
                    <a:pt x="31805" y="184274"/>
                    <a:pt x="31934" y="184181"/>
                  </a:cubicBezTo>
                  <a:cubicBezTo>
                    <a:pt x="31981" y="184227"/>
                    <a:pt x="32040" y="184263"/>
                    <a:pt x="32087" y="184298"/>
                  </a:cubicBezTo>
                  <a:cubicBezTo>
                    <a:pt x="32204" y="184368"/>
                    <a:pt x="32333" y="184404"/>
                    <a:pt x="32463" y="184404"/>
                  </a:cubicBezTo>
                  <a:cubicBezTo>
                    <a:pt x="32721" y="184404"/>
                    <a:pt x="32944" y="184274"/>
                    <a:pt x="33073" y="184181"/>
                  </a:cubicBezTo>
                  <a:cubicBezTo>
                    <a:pt x="33120" y="184227"/>
                    <a:pt x="33167" y="184263"/>
                    <a:pt x="33214" y="184298"/>
                  </a:cubicBezTo>
                  <a:cubicBezTo>
                    <a:pt x="33332" y="184368"/>
                    <a:pt x="33461" y="184404"/>
                    <a:pt x="33590" y="184404"/>
                  </a:cubicBezTo>
                  <a:cubicBezTo>
                    <a:pt x="33848" y="184404"/>
                    <a:pt x="34072" y="184274"/>
                    <a:pt x="34201" y="184181"/>
                  </a:cubicBezTo>
                  <a:cubicBezTo>
                    <a:pt x="34248" y="184227"/>
                    <a:pt x="34295" y="184263"/>
                    <a:pt x="34342" y="184298"/>
                  </a:cubicBezTo>
                  <a:cubicBezTo>
                    <a:pt x="34459" y="184368"/>
                    <a:pt x="34588" y="184404"/>
                    <a:pt x="34729" y="184404"/>
                  </a:cubicBezTo>
                  <a:cubicBezTo>
                    <a:pt x="34976" y="184404"/>
                    <a:pt x="35199" y="184274"/>
                    <a:pt x="35328" y="184181"/>
                  </a:cubicBezTo>
                  <a:cubicBezTo>
                    <a:pt x="35375" y="184227"/>
                    <a:pt x="35422" y="184263"/>
                    <a:pt x="35469" y="184298"/>
                  </a:cubicBezTo>
                  <a:cubicBezTo>
                    <a:pt x="35587" y="184368"/>
                    <a:pt x="35716" y="184404"/>
                    <a:pt x="35857" y="184404"/>
                  </a:cubicBezTo>
                  <a:cubicBezTo>
                    <a:pt x="36103" y="184404"/>
                    <a:pt x="36327" y="184274"/>
                    <a:pt x="36456" y="184181"/>
                  </a:cubicBezTo>
                  <a:cubicBezTo>
                    <a:pt x="36503" y="184227"/>
                    <a:pt x="36550" y="184263"/>
                    <a:pt x="36608" y="184298"/>
                  </a:cubicBezTo>
                  <a:cubicBezTo>
                    <a:pt x="36726" y="184368"/>
                    <a:pt x="36843" y="184404"/>
                    <a:pt x="36984" y="184404"/>
                  </a:cubicBezTo>
                  <a:cubicBezTo>
                    <a:pt x="37231" y="184404"/>
                    <a:pt x="37454" y="184274"/>
                    <a:pt x="37595" y="184181"/>
                  </a:cubicBezTo>
                  <a:cubicBezTo>
                    <a:pt x="37630" y="184227"/>
                    <a:pt x="37689" y="184263"/>
                    <a:pt x="37736" y="184298"/>
                  </a:cubicBezTo>
                  <a:cubicBezTo>
                    <a:pt x="37853" y="184368"/>
                    <a:pt x="37983" y="184404"/>
                    <a:pt x="38112" y="184404"/>
                  </a:cubicBezTo>
                  <a:cubicBezTo>
                    <a:pt x="38370" y="184404"/>
                    <a:pt x="38593" y="184274"/>
                    <a:pt x="38722" y="184181"/>
                  </a:cubicBezTo>
                  <a:cubicBezTo>
                    <a:pt x="38769" y="184227"/>
                    <a:pt x="38816" y="184263"/>
                    <a:pt x="38863" y="184298"/>
                  </a:cubicBezTo>
                  <a:cubicBezTo>
                    <a:pt x="38981" y="184368"/>
                    <a:pt x="39110" y="184404"/>
                    <a:pt x="39251" y="184404"/>
                  </a:cubicBezTo>
                  <a:cubicBezTo>
                    <a:pt x="39498" y="184404"/>
                    <a:pt x="39721" y="184274"/>
                    <a:pt x="39850" y="184181"/>
                  </a:cubicBezTo>
                  <a:cubicBezTo>
                    <a:pt x="39897" y="184227"/>
                    <a:pt x="39944" y="184263"/>
                    <a:pt x="39991" y="184298"/>
                  </a:cubicBezTo>
                  <a:cubicBezTo>
                    <a:pt x="40108" y="184368"/>
                    <a:pt x="40238" y="184404"/>
                    <a:pt x="40378" y="184404"/>
                  </a:cubicBezTo>
                  <a:cubicBezTo>
                    <a:pt x="40625" y="184404"/>
                    <a:pt x="40848" y="184274"/>
                    <a:pt x="40977" y="184181"/>
                  </a:cubicBezTo>
                  <a:cubicBezTo>
                    <a:pt x="41024" y="184227"/>
                    <a:pt x="41071" y="184263"/>
                    <a:pt x="41130" y="184298"/>
                  </a:cubicBezTo>
                  <a:cubicBezTo>
                    <a:pt x="41236" y="184368"/>
                    <a:pt x="41365" y="184404"/>
                    <a:pt x="41506" y="184404"/>
                  </a:cubicBezTo>
                  <a:cubicBezTo>
                    <a:pt x="41753" y="184404"/>
                    <a:pt x="41976" y="184274"/>
                    <a:pt x="42105" y="184181"/>
                  </a:cubicBezTo>
                  <a:cubicBezTo>
                    <a:pt x="42152" y="184227"/>
                    <a:pt x="42211" y="184263"/>
                    <a:pt x="42258" y="184298"/>
                  </a:cubicBezTo>
                  <a:cubicBezTo>
                    <a:pt x="42375" y="184368"/>
                    <a:pt x="42504" y="184404"/>
                    <a:pt x="42633" y="184404"/>
                  </a:cubicBezTo>
                  <a:cubicBezTo>
                    <a:pt x="42892" y="184404"/>
                    <a:pt x="43103" y="184274"/>
                    <a:pt x="43244" y="184181"/>
                  </a:cubicBezTo>
                  <a:cubicBezTo>
                    <a:pt x="43291" y="184227"/>
                    <a:pt x="43338" y="184263"/>
                    <a:pt x="43385" y="184298"/>
                  </a:cubicBezTo>
                  <a:cubicBezTo>
                    <a:pt x="43503" y="184368"/>
                    <a:pt x="43632" y="184404"/>
                    <a:pt x="43761" y="184404"/>
                  </a:cubicBezTo>
                  <a:cubicBezTo>
                    <a:pt x="44019" y="184404"/>
                    <a:pt x="44243" y="184274"/>
                    <a:pt x="44372" y="184181"/>
                  </a:cubicBezTo>
                  <a:cubicBezTo>
                    <a:pt x="44419" y="184227"/>
                    <a:pt x="44466" y="184263"/>
                    <a:pt x="44513" y="184298"/>
                  </a:cubicBezTo>
                  <a:cubicBezTo>
                    <a:pt x="44630" y="184368"/>
                    <a:pt x="44759" y="184404"/>
                    <a:pt x="44900" y="184404"/>
                  </a:cubicBezTo>
                  <a:cubicBezTo>
                    <a:pt x="45147" y="184404"/>
                    <a:pt x="45370" y="184274"/>
                    <a:pt x="45499" y="184181"/>
                  </a:cubicBezTo>
                  <a:cubicBezTo>
                    <a:pt x="45546" y="184227"/>
                    <a:pt x="45593" y="184263"/>
                    <a:pt x="45640" y="184298"/>
                  </a:cubicBezTo>
                  <a:cubicBezTo>
                    <a:pt x="45758" y="184368"/>
                    <a:pt x="45887" y="184404"/>
                    <a:pt x="46028" y="184404"/>
                  </a:cubicBezTo>
                  <a:cubicBezTo>
                    <a:pt x="46274" y="184404"/>
                    <a:pt x="46498" y="184274"/>
                    <a:pt x="46627" y="184181"/>
                  </a:cubicBezTo>
                  <a:cubicBezTo>
                    <a:pt x="46674" y="184227"/>
                    <a:pt x="46721" y="184263"/>
                    <a:pt x="46779" y="184298"/>
                  </a:cubicBezTo>
                  <a:cubicBezTo>
                    <a:pt x="46897" y="184368"/>
                    <a:pt x="47014" y="184404"/>
                    <a:pt x="47155" y="184404"/>
                  </a:cubicBezTo>
                  <a:cubicBezTo>
                    <a:pt x="47414" y="184404"/>
                    <a:pt x="47625" y="184274"/>
                    <a:pt x="47766" y="184181"/>
                  </a:cubicBezTo>
                  <a:cubicBezTo>
                    <a:pt x="47801" y="184227"/>
                    <a:pt x="47860" y="184263"/>
                    <a:pt x="47907" y="184298"/>
                  </a:cubicBezTo>
                  <a:cubicBezTo>
                    <a:pt x="48024" y="184368"/>
                    <a:pt x="48154" y="184404"/>
                    <a:pt x="48283" y="184404"/>
                  </a:cubicBezTo>
                  <a:cubicBezTo>
                    <a:pt x="48541" y="184404"/>
                    <a:pt x="48764" y="184274"/>
                    <a:pt x="48893" y="184181"/>
                  </a:cubicBezTo>
                  <a:cubicBezTo>
                    <a:pt x="48940" y="184227"/>
                    <a:pt x="48987" y="184263"/>
                    <a:pt x="49034" y="184298"/>
                  </a:cubicBezTo>
                  <a:cubicBezTo>
                    <a:pt x="49152" y="184368"/>
                    <a:pt x="49281" y="184404"/>
                    <a:pt x="49410" y="184404"/>
                  </a:cubicBezTo>
                  <a:cubicBezTo>
                    <a:pt x="49669" y="184404"/>
                    <a:pt x="49892" y="184274"/>
                    <a:pt x="50021" y="184181"/>
                  </a:cubicBezTo>
                  <a:cubicBezTo>
                    <a:pt x="50068" y="184227"/>
                    <a:pt x="50115" y="184263"/>
                    <a:pt x="50162" y="184298"/>
                  </a:cubicBezTo>
                  <a:cubicBezTo>
                    <a:pt x="50279" y="184368"/>
                    <a:pt x="50409" y="184404"/>
                    <a:pt x="50549" y="184404"/>
                  </a:cubicBezTo>
                  <a:cubicBezTo>
                    <a:pt x="50796" y="184404"/>
                    <a:pt x="51019" y="184274"/>
                    <a:pt x="51148" y="184181"/>
                  </a:cubicBezTo>
                  <a:cubicBezTo>
                    <a:pt x="51195" y="184227"/>
                    <a:pt x="51242" y="184263"/>
                    <a:pt x="51301" y="184298"/>
                  </a:cubicBezTo>
                  <a:cubicBezTo>
                    <a:pt x="51407" y="184368"/>
                    <a:pt x="51536" y="184404"/>
                    <a:pt x="51677" y="184404"/>
                  </a:cubicBezTo>
                  <a:cubicBezTo>
                    <a:pt x="51924" y="184404"/>
                    <a:pt x="52147" y="184274"/>
                    <a:pt x="52276" y="184181"/>
                  </a:cubicBezTo>
                  <a:cubicBezTo>
                    <a:pt x="52323" y="184227"/>
                    <a:pt x="52370" y="184263"/>
                    <a:pt x="52429" y="184298"/>
                  </a:cubicBezTo>
                  <a:cubicBezTo>
                    <a:pt x="52546" y="184368"/>
                    <a:pt x="52664" y="184404"/>
                    <a:pt x="52804" y="184404"/>
                  </a:cubicBezTo>
                  <a:cubicBezTo>
                    <a:pt x="53063" y="184404"/>
                    <a:pt x="53274" y="184274"/>
                    <a:pt x="53415" y="184181"/>
                  </a:cubicBezTo>
                  <a:cubicBezTo>
                    <a:pt x="53462" y="184227"/>
                    <a:pt x="53509" y="184263"/>
                    <a:pt x="53556" y="184298"/>
                  </a:cubicBezTo>
                  <a:cubicBezTo>
                    <a:pt x="53674" y="184368"/>
                    <a:pt x="53803" y="184404"/>
                    <a:pt x="53932" y="184404"/>
                  </a:cubicBezTo>
                  <a:cubicBezTo>
                    <a:pt x="54190" y="184404"/>
                    <a:pt x="54413" y="184274"/>
                    <a:pt x="54543" y="184181"/>
                  </a:cubicBezTo>
                  <a:cubicBezTo>
                    <a:pt x="54590" y="184227"/>
                    <a:pt x="54637" y="184263"/>
                    <a:pt x="54684" y="184298"/>
                  </a:cubicBezTo>
                  <a:cubicBezTo>
                    <a:pt x="54801" y="184368"/>
                    <a:pt x="54930" y="184404"/>
                    <a:pt x="55071" y="184404"/>
                  </a:cubicBezTo>
                  <a:cubicBezTo>
                    <a:pt x="55318" y="184404"/>
                    <a:pt x="55541" y="184274"/>
                    <a:pt x="55670" y="184181"/>
                  </a:cubicBezTo>
                  <a:cubicBezTo>
                    <a:pt x="55717" y="184227"/>
                    <a:pt x="55764" y="184263"/>
                    <a:pt x="55811" y="184298"/>
                  </a:cubicBezTo>
                  <a:cubicBezTo>
                    <a:pt x="55929" y="184368"/>
                    <a:pt x="56058" y="184404"/>
                    <a:pt x="56199" y="184404"/>
                  </a:cubicBezTo>
                  <a:cubicBezTo>
                    <a:pt x="56445" y="184404"/>
                    <a:pt x="56668" y="184274"/>
                    <a:pt x="56798" y="184181"/>
                  </a:cubicBezTo>
                  <a:cubicBezTo>
                    <a:pt x="56845" y="184227"/>
                    <a:pt x="56892" y="184263"/>
                    <a:pt x="56950" y="184298"/>
                  </a:cubicBezTo>
                  <a:cubicBezTo>
                    <a:pt x="57068" y="184368"/>
                    <a:pt x="57185" y="184404"/>
                    <a:pt x="57326" y="184404"/>
                  </a:cubicBezTo>
                  <a:cubicBezTo>
                    <a:pt x="57573" y="184404"/>
                    <a:pt x="57796" y="184274"/>
                    <a:pt x="57925" y="184181"/>
                  </a:cubicBezTo>
                  <a:cubicBezTo>
                    <a:pt x="57972" y="184227"/>
                    <a:pt x="58031" y="184263"/>
                    <a:pt x="58078" y="184298"/>
                  </a:cubicBezTo>
                  <a:cubicBezTo>
                    <a:pt x="58195" y="184368"/>
                    <a:pt x="58324" y="184404"/>
                    <a:pt x="58454" y="184404"/>
                  </a:cubicBezTo>
                  <a:cubicBezTo>
                    <a:pt x="58712" y="184404"/>
                    <a:pt x="58935" y="184274"/>
                    <a:pt x="59064" y="184181"/>
                  </a:cubicBezTo>
                  <a:cubicBezTo>
                    <a:pt x="59111" y="184227"/>
                    <a:pt x="59158" y="184263"/>
                    <a:pt x="59205" y="184298"/>
                  </a:cubicBezTo>
                  <a:cubicBezTo>
                    <a:pt x="59323" y="184368"/>
                    <a:pt x="59452" y="184404"/>
                    <a:pt x="59581" y="184404"/>
                  </a:cubicBezTo>
                  <a:cubicBezTo>
                    <a:pt x="59840" y="184404"/>
                    <a:pt x="60063" y="184274"/>
                    <a:pt x="60192" y="184181"/>
                  </a:cubicBezTo>
                  <a:cubicBezTo>
                    <a:pt x="60239" y="184227"/>
                    <a:pt x="60286" y="184263"/>
                    <a:pt x="60333" y="184298"/>
                  </a:cubicBezTo>
                  <a:cubicBezTo>
                    <a:pt x="60450" y="184368"/>
                    <a:pt x="60579" y="184404"/>
                    <a:pt x="60720" y="184404"/>
                  </a:cubicBezTo>
                  <a:cubicBezTo>
                    <a:pt x="60967" y="184404"/>
                    <a:pt x="61190" y="184274"/>
                    <a:pt x="61319" y="184181"/>
                  </a:cubicBezTo>
                  <a:cubicBezTo>
                    <a:pt x="61366" y="184227"/>
                    <a:pt x="61413" y="184263"/>
                    <a:pt x="61472" y="184298"/>
                  </a:cubicBezTo>
                  <a:cubicBezTo>
                    <a:pt x="61578" y="184368"/>
                    <a:pt x="61707" y="184404"/>
                    <a:pt x="61848" y="184404"/>
                  </a:cubicBezTo>
                  <a:cubicBezTo>
                    <a:pt x="62095" y="184404"/>
                    <a:pt x="62318" y="184274"/>
                    <a:pt x="62447" y="184181"/>
                  </a:cubicBezTo>
                  <a:cubicBezTo>
                    <a:pt x="62494" y="184227"/>
                    <a:pt x="62541" y="184263"/>
                    <a:pt x="62600" y="184298"/>
                  </a:cubicBezTo>
                  <a:cubicBezTo>
                    <a:pt x="62717" y="184368"/>
                    <a:pt x="62834" y="184404"/>
                    <a:pt x="62975" y="184404"/>
                  </a:cubicBezTo>
                  <a:cubicBezTo>
                    <a:pt x="63234" y="184404"/>
                    <a:pt x="63445" y="184274"/>
                    <a:pt x="63586" y="184181"/>
                  </a:cubicBezTo>
                  <a:cubicBezTo>
                    <a:pt x="63633" y="184227"/>
                    <a:pt x="63680" y="184263"/>
                    <a:pt x="63727" y="184298"/>
                  </a:cubicBezTo>
                  <a:cubicBezTo>
                    <a:pt x="63845" y="184368"/>
                    <a:pt x="63974" y="184404"/>
                    <a:pt x="64103" y="184404"/>
                  </a:cubicBezTo>
                  <a:cubicBezTo>
                    <a:pt x="64361" y="184404"/>
                    <a:pt x="64584" y="184274"/>
                    <a:pt x="64714" y="184181"/>
                  </a:cubicBezTo>
                  <a:cubicBezTo>
                    <a:pt x="64761" y="184227"/>
                    <a:pt x="64808" y="184263"/>
                    <a:pt x="64855" y="184298"/>
                  </a:cubicBezTo>
                  <a:cubicBezTo>
                    <a:pt x="64972" y="184368"/>
                    <a:pt x="65101" y="184404"/>
                    <a:pt x="65242" y="184404"/>
                  </a:cubicBezTo>
                  <a:cubicBezTo>
                    <a:pt x="65489" y="184404"/>
                    <a:pt x="65712" y="184274"/>
                    <a:pt x="65841" y="184181"/>
                  </a:cubicBezTo>
                  <a:cubicBezTo>
                    <a:pt x="65888" y="184227"/>
                    <a:pt x="65935" y="184263"/>
                    <a:pt x="65982" y="184298"/>
                  </a:cubicBezTo>
                  <a:cubicBezTo>
                    <a:pt x="66100" y="184368"/>
                    <a:pt x="66229" y="184404"/>
                    <a:pt x="66370" y="184404"/>
                  </a:cubicBezTo>
                  <a:cubicBezTo>
                    <a:pt x="66616" y="184404"/>
                    <a:pt x="66839" y="184274"/>
                    <a:pt x="66969" y="184181"/>
                  </a:cubicBezTo>
                  <a:cubicBezTo>
                    <a:pt x="67016" y="184227"/>
                    <a:pt x="67063" y="184263"/>
                    <a:pt x="67121" y="184298"/>
                  </a:cubicBezTo>
                  <a:cubicBezTo>
                    <a:pt x="67239" y="184368"/>
                    <a:pt x="67356" y="184404"/>
                    <a:pt x="67497" y="184404"/>
                  </a:cubicBezTo>
                  <a:cubicBezTo>
                    <a:pt x="67744" y="184404"/>
                    <a:pt x="67967" y="184274"/>
                    <a:pt x="68096" y="184181"/>
                  </a:cubicBezTo>
                  <a:cubicBezTo>
                    <a:pt x="68143" y="184227"/>
                    <a:pt x="68202" y="184263"/>
                    <a:pt x="68249" y="184298"/>
                  </a:cubicBezTo>
                  <a:cubicBezTo>
                    <a:pt x="68366" y="184368"/>
                    <a:pt x="68495" y="184404"/>
                    <a:pt x="68625" y="184404"/>
                  </a:cubicBezTo>
                  <a:cubicBezTo>
                    <a:pt x="68883" y="184404"/>
                    <a:pt x="69106" y="184274"/>
                    <a:pt x="69235" y="184181"/>
                  </a:cubicBezTo>
                  <a:cubicBezTo>
                    <a:pt x="69282" y="184227"/>
                    <a:pt x="69329" y="184263"/>
                    <a:pt x="69376" y="184298"/>
                  </a:cubicBezTo>
                  <a:cubicBezTo>
                    <a:pt x="69494" y="184368"/>
                    <a:pt x="69623" y="184404"/>
                    <a:pt x="69752" y="184404"/>
                  </a:cubicBezTo>
                  <a:cubicBezTo>
                    <a:pt x="70011" y="184404"/>
                    <a:pt x="70234" y="184274"/>
                    <a:pt x="70363" y="184181"/>
                  </a:cubicBezTo>
                  <a:cubicBezTo>
                    <a:pt x="70410" y="184227"/>
                    <a:pt x="70457" y="184263"/>
                    <a:pt x="70504" y="184298"/>
                  </a:cubicBezTo>
                  <a:cubicBezTo>
                    <a:pt x="70621" y="184368"/>
                    <a:pt x="70750" y="184404"/>
                    <a:pt x="70891" y="184404"/>
                  </a:cubicBezTo>
                  <a:cubicBezTo>
                    <a:pt x="71138" y="184404"/>
                    <a:pt x="71361" y="184274"/>
                    <a:pt x="71490" y="184181"/>
                  </a:cubicBezTo>
                  <a:cubicBezTo>
                    <a:pt x="71537" y="184227"/>
                    <a:pt x="71584" y="184263"/>
                    <a:pt x="71631" y="184298"/>
                  </a:cubicBezTo>
                  <a:cubicBezTo>
                    <a:pt x="71749" y="184368"/>
                    <a:pt x="71878" y="184404"/>
                    <a:pt x="72019" y="184404"/>
                  </a:cubicBezTo>
                  <a:cubicBezTo>
                    <a:pt x="72266" y="184404"/>
                    <a:pt x="72489" y="184274"/>
                    <a:pt x="72618" y="184181"/>
                  </a:cubicBezTo>
                  <a:cubicBezTo>
                    <a:pt x="72665" y="184227"/>
                    <a:pt x="72712" y="184263"/>
                    <a:pt x="72771" y="184298"/>
                  </a:cubicBezTo>
                  <a:cubicBezTo>
                    <a:pt x="72888" y="184368"/>
                    <a:pt x="73005" y="184404"/>
                    <a:pt x="73146" y="184404"/>
                  </a:cubicBezTo>
                  <a:cubicBezTo>
                    <a:pt x="73405" y="184404"/>
                    <a:pt x="73616" y="184274"/>
                    <a:pt x="73757" y="184181"/>
                  </a:cubicBezTo>
                  <a:cubicBezTo>
                    <a:pt x="73792" y="184227"/>
                    <a:pt x="73851" y="184263"/>
                    <a:pt x="73898" y="184298"/>
                  </a:cubicBezTo>
                  <a:cubicBezTo>
                    <a:pt x="74015" y="184368"/>
                    <a:pt x="74145" y="184404"/>
                    <a:pt x="74274" y="184404"/>
                  </a:cubicBezTo>
                  <a:cubicBezTo>
                    <a:pt x="74532" y="184404"/>
                    <a:pt x="74755" y="184274"/>
                    <a:pt x="74885" y="184181"/>
                  </a:cubicBezTo>
                  <a:cubicBezTo>
                    <a:pt x="74932" y="184227"/>
                    <a:pt x="74979" y="184263"/>
                    <a:pt x="75026" y="184298"/>
                  </a:cubicBezTo>
                  <a:cubicBezTo>
                    <a:pt x="75143" y="184368"/>
                    <a:pt x="75272" y="184404"/>
                    <a:pt x="75413" y="184404"/>
                  </a:cubicBezTo>
                  <a:cubicBezTo>
                    <a:pt x="75660" y="184404"/>
                    <a:pt x="75883" y="184274"/>
                    <a:pt x="76012" y="184181"/>
                  </a:cubicBezTo>
                  <a:cubicBezTo>
                    <a:pt x="76059" y="184227"/>
                    <a:pt x="76106" y="184263"/>
                    <a:pt x="76153" y="184298"/>
                  </a:cubicBezTo>
                  <a:cubicBezTo>
                    <a:pt x="76270" y="184368"/>
                    <a:pt x="76400" y="184404"/>
                    <a:pt x="76541" y="184404"/>
                  </a:cubicBezTo>
                  <a:cubicBezTo>
                    <a:pt x="76787" y="184404"/>
                    <a:pt x="77010" y="184274"/>
                    <a:pt x="77140" y="184181"/>
                  </a:cubicBezTo>
                  <a:cubicBezTo>
                    <a:pt x="77187" y="184227"/>
                    <a:pt x="77234" y="184263"/>
                    <a:pt x="77292" y="184298"/>
                  </a:cubicBezTo>
                  <a:cubicBezTo>
                    <a:pt x="77398" y="184368"/>
                    <a:pt x="77527" y="184404"/>
                    <a:pt x="77668" y="184404"/>
                  </a:cubicBezTo>
                  <a:cubicBezTo>
                    <a:pt x="77915" y="184404"/>
                    <a:pt x="78138" y="184274"/>
                    <a:pt x="78267" y="184181"/>
                  </a:cubicBezTo>
                  <a:cubicBezTo>
                    <a:pt x="78314" y="184227"/>
                    <a:pt x="78373" y="184263"/>
                    <a:pt x="78420" y="184298"/>
                  </a:cubicBezTo>
                  <a:cubicBezTo>
                    <a:pt x="78537" y="184368"/>
                    <a:pt x="78666" y="184404"/>
                    <a:pt x="78796" y="184404"/>
                  </a:cubicBezTo>
                  <a:cubicBezTo>
                    <a:pt x="79054" y="184404"/>
                    <a:pt x="79277" y="184274"/>
                    <a:pt x="79406" y="184181"/>
                  </a:cubicBezTo>
                  <a:cubicBezTo>
                    <a:pt x="79453" y="184227"/>
                    <a:pt x="79500" y="184263"/>
                    <a:pt x="79547" y="184298"/>
                  </a:cubicBezTo>
                  <a:cubicBezTo>
                    <a:pt x="79665" y="184368"/>
                    <a:pt x="79794" y="184404"/>
                    <a:pt x="79923" y="184404"/>
                  </a:cubicBezTo>
                  <a:cubicBezTo>
                    <a:pt x="80181" y="184404"/>
                    <a:pt x="80405" y="184274"/>
                    <a:pt x="80534" y="184181"/>
                  </a:cubicBezTo>
                  <a:cubicBezTo>
                    <a:pt x="80581" y="184227"/>
                    <a:pt x="80628" y="184263"/>
                    <a:pt x="80675" y="184298"/>
                  </a:cubicBezTo>
                  <a:cubicBezTo>
                    <a:pt x="80792" y="184368"/>
                    <a:pt x="80921" y="184404"/>
                    <a:pt x="81062" y="184404"/>
                  </a:cubicBezTo>
                  <a:cubicBezTo>
                    <a:pt x="81309" y="184404"/>
                    <a:pt x="81532" y="184274"/>
                    <a:pt x="81661" y="184181"/>
                  </a:cubicBezTo>
                  <a:cubicBezTo>
                    <a:pt x="81708" y="184227"/>
                    <a:pt x="81755" y="184263"/>
                    <a:pt x="81802" y="184298"/>
                  </a:cubicBezTo>
                  <a:cubicBezTo>
                    <a:pt x="81920" y="184368"/>
                    <a:pt x="82049" y="184404"/>
                    <a:pt x="82190" y="184404"/>
                  </a:cubicBezTo>
                  <a:cubicBezTo>
                    <a:pt x="82436" y="184404"/>
                    <a:pt x="82660" y="184274"/>
                    <a:pt x="82789" y="184181"/>
                  </a:cubicBezTo>
                  <a:cubicBezTo>
                    <a:pt x="82836" y="184227"/>
                    <a:pt x="82883" y="184263"/>
                    <a:pt x="82941" y="184298"/>
                  </a:cubicBezTo>
                  <a:cubicBezTo>
                    <a:pt x="83059" y="184368"/>
                    <a:pt x="83176" y="184404"/>
                    <a:pt x="83317" y="184404"/>
                  </a:cubicBezTo>
                  <a:cubicBezTo>
                    <a:pt x="83576" y="184404"/>
                    <a:pt x="83787" y="184274"/>
                    <a:pt x="83928" y="184181"/>
                  </a:cubicBezTo>
                  <a:cubicBezTo>
                    <a:pt x="83963" y="184227"/>
                    <a:pt x="84022" y="184263"/>
                    <a:pt x="84069" y="184298"/>
                  </a:cubicBezTo>
                  <a:cubicBezTo>
                    <a:pt x="84186" y="184368"/>
                    <a:pt x="84316" y="184404"/>
                    <a:pt x="84445" y="184404"/>
                  </a:cubicBezTo>
                  <a:cubicBezTo>
                    <a:pt x="84703" y="184404"/>
                    <a:pt x="84926" y="184274"/>
                    <a:pt x="85056" y="184181"/>
                  </a:cubicBezTo>
                  <a:cubicBezTo>
                    <a:pt x="85103" y="184227"/>
                    <a:pt x="85150" y="184263"/>
                    <a:pt x="85196" y="184298"/>
                  </a:cubicBezTo>
                  <a:cubicBezTo>
                    <a:pt x="85314" y="184368"/>
                    <a:pt x="85443" y="184404"/>
                    <a:pt x="85584" y="184404"/>
                  </a:cubicBezTo>
                  <a:cubicBezTo>
                    <a:pt x="85831" y="184404"/>
                    <a:pt x="86054" y="184274"/>
                    <a:pt x="86183" y="184181"/>
                  </a:cubicBezTo>
                  <a:cubicBezTo>
                    <a:pt x="86230" y="184227"/>
                    <a:pt x="86277" y="184263"/>
                    <a:pt x="86324" y="184298"/>
                  </a:cubicBezTo>
                  <a:cubicBezTo>
                    <a:pt x="86441" y="184368"/>
                    <a:pt x="86571" y="184404"/>
                    <a:pt x="86712" y="184404"/>
                  </a:cubicBezTo>
                  <a:cubicBezTo>
                    <a:pt x="86958" y="184404"/>
                    <a:pt x="87181" y="184274"/>
                    <a:pt x="87311" y="184181"/>
                  </a:cubicBezTo>
                  <a:cubicBezTo>
                    <a:pt x="87358" y="184227"/>
                    <a:pt x="87405" y="184263"/>
                    <a:pt x="87463" y="184298"/>
                  </a:cubicBezTo>
                  <a:cubicBezTo>
                    <a:pt x="87569" y="184368"/>
                    <a:pt x="87698" y="184404"/>
                    <a:pt x="87839" y="184404"/>
                  </a:cubicBezTo>
                  <a:cubicBezTo>
                    <a:pt x="88086" y="184404"/>
                    <a:pt x="88309" y="184274"/>
                    <a:pt x="88438" y="184181"/>
                  </a:cubicBezTo>
                  <a:cubicBezTo>
                    <a:pt x="88485" y="184227"/>
                    <a:pt x="88532" y="184263"/>
                    <a:pt x="88591" y="184298"/>
                  </a:cubicBezTo>
                  <a:cubicBezTo>
                    <a:pt x="88708" y="184368"/>
                    <a:pt x="88837" y="184404"/>
                    <a:pt x="88967" y="184404"/>
                  </a:cubicBezTo>
                  <a:cubicBezTo>
                    <a:pt x="89225" y="184404"/>
                    <a:pt x="89448" y="184274"/>
                    <a:pt x="89577" y="184181"/>
                  </a:cubicBezTo>
                  <a:cubicBezTo>
                    <a:pt x="89624" y="184227"/>
                    <a:pt x="89671" y="184263"/>
                    <a:pt x="89718" y="184298"/>
                  </a:cubicBezTo>
                  <a:cubicBezTo>
                    <a:pt x="89836" y="184368"/>
                    <a:pt x="89965" y="184404"/>
                    <a:pt x="90094" y="184404"/>
                  </a:cubicBezTo>
                  <a:cubicBezTo>
                    <a:pt x="90352" y="184404"/>
                    <a:pt x="90576" y="184274"/>
                    <a:pt x="90705" y="184181"/>
                  </a:cubicBezTo>
                  <a:cubicBezTo>
                    <a:pt x="90752" y="184227"/>
                    <a:pt x="90799" y="184263"/>
                    <a:pt x="90846" y="184298"/>
                  </a:cubicBezTo>
                  <a:cubicBezTo>
                    <a:pt x="90963" y="184368"/>
                    <a:pt x="91092" y="184404"/>
                    <a:pt x="91233" y="184404"/>
                  </a:cubicBezTo>
                  <a:cubicBezTo>
                    <a:pt x="91480" y="184404"/>
                    <a:pt x="91703" y="184274"/>
                    <a:pt x="91832" y="184181"/>
                  </a:cubicBezTo>
                  <a:cubicBezTo>
                    <a:pt x="91879" y="184227"/>
                    <a:pt x="91926" y="184263"/>
                    <a:pt x="91973" y="184298"/>
                  </a:cubicBezTo>
                  <a:cubicBezTo>
                    <a:pt x="92091" y="184368"/>
                    <a:pt x="92220" y="184404"/>
                    <a:pt x="92361" y="184404"/>
                  </a:cubicBezTo>
                  <a:cubicBezTo>
                    <a:pt x="92607" y="184404"/>
                    <a:pt x="92831" y="184274"/>
                    <a:pt x="92960" y="184181"/>
                  </a:cubicBezTo>
                  <a:cubicBezTo>
                    <a:pt x="93007" y="184227"/>
                    <a:pt x="93054" y="184263"/>
                    <a:pt x="93112" y="184298"/>
                  </a:cubicBezTo>
                  <a:cubicBezTo>
                    <a:pt x="93230" y="184368"/>
                    <a:pt x="93347" y="184404"/>
                    <a:pt x="93488" y="184404"/>
                  </a:cubicBezTo>
                  <a:cubicBezTo>
                    <a:pt x="93747" y="184404"/>
                    <a:pt x="93958" y="184274"/>
                    <a:pt x="94099" y="184181"/>
                  </a:cubicBezTo>
                  <a:cubicBezTo>
                    <a:pt x="94134" y="184227"/>
                    <a:pt x="94193" y="184263"/>
                    <a:pt x="94240" y="184298"/>
                  </a:cubicBezTo>
                  <a:cubicBezTo>
                    <a:pt x="94357" y="184368"/>
                    <a:pt x="94487" y="184404"/>
                    <a:pt x="94616" y="184404"/>
                  </a:cubicBezTo>
                  <a:cubicBezTo>
                    <a:pt x="94874" y="184404"/>
                    <a:pt x="95097" y="184274"/>
                    <a:pt x="95227" y="184181"/>
                  </a:cubicBezTo>
                  <a:cubicBezTo>
                    <a:pt x="95273" y="184227"/>
                    <a:pt x="95320" y="184263"/>
                    <a:pt x="95367" y="184298"/>
                  </a:cubicBezTo>
                  <a:cubicBezTo>
                    <a:pt x="95485" y="184368"/>
                    <a:pt x="95614" y="184404"/>
                    <a:pt x="95755" y="184404"/>
                  </a:cubicBezTo>
                  <a:cubicBezTo>
                    <a:pt x="96002" y="184404"/>
                    <a:pt x="96225" y="184274"/>
                    <a:pt x="96354" y="184181"/>
                  </a:cubicBezTo>
                  <a:cubicBezTo>
                    <a:pt x="96401" y="184227"/>
                    <a:pt x="96448" y="184263"/>
                    <a:pt x="96495" y="184298"/>
                  </a:cubicBezTo>
                  <a:cubicBezTo>
                    <a:pt x="96612" y="184368"/>
                    <a:pt x="96742" y="184404"/>
                    <a:pt x="96883" y="184404"/>
                  </a:cubicBezTo>
                  <a:cubicBezTo>
                    <a:pt x="97129" y="184404"/>
                    <a:pt x="97352" y="184274"/>
                    <a:pt x="97482" y="184181"/>
                  </a:cubicBezTo>
                  <a:cubicBezTo>
                    <a:pt x="97528" y="184227"/>
                    <a:pt x="97575" y="184263"/>
                    <a:pt x="97634" y="184298"/>
                  </a:cubicBezTo>
                  <a:cubicBezTo>
                    <a:pt x="97740" y="184368"/>
                    <a:pt x="97869" y="184404"/>
                    <a:pt x="98010" y="184404"/>
                  </a:cubicBezTo>
                  <a:cubicBezTo>
                    <a:pt x="98257" y="184404"/>
                    <a:pt x="98480" y="184274"/>
                    <a:pt x="98609" y="184181"/>
                  </a:cubicBezTo>
                  <a:cubicBezTo>
                    <a:pt x="98656" y="184227"/>
                    <a:pt x="98703" y="184263"/>
                    <a:pt x="98762" y="184298"/>
                  </a:cubicBezTo>
                  <a:cubicBezTo>
                    <a:pt x="98879" y="184368"/>
                    <a:pt x="99008" y="184404"/>
                    <a:pt x="99138" y="184404"/>
                  </a:cubicBezTo>
                  <a:cubicBezTo>
                    <a:pt x="99396" y="184404"/>
                    <a:pt x="99607" y="184274"/>
                    <a:pt x="99748" y="184181"/>
                  </a:cubicBezTo>
                  <a:cubicBezTo>
                    <a:pt x="99795" y="184227"/>
                    <a:pt x="99842" y="184263"/>
                    <a:pt x="99889" y="184298"/>
                  </a:cubicBezTo>
                  <a:cubicBezTo>
                    <a:pt x="100007" y="184368"/>
                    <a:pt x="100136" y="184404"/>
                    <a:pt x="100265" y="184404"/>
                  </a:cubicBezTo>
                  <a:cubicBezTo>
                    <a:pt x="100523" y="184404"/>
                    <a:pt x="100747" y="184274"/>
                    <a:pt x="100876" y="184181"/>
                  </a:cubicBezTo>
                  <a:cubicBezTo>
                    <a:pt x="100923" y="184227"/>
                    <a:pt x="100970" y="184263"/>
                    <a:pt x="101017" y="184298"/>
                  </a:cubicBezTo>
                  <a:cubicBezTo>
                    <a:pt x="101134" y="184368"/>
                    <a:pt x="101263" y="184404"/>
                    <a:pt x="101404" y="184404"/>
                  </a:cubicBezTo>
                  <a:cubicBezTo>
                    <a:pt x="101651" y="184404"/>
                    <a:pt x="101874" y="184274"/>
                    <a:pt x="102003" y="184181"/>
                  </a:cubicBezTo>
                  <a:cubicBezTo>
                    <a:pt x="102050" y="184227"/>
                    <a:pt x="102097" y="184263"/>
                    <a:pt x="102144" y="184298"/>
                  </a:cubicBezTo>
                  <a:cubicBezTo>
                    <a:pt x="102262" y="184368"/>
                    <a:pt x="102391" y="184404"/>
                    <a:pt x="102532" y="184404"/>
                  </a:cubicBezTo>
                  <a:cubicBezTo>
                    <a:pt x="102778" y="184404"/>
                    <a:pt x="103002" y="184274"/>
                    <a:pt x="103131" y="184181"/>
                  </a:cubicBezTo>
                  <a:cubicBezTo>
                    <a:pt x="103178" y="184227"/>
                    <a:pt x="103225" y="184263"/>
                    <a:pt x="103283" y="184298"/>
                  </a:cubicBezTo>
                  <a:cubicBezTo>
                    <a:pt x="103401" y="184368"/>
                    <a:pt x="103518" y="184404"/>
                    <a:pt x="103659" y="184404"/>
                  </a:cubicBezTo>
                  <a:cubicBezTo>
                    <a:pt x="103906" y="184404"/>
                    <a:pt x="104129" y="184274"/>
                    <a:pt x="104258" y="184181"/>
                  </a:cubicBezTo>
                  <a:cubicBezTo>
                    <a:pt x="104305" y="184227"/>
                    <a:pt x="104364" y="184263"/>
                    <a:pt x="104411" y="184298"/>
                  </a:cubicBezTo>
                  <a:cubicBezTo>
                    <a:pt x="104528" y="184368"/>
                    <a:pt x="104658" y="184404"/>
                    <a:pt x="104787" y="184404"/>
                  </a:cubicBezTo>
                  <a:cubicBezTo>
                    <a:pt x="105045" y="184404"/>
                    <a:pt x="105268" y="184274"/>
                    <a:pt x="105397" y="184181"/>
                  </a:cubicBezTo>
                  <a:cubicBezTo>
                    <a:pt x="105444" y="184227"/>
                    <a:pt x="105491" y="184263"/>
                    <a:pt x="105538" y="184298"/>
                  </a:cubicBezTo>
                  <a:cubicBezTo>
                    <a:pt x="105656" y="184368"/>
                    <a:pt x="105785" y="184404"/>
                    <a:pt x="105914" y="184404"/>
                  </a:cubicBezTo>
                  <a:cubicBezTo>
                    <a:pt x="106173" y="184404"/>
                    <a:pt x="106396" y="184274"/>
                    <a:pt x="106525" y="184181"/>
                  </a:cubicBezTo>
                  <a:cubicBezTo>
                    <a:pt x="106572" y="184227"/>
                    <a:pt x="106619" y="184263"/>
                    <a:pt x="106666" y="184298"/>
                  </a:cubicBezTo>
                  <a:cubicBezTo>
                    <a:pt x="106783" y="184368"/>
                    <a:pt x="106913" y="184404"/>
                    <a:pt x="107053" y="184404"/>
                  </a:cubicBezTo>
                  <a:cubicBezTo>
                    <a:pt x="107300" y="184404"/>
                    <a:pt x="107523" y="184274"/>
                    <a:pt x="107652" y="184181"/>
                  </a:cubicBezTo>
                  <a:cubicBezTo>
                    <a:pt x="107699" y="184227"/>
                    <a:pt x="107746" y="184263"/>
                    <a:pt x="107793" y="184298"/>
                  </a:cubicBezTo>
                  <a:cubicBezTo>
                    <a:pt x="107911" y="184368"/>
                    <a:pt x="108040" y="184404"/>
                    <a:pt x="108181" y="184404"/>
                  </a:cubicBezTo>
                  <a:cubicBezTo>
                    <a:pt x="108428" y="184404"/>
                    <a:pt x="108651" y="184274"/>
                    <a:pt x="108780" y="184181"/>
                  </a:cubicBezTo>
                  <a:cubicBezTo>
                    <a:pt x="108827" y="184227"/>
                    <a:pt x="108874" y="184263"/>
                    <a:pt x="108933" y="184298"/>
                  </a:cubicBezTo>
                  <a:cubicBezTo>
                    <a:pt x="109050" y="184368"/>
                    <a:pt x="109168" y="184404"/>
                    <a:pt x="109308" y="184404"/>
                  </a:cubicBezTo>
                  <a:cubicBezTo>
                    <a:pt x="109567" y="184404"/>
                    <a:pt x="109778" y="184274"/>
                    <a:pt x="109919" y="184181"/>
                  </a:cubicBezTo>
                  <a:cubicBezTo>
                    <a:pt x="109954" y="184227"/>
                    <a:pt x="110013" y="184263"/>
                    <a:pt x="110060" y="184298"/>
                  </a:cubicBezTo>
                  <a:cubicBezTo>
                    <a:pt x="110178" y="184368"/>
                    <a:pt x="110307" y="184404"/>
                    <a:pt x="110436" y="184404"/>
                  </a:cubicBezTo>
                  <a:cubicBezTo>
                    <a:pt x="110694" y="184404"/>
                    <a:pt x="110918" y="184274"/>
                    <a:pt x="111047" y="184181"/>
                  </a:cubicBezTo>
                  <a:cubicBezTo>
                    <a:pt x="111094" y="184227"/>
                    <a:pt x="111141" y="184263"/>
                    <a:pt x="111188" y="184298"/>
                  </a:cubicBezTo>
                  <a:cubicBezTo>
                    <a:pt x="111305" y="184368"/>
                    <a:pt x="111434" y="184404"/>
                    <a:pt x="111575" y="184404"/>
                  </a:cubicBezTo>
                  <a:cubicBezTo>
                    <a:pt x="111822" y="184404"/>
                    <a:pt x="112045" y="184274"/>
                    <a:pt x="112174" y="184181"/>
                  </a:cubicBezTo>
                  <a:cubicBezTo>
                    <a:pt x="112221" y="184227"/>
                    <a:pt x="112268" y="184263"/>
                    <a:pt x="112315" y="184298"/>
                  </a:cubicBezTo>
                  <a:cubicBezTo>
                    <a:pt x="112433" y="184368"/>
                    <a:pt x="112562" y="184404"/>
                    <a:pt x="112703" y="184404"/>
                  </a:cubicBezTo>
                  <a:cubicBezTo>
                    <a:pt x="112949" y="184404"/>
                    <a:pt x="113173" y="184274"/>
                    <a:pt x="113302" y="184181"/>
                  </a:cubicBezTo>
                  <a:cubicBezTo>
                    <a:pt x="113349" y="184227"/>
                    <a:pt x="113396" y="184263"/>
                    <a:pt x="113454" y="184298"/>
                  </a:cubicBezTo>
                  <a:cubicBezTo>
                    <a:pt x="113572" y="184368"/>
                    <a:pt x="113689" y="184404"/>
                    <a:pt x="113830" y="184404"/>
                  </a:cubicBezTo>
                  <a:cubicBezTo>
                    <a:pt x="114077" y="184404"/>
                    <a:pt x="114300" y="184274"/>
                    <a:pt x="114429" y="184181"/>
                  </a:cubicBezTo>
                  <a:cubicBezTo>
                    <a:pt x="114476" y="184227"/>
                    <a:pt x="114535" y="184263"/>
                    <a:pt x="114582" y="184298"/>
                  </a:cubicBezTo>
                  <a:cubicBezTo>
                    <a:pt x="114699" y="184368"/>
                    <a:pt x="114829" y="184404"/>
                    <a:pt x="114958" y="184404"/>
                  </a:cubicBezTo>
                  <a:cubicBezTo>
                    <a:pt x="115216" y="184404"/>
                    <a:pt x="115439" y="184274"/>
                    <a:pt x="115568" y="184181"/>
                  </a:cubicBezTo>
                  <a:cubicBezTo>
                    <a:pt x="115615" y="184227"/>
                    <a:pt x="115662" y="184263"/>
                    <a:pt x="115709" y="184298"/>
                  </a:cubicBezTo>
                  <a:cubicBezTo>
                    <a:pt x="115827" y="184368"/>
                    <a:pt x="115956" y="184404"/>
                    <a:pt x="116085" y="184404"/>
                  </a:cubicBezTo>
                  <a:cubicBezTo>
                    <a:pt x="116344" y="184404"/>
                    <a:pt x="116567" y="184274"/>
                    <a:pt x="116696" y="184181"/>
                  </a:cubicBezTo>
                  <a:cubicBezTo>
                    <a:pt x="116743" y="184227"/>
                    <a:pt x="116790" y="184263"/>
                    <a:pt x="116837" y="184298"/>
                  </a:cubicBezTo>
                  <a:cubicBezTo>
                    <a:pt x="116954" y="184368"/>
                    <a:pt x="117084" y="184404"/>
                    <a:pt x="117224" y="184404"/>
                  </a:cubicBezTo>
                  <a:cubicBezTo>
                    <a:pt x="117471" y="184404"/>
                    <a:pt x="117694" y="184274"/>
                    <a:pt x="117823" y="184181"/>
                  </a:cubicBezTo>
                  <a:cubicBezTo>
                    <a:pt x="117870" y="184227"/>
                    <a:pt x="117917" y="184263"/>
                    <a:pt x="117964" y="184298"/>
                  </a:cubicBezTo>
                  <a:cubicBezTo>
                    <a:pt x="118082" y="184368"/>
                    <a:pt x="118211" y="184404"/>
                    <a:pt x="118352" y="184404"/>
                  </a:cubicBezTo>
                  <a:cubicBezTo>
                    <a:pt x="118599" y="184404"/>
                    <a:pt x="118822" y="184274"/>
                    <a:pt x="118951" y="184181"/>
                  </a:cubicBezTo>
                  <a:cubicBezTo>
                    <a:pt x="118998" y="184227"/>
                    <a:pt x="119045" y="184263"/>
                    <a:pt x="119104" y="184298"/>
                  </a:cubicBezTo>
                  <a:cubicBezTo>
                    <a:pt x="119221" y="184368"/>
                    <a:pt x="119339" y="184404"/>
                    <a:pt x="119479" y="184404"/>
                  </a:cubicBezTo>
                  <a:cubicBezTo>
                    <a:pt x="119738" y="184404"/>
                    <a:pt x="119949" y="184274"/>
                    <a:pt x="120090" y="184181"/>
                  </a:cubicBezTo>
                  <a:cubicBezTo>
                    <a:pt x="120125" y="184227"/>
                    <a:pt x="120184" y="184263"/>
                    <a:pt x="120231" y="184298"/>
                  </a:cubicBezTo>
                  <a:cubicBezTo>
                    <a:pt x="120349" y="184368"/>
                    <a:pt x="120478" y="184404"/>
                    <a:pt x="120607" y="184404"/>
                  </a:cubicBezTo>
                  <a:cubicBezTo>
                    <a:pt x="120865" y="184404"/>
                    <a:pt x="121088" y="184274"/>
                    <a:pt x="121218" y="184181"/>
                  </a:cubicBezTo>
                  <a:cubicBezTo>
                    <a:pt x="121265" y="184227"/>
                    <a:pt x="121312" y="184263"/>
                    <a:pt x="121359" y="184298"/>
                  </a:cubicBezTo>
                  <a:cubicBezTo>
                    <a:pt x="121476" y="184368"/>
                    <a:pt x="121605" y="184404"/>
                    <a:pt x="121746" y="184404"/>
                  </a:cubicBezTo>
                  <a:cubicBezTo>
                    <a:pt x="121993" y="184404"/>
                    <a:pt x="122216" y="184274"/>
                    <a:pt x="122345" y="184181"/>
                  </a:cubicBezTo>
                  <a:cubicBezTo>
                    <a:pt x="122392" y="184227"/>
                    <a:pt x="122439" y="184263"/>
                    <a:pt x="122486" y="184298"/>
                  </a:cubicBezTo>
                  <a:cubicBezTo>
                    <a:pt x="122604" y="184368"/>
                    <a:pt x="122733" y="184404"/>
                    <a:pt x="122874" y="184404"/>
                  </a:cubicBezTo>
                  <a:cubicBezTo>
                    <a:pt x="123120" y="184404"/>
                    <a:pt x="123343" y="184274"/>
                    <a:pt x="123473" y="184181"/>
                  </a:cubicBezTo>
                  <a:cubicBezTo>
                    <a:pt x="123520" y="184227"/>
                    <a:pt x="123567" y="184263"/>
                    <a:pt x="123625" y="184298"/>
                  </a:cubicBezTo>
                  <a:cubicBezTo>
                    <a:pt x="123743" y="184368"/>
                    <a:pt x="123860" y="184404"/>
                    <a:pt x="124001" y="184404"/>
                  </a:cubicBezTo>
                  <a:cubicBezTo>
                    <a:pt x="124248" y="184404"/>
                    <a:pt x="124471" y="184274"/>
                    <a:pt x="124600" y="184181"/>
                  </a:cubicBezTo>
                  <a:cubicBezTo>
                    <a:pt x="124647" y="184227"/>
                    <a:pt x="124706" y="184263"/>
                    <a:pt x="124753" y="184298"/>
                  </a:cubicBezTo>
                  <a:cubicBezTo>
                    <a:pt x="124870" y="184368"/>
                    <a:pt x="124999" y="184404"/>
                    <a:pt x="125129" y="184404"/>
                  </a:cubicBezTo>
                  <a:cubicBezTo>
                    <a:pt x="125387" y="184404"/>
                    <a:pt x="125610" y="184274"/>
                    <a:pt x="125739" y="184181"/>
                  </a:cubicBezTo>
                  <a:cubicBezTo>
                    <a:pt x="125786" y="184227"/>
                    <a:pt x="125833" y="184263"/>
                    <a:pt x="125880" y="184298"/>
                  </a:cubicBezTo>
                  <a:cubicBezTo>
                    <a:pt x="125998" y="184368"/>
                    <a:pt x="126127" y="184404"/>
                    <a:pt x="126256" y="184404"/>
                  </a:cubicBezTo>
                  <a:cubicBezTo>
                    <a:pt x="126515" y="184404"/>
                    <a:pt x="126738" y="184274"/>
                    <a:pt x="126867" y="184181"/>
                  </a:cubicBezTo>
                  <a:cubicBezTo>
                    <a:pt x="126914" y="184227"/>
                    <a:pt x="126961" y="184263"/>
                    <a:pt x="127008" y="184298"/>
                  </a:cubicBezTo>
                  <a:cubicBezTo>
                    <a:pt x="127125" y="184368"/>
                    <a:pt x="127254" y="184404"/>
                    <a:pt x="127395" y="184404"/>
                  </a:cubicBezTo>
                  <a:cubicBezTo>
                    <a:pt x="127642" y="184404"/>
                    <a:pt x="127865" y="184274"/>
                    <a:pt x="127994" y="184181"/>
                  </a:cubicBezTo>
                  <a:cubicBezTo>
                    <a:pt x="128041" y="184227"/>
                    <a:pt x="128088" y="184263"/>
                    <a:pt x="128135" y="184298"/>
                  </a:cubicBezTo>
                  <a:cubicBezTo>
                    <a:pt x="128253" y="184368"/>
                    <a:pt x="128382" y="184404"/>
                    <a:pt x="128523" y="184404"/>
                  </a:cubicBezTo>
                  <a:cubicBezTo>
                    <a:pt x="128770" y="184404"/>
                    <a:pt x="128993" y="184274"/>
                    <a:pt x="129122" y="184181"/>
                  </a:cubicBezTo>
                  <a:cubicBezTo>
                    <a:pt x="129169" y="184227"/>
                    <a:pt x="129216" y="184263"/>
                    <a:pt x="129275" y="184298"/>
                  </a:cubicBezTo>
                  <a:cubicBezTo>
                    <a:pt x="129392" y="184368"/>
                    <a:pt x="129509" y="184404"/>
                    <a:pt x="129650" y="184404"/>
                  </a:cubicBezTo>
                  <a:cubicBezTo>
                    <a:pt x="129909" y="184404"/>
                    <a:pt x="130120" y="184274"/>
                    <a:pt x="130261" y="184181"/>
                  </a:cubicBezTo>
                  <a:cubicBezTo>
                    <a:pt x="130296" y="184227"/>
                    <a:pt x="130355" y="184263"/>
                    <a:pt x="130402" y="184298"/>
                  </a:cubicBezTo>
                  <a:cubicBezTo>
                    <a:pt x="130520" y="184368"/>
                    <a:pt x="130649" y="184404"/>
                    <a:pt x="130778" y="184404"/>
                  </a:cubicBezTo>
                  <a:cubicBezTo>
                    <a:pt x="131036" y="184404"/>
                    <a:pt x="131259" y="184274"/>
                    <a:pt x="131389" y="184181"/>
                  </a:cubicBezTo>
                  <a:cubicBezTo>
                    <a:pt x="131436" y="184227"/>
                    <a:pt x="131483" y="184263"/>
                    <a:pt x="131530" y="184298"/>
                  </a:cubicBezTo>
                  <a:cubicBezTo>
                    <a:pt x="131647" y="184368"/>
                    <a:pt x="131776" y="184404"/>
                    <a:pt x="131917" y="184404"/>
                  </a:cubicBezTo>
                  <a:cubicBezTo>
                    <a:pt x="132164" y="184404"/>
                    <a:pt x="132387" y="184274"/>
                    <a:pt x="132516" y="184181"/>
                  </a:cubicBezTo>
                  <a:cubicBezTo>
                    <a:pt x="132563" y="184227"/>
                    <a:pt x="132610" y="184263"/>
                    <a:pt x="132657" y="184298"/>
                  </a:cubicBezTo>
                  <a:cubicBezTo>
                    <a:pt x="132775" y="184368"/>
                    <a:pt x="132904" y="184404"/>
                    <a:pt x="133045" y="184404"/>
                  </a:cubicBezTo>
                  <a:cubicBezTo>
                    <a:pt x="133291" y="184404"/>
                    <a:pt x="133514" y="184274"/>
                    <a:pt x="133644" y="184181"/>
                  </a:cubicBezTo>
                  <a:cubicBezTo>
                    <a:pt x="133691" y="184227"/>
                    <a:pt x="133738" y="184263"/>
                    <a:pt x="133796" y="184298"/>
                  </a:cubicBezTo>
                  <a:cubicBezTo>
                    <a:pt x="133902" y="184368"/>
                    <a:pt x="134031" y="184404"/>
                    <a:pt x="134172" y="184404"/>
                  </a:cubicBezTo>
                  <a:cubicBezTo>
                    <a:pt x="134419" y="184404"/>
                    <a:pt x="134642" y="184274"/>
                    <a:pt x="134771" y="184181"/>
                  </a:cubicBezTo>
                  <a:cubicBezTo>
                    <a:pt x="134818" y="184227"/>
                    <a:pt x="134865" y="184263"/>
                    <a:pt x="134924" y="184298"/>
                  </a:cubicBezTo>
                  <a:cubicBezTo>
                    <a:pt x="135041" y="184368"/>
                    <a:pt x="135170" y="184404"/>
                    <a:pt x="135300" y="184404"/>
                  </a:cubicBezTo>
                  <a:cubicBezTo>
                    <a:pt x="135558" y="184404"/>
                    <a:pt x="135781" y="184274"/>
                    <a:pt x="135910" y="184181"/>
                  </a:cubicBezTo>
                  <a:cubicBezTo>
                    <a:pt x="135957" y="184227"/>
                    <a:pt x="136004" y="184263"/>
                    <a:pt x="136051" y="184298"/>
                  </a:cubicBezTo>
                  <a:cubicBezTo>
                    <a:pt x="136169" y="184368"/>
                    <a:pt x="136298" y="184404"/>
                    <a:pt x="136427" y="184404"/>
                  </a:cubicBezTo>
                  <a:cubicBezTo>
                    <a:pt x="136686" y="184404"/>
                    <a:pt x="136909" y="184274"/>
                    <a:pt x="137038" y="184181"/>
                  </a:cubicBezTo>
                  <a:cubicBezTo>
                    <a:pt x="137085" y="184227"/>
                    <a:pt x="137132" y="184263"/>
                    <a:pt x="137179" y="184298"/>
                  </a:cubicBezTo>
                  <a:cubicBezTo>
                    <a:pt x="137296" y="184368"/>
                    <a:pt x="137425" y="184404"/>
                    <a:pt x="137566" y="184404"/>
                  </a:cubicBezTo>
                  <a:cubicBezTo>
                    <a:pt x="137813" y="184404"/>
                    <a:pt x="138036" y="184274"/>
                    <a:pt x="138165" y="184181"/>
                  </a:cubicBezTo>
                  <a:cubicBezTo>
                    <a:pt x="138212" y="184227"/>
                    <a:pt x="138259" y="184263"/>
                    <a:pt x="138306" y="184298"/>
                  </a:cubicBezTo>
                  <a:cubicBezTo>
                    <a:pt x="138424" y="184368"/>
                    <a:pt x="138553" y="184404"/>
                    <a:pt x="138694" y="184404"/>
                  </a:cubicBezTo>
                  <a:cubicBezTo>
                    <a:pt x="138941" y="184404"/>
                    <a:pt x="139164" y="184274"/>
                    <a:pt x="139293" y="184181"/>
                  </a:cubicBezTo>
                  <a:cubicBezTo>
                    <a:pt x="139340" y="184227"/>
                    <a:pt x="139387" y="184263"/>
                    <a:pt x="139446" y="184298"/>
                  </a:cubicBezTo>
                  <a:cubicBezTo>
                    <a:pt x="139563" y="184368"/>
                    <a:pt x="139680" y="184404"/>
                    <a:pt x="139821" y="184404"/>
                  </a:cubicBezTo>
                  <a:cubicBezTo>
                    <a:pt x="140068" y="184404"/>
                    <a:pt x="140291" y="184274"/>
                    <a:pt x="140420" y="184181"/>
                  </a:cubicBezTo>
                  <a:cubicBezTo>
                    <a:pt x="140467" y="184227"/>
                    <a:pt x="140526" y="184263"/>
                    <a:pt x="140573" y="184298"/>
                  </a:cubicBezTo>
                  <a:cubicBezTo>
                    <a:pt x="140690" y="184368"/>
                    <a:pt x="140820" y="184404"/>
                    <a:pt x="140949" y="184404"/>
                  </a:cubicBezTo>
                  <a:cubicBezTo>
                    <a:pt x="141207" y="184404"/>
                    <a:pt x="141430" y="184274"/>
                    <a:pt x="141560" y="184181"/>
                  </a:cubicBezTo>
                  <a:cubicBezTo>
                    <a:pt x="141607" y="184227"/>
                    <a:pt x="141654" y="184263"/>
                    <a:pt x="141701" y="184298"/>
                  </a:cubicBezTo>
                  <a:cubicBezTo>
                    <a:pt x="141818" y="184368"/>
                    <a:pt x="141947" y="184404"/>
                    <a:pt x="142088" y="184404"/>
                  </a:cubicBezTo>
                  <a:cubicBezTo>
                    <a:pt x="142335" y="184404"/>
                    <a:pt x="142558" y="184274"/>
                    <a:pt x="142687" y="184181"/>
                  </a:cubicBezTo>
                  <a:cubicBezTo>
                    <a:pt x="142734" y="184227"/>
                    <a:pt x="142781" y="184263"/>
                    <a:pt x="142828" y="184298"/>
                  </a:cubicBezTo>
                  <a:cubicBezTo>
                    <a:pt x="142945" y="184368"/>
                    <a:pt x="143075" y="184404"/>
                    <a:pt x="143216" y="184404"/>
                  </a:cubicBezTo>
                  <a:cubicBezTo>
                    <a:pt x="143462" y="184404"/>
                    <a:pt x="143685" y="184274"/>
                    <a:pt x="143815" y="184181"/>
                  </a:cubicBezTo>
                  <a:cubicBezTo>
                    <a:pt x="143862" y="184227"/>
                    <a:pt x="143909" y="184263"/>
                    <a:pt x="143967" y="184298"/>
                  </a:cubicBezTo>
                  <a:cubicBezTo>
                    <a:pt x="144073" y="184368"/>
                    <a:pt x="144202" y="184404"/>
                    <a:pt x="144343" y="184404"/>
                  </a:cubicBezTo>
                  <a:cubicBezTo>
                    <a:pt x="144590" y="184404"/>
                    <a:pt x="144813" y="184274"/>
                    <a:pt x="144942" y="184181"/>
                  </a:cubicBezTo>
                  <a:cubicBezTo>
                    <a:pt x="144989" y="184227"/>
                    <a:pt x="145036" y="184263"/>
                    <a:pt x="145095" y="184298"/>
                  </a:cubicBezTo>
                  <a:cubicBezTo>
                    <a:pt x="145212" y="184368"/>
                    <a:pt x="145341" y="184404"/>
                    <a:pt x="145471" y="184404"/>
                  </a:cubicBezTo>
                  <a:cubicBezTo>
                    <a:pt x="145729" y="184404"/>
                    <a:pt x="145952" y="184274"/>
                    <a:pt x="146081" y="184181"/>
                  </a:cubicBezTo>
                  <a:cubicBezTo>
                    <a:pt x="146128" y="184227"/>
                    <a:pt x="146175" y="184263"/>
                    <a:pt x="146222" y="184298"/>
                  </a:cubicBezTo>
                  <a:cubicBezTo>
                    <a:pt x="146340" y="184368"/>
                    <a:pt x="146469" y="184404"/>
                    <a:pt x="146598" y="184404"/>
                  </a:cubicBezTo>
                  <a:cubicBezTo>
                    <a:pt x="146856" y="184404"/>
                    <a:pt x="147080" y="184274"/>
                    <a:pt x="147209" y="184181"/>
                  </a:cubicBezTo>
                  <a:cubicBezTo>
                    <a:pt x="147256" y="184227"/>
                    <a:pt x="147303" y="184263"/>
                    <a:pt x="147350" y="184298"/>
                  </a:cubicBezTo>
                  <a:cubicBezTo>
                    <a:pt x="147467" y="184368"/>
                    <a:pt x="147596" y="184404"/>
                    <a:pt x="147737" y="184404"/>
                  </a:cubicBezTo>
                  <a:cubicBezTo>
                    <a:pt x="147984" y="184404"/>
                    <a:pt x="148207" y="184274"/>
                    <a:pt x="148336" y="184181"/>
                  </a:cubicBezTo>
                  <a:cubicBezTo>
                    <a:pt x="148383" y="184227"/>
                    <a:pt x="148430" y="184263"/>
                    <a:pt x="148477" y="184298"/>
                  </a:cubicBezTo>
                  <a:cubicBezTo>
                    <a:pt x="148595" y="184368"/>
                    <a:pt x="148724" y="184404"/>
                    <a:pt x="148865" y="184404"/>
                  </a:cubicBezTo>
                  <a:cubicBezTo>
                    <a:pt x="149111" y="184404"/>
                    <a:pt x="149335" y="184274"/>
                    <a:pt x="149464" y="184181"/>
                  </a:cubicBezTo>
                  <a:cubicBezTo>
                    <a:pt x="149511" y="184227"/>
                    <a:pt x="149558" y="184263"/>
                    <a:pt x="149616" y="184298"/>
                  </a:cubicBezTo>
                  <a:cubicBezTo>
                    <a:pt x="149734" y="184368"/>
                    <a:pt x="149851" y="184404"/>
                    <a:pt x="149992" y="184404"/>
                  </a:cubicBezTo>
                  <a:cubicBezTo>
                    <a:pt x="150239" y="184404"/>
                    <a:pt x="150462" y="184274"/>
                    <a:pt x="150591" y="184181"/>
                  </a:cubicBezTo>
                  <a:cubicBezTo>
                    <a:pt x="150638" y="184227"/>
                    <a:pt x="150697" y="184263"/>
                    <a:pt x="150744" y="184298"/>
                  </a:cubicBezTo>
                  <a:cubicBezTo>
                    <a:pt x="150861" y="184368"/>
                    <a:pt x="150991" y="184404"/>
                    <a:pt x="151120" y="184404"/>
                  </a:cubicBezTo>
                  <a:cubicBezTo>
                    <a:pt x="151378" y="184404"/>
                    <a:pt x="151601" y="184274"/>
                    <a:pt x="151731" y="184181"/>
                  </a:cubicBezTo>
                  <a:cubicBezTo>
                    <a:pt x="151778" y="184227"/>
                    <a:pt x="151825" y="184263"/>
                    <a:pt x="151871" y="184298"/>
                  </a:cubicBezTo>
                  <a:cubicBezTo>
                    <a:pt x="151989" y="184368"/>
                    <a:pt x="152118" y="184404"/>
                    <a:pt x="152247" y="184404"/>
                  </a:cubicBezTo>
                  <a:cubicBezTo>
                    <a:pt x="152506" y="184404"/>
                    <a:pt x="152729" y="184274"/>
                    <a:pt x="152858" y="184181"/>
                  </a:cubicBezTo>
                  <a:cubicBezTo>
                    <a:pt x="152905" y="184227"/>
                    <a:pt x="152952" y="184263"/>
                    <a:pt x="152999" y="184298"/>
                  </a:cubicBezTo>
                  <a:cubicBezTo>
                    <a:pt x="153116" y="184368"/>
                    <a:pt x="153246" y="184404"/>
                    <a:pt x="153387" y="184404"/>
                  </a:cubicBezTo>
                  <a:cubicBezTo>
                    <a:pt x="153633" y="184404"/>
                    <a:pt x="153856" y="184274"/>
                    <a:pt x="153986" y="184181"/>
                  </a:cubicBezTo>
                  <a:cubicBezTo>
                    <a:pt x="154033" y="184227"/>
                    <a:pt x="154080" y="184263"/>
                    <a:pt x="154126" y="184298"/>
                  </a:cubicBezTo>
                  <a:cubicBezTo>
                    <a:pt x="154244" y="184368"/>
                    <a:pt x="154373" y="184404"/>
                    <a:pt x="154514" y="184404"/>
                  </a:cubicBezTo>
                  <a:cubicBezTo>
                    <a:pt x="154761" y="184404"/>
                    <a:pt x="154984" y="184274"/>
                    <a:pt x="155113" y="184181"/>
                  </a:cubicBezTo>
                  <a:cubicBezTo>
                    <a:pt x="155160" y="184227"/>
                    <a:pt x="155207" y="184263"/>
                    <a:pt x="155266" y="184298"/>
                  </a:cubicBezTo>
                  <a:cubicBezTo>
                    <a:pt x="155383" y="184368"/>
                    <a:pt x="155501" y="184404"/>
                    <a:pt x="155642" y="184404"/>
                  </a:cubicBezTo>
                  <a:cubicBezTo>
                    <a:pt x="155900" y="184404"/>
                    <a:pt x="156111" y="184274"/>
                    <a:pt x="156252" y="184181"/>
                  </a:cubicBezTo>
                  <a:cubicBezTo>
                    <a:pt x="156299" y="184227"/>
                    <a:pt x="156346" y="184263"/>
                    <a:pt x="156393" y="184298"/>
                  </a:cubicBezTo>
                  <a:cubicBezTo>
                    <a:pt x="156511" y="184368"/>
                    <a:pt x="156640" y="184404"/>
                    <a:pt x="156769" y="184404"/>
                  </a:cubicBezTo>
                  <a:cubicBezTo>
                    <a:pt x="157027" y="184404"/>
                    <a:pt x="157251" y="184274"/>
                    <a:pt x="157380" y="184181"/>
                  </a:cubicBezTo>
                  <a:cubicBezTo>
                    <a:pt x="157427" y="184227"/>
                    <a:pt x="157474" y="184263"/>
                    <a:pt x="157521" y="184298"/>
                  </a:cubicBezTo>
                  <a:cubicBezTo>
                    <a:pt x="157638" y="184368"/>
                    <a:pt x="157767" y="184404"/>
                    <a:pt x="157908" y="184404"/>
                  </a:cubicBezTo>
                  <a:cubicBezTo>
                    <a:pt x="158155" y="184404"/>
                    <a:pt x="158378" y="184274"/>
                    <a:pt x="158507" y="184181"/>
                  </a:cubicBezTo>
                  <a:cubicBezTo>
                    <a:pt x="158554" y="184227"/>
                    <a:pt x="158601" y="184263"/>
                    <a:pt x="158648" y="184298"/>
                  </a:cubicBezTo>
                  <a:cubicBezTo>
                    <a:pt x="158766" y="184368"/>
                    <a:pt x="158895" y="184404"/>
                    <a:pt x="159036" y="184404"/>
                  </a:cubicBezTo>
                  <a:cubicBezTo>
                    <a:pt x="159282" y="184404"/>
                    <a:pt x="159506" y="184274"/>
                    <a:pt x="159635" y="184181"/>
                  </a:cubicBezTo>
                  <a:cubicBezTo>
                    <a:pt x="159682" y="184227"/>
                    <a:pt x="159729" y="184263"/>
                    <a:pt x="159787" y="184298"/>
                  </a:cubicBezTo>
                  <a:cubicBezTo>
                    <a:pt x="159905" y="184368"/>
                    <a:pt x="160022" y="184404"/>
                    <a:pt x="160163" y="184404"/>
                  </a:cubicBezTo>
                  <a:cubicBezTo>
                    <a:pt x="160410" y="184404"/>
                    <a:pt x="160633" y="184274"/>
                    <a:pt x="160762" y="184181"/>
                  </a:cubicBezTo>
                  <a:cubicBezTo>
                    <a:pt x="160809" y="184227"/>
                    <a:pt x="160868" y="184263"/>
                    <a:pt x="160915" y="184298"/>
                  </a:cubicBezTo>
                  <a:cubicBezTo>
                    <a:pt x="161032" y="184368"/>
                    <a:pt x="161162" y="184404"/>
                    <a:pt x="161291" y="184404"/>
                  </a:cubicBezTo>
                  <a:cubicBezTo>
                    <a:pt x="161549" y="184404"/>
                    <a:pt x="161772" y="184274"/>
                    <a:pt x="161902" y="184181"/>
                  </a:cubicBezTo>
                  <a:cubicBezTo>
                    <a:pt x="161948" y="184227"/>
                    <a:pt x="161995" y="184263"/>
                    <a:pt x="162042" y="184298"/>
                  </a:cubicBezTo>
                  <a:cubicBezTo>
                    <a:pt x="162160" y="184368"/>
                    <a:pt x="162289" y="184404"/>
                    <a:pt x="162418" y="184404"/>
                  </a:cubicBezTo>
                  <a:cubicBezTo>
                    <a:pt x="162677" y="184404"/>
                    <a:pt x="162900" y="184274"/>
                    <a:pt x="163029" y="184181"/>
                  </a:cubicBezTo>
                  <a:cubicBezTo>
                    <a:pt x="163076" y="184227"/>
                    <a:pt x="163123" y="184263"/>
                    <a:pt x="163170" y="184298"/>
                  </a:cubicBezTo>
                  <a:cubicBezTo>
                    <a:pt x="163287" y="184368"/>
                    <a:pt x="163417" y="184404"/>
                    <a:pt x="163558" y="184404"/>
                  </a:cubicBezTo>
                  <a:cubicBezTo>
                    <a:pt x="163804" y="184404"/>
                    <a:pt x="164027" y="184274"/>
                    <a:pt x="164157" y="184181"/>
                  </a:cubicBezTo>
                  <a:cubicBezTo>
                    <a:pt x="164203" y="184227"/>
                    <a:pt x="164250" y="184263"/>
                    <a:pt x="164297" y="184298"/>
                  </a:cubicBezTo>
                  <a:cubicBezTo>
                    <a:pt x="164415" y="184368"/>
                    <a:pt x="164544" y="184404"/>
                    <a:pt x="164685" y="184404"/>
                  </a:cubicBezTo>
                  <a:cubicBezTo>
                    <a:pt x="164932" y="184404"/>
                    <a:pt x="165155" y="184274"/>
                    <a:pt x="165284" y="184181"/>
                  </a:cubicBezTo>
                  <a:cubicBezTo>
                    <a:pt x="165331" y="184227"/>
                    <a:pt x="165378" y="184263"/>
                    <a:pt x="165437" y="184298"/>
                  </a:cubicBezTo>
                  <a:cubicBezTo>
                    <a:pt x="165554" y="184368"/>
                    <a:pt x="165672" y="184404"/>
                    <a:pt x="165813" y="184404"/>
                  </a:cubicBezTo>
                  <a:cubicBezTo>
                    <a:pt x="166071" y="184404"/>
                    <a:pt x="166282" y="184274"/>
                    <a:pt x="166423" y="184181"/>
                  </a:cubicBezTo>
                  <a:cubicBezTo>
                    <a:pt x="166458" y="184227"/>
                    <a:pt x="166517" y="184263"/>
                    <a:pt x="166564" y="184298"/>
                  </a:cubicBezTo>
                  <a:cubicBezTo>
                    <a:pt x="166682" y="184368"/>
                    <a:pt x="166811" y="184404"/>
                    <a:pt x="166940" y="184404"/>
                  </a:cubicBezTo>
                  <a:cubicBezTo>
                    <a:pt x="167198" y="184404"/>
                    <a:pt x="167422" y="184274"/>
                    <a:pt x="167551" y="184181"/>
                  </a:cubicBezTo>
                  <a:cubicBezTo>
                    <a:pt x="167598" y="184227"/>
                    <a:pt x="167645" y="184263"/>
                    <a:pt x="167692" y="184298"/>
                  </a:cubicBezTo>
                  <a:cubicBezTo>
                    <a:pt x="167809" y="184368"/>
                    <a:pt x="167938" y="184404"/>
                    <a:pt x="168079" y="184404"/>
                  </a:cubicBezTo>
                  <a:cubicBezTo>
                    <a:pt x="168326" y="184404"/>
                    <a:pt x="168549" y="184274"/>
                    <a:pt x="168678" y="184181"/>
                  </a:cubicBezTo>
                  <a:cubicBezTo>
                    <a:pt x="168725" y="184227"/>
                    <a:pt x="168772" y="184263"/>
                    <a:pt x="168819" y="184298"/>
                  </a:cubicBezTo>
                  <a:cubicBezTo>
                    <a:pt x="168937" y="184368"/>
                    <a:pt x="169066" y="184404"/>
                    <a:pt x="169207" y="184404"/>
                  </a:cubicBezTo>
                  <a:cubicBezTo>
                    <a:pt x="169453" y="184404"/>
                    <a:pt x="169677" y="184274"/>
                    <a:pt x="169806" y="184181"/>
                  </a:cubicBezTo>
                  <a:cubicBezTo>
                    <a:pt x="169853" y="184227"/>
                    <a:pt x="169900" y="184263"/>
                    <a:pt x="169958" y="184298"/>
                  </a:cubicBezTo>
                  <a:cubicBezTo>
                    <a:pt x="170064" y="184368"/>
                    <a:pt x="170193" y="184404"/>
                    <a:pt x="170334" y="184404"/>
                  </a:cubicBezTo>
                  <a:cubicBezTo>
                    <a:pt x="170581" y="184404"/>
                    <a:pt x="170804" y="184274"/>
                    <a:pt x="170933" y="184181"/>
                  </a:cubicBezTo>
                  <a:cubicBezTo>
                    <a:pt x="170980" y="184227"/>
                    <a:pt x="171039" y="184263"/>
                    <a:pt x="171086" y="184298"/>
                  </a:cubicBezTo>
                  <a:cubicBezTo>
                    <a:pt x="171203" y="184368"/>
                    <a:pt x="171333" y="184404"/>
                    <a:pt x="171462" y="184404"/>
                  </a:cubicBezTo>
                  <a:cubicBezTo>
                    <a:pt x="171720" y="184404"/>
                    <a:pt x="171932" y="184274"/>
                    <a:pt x="172072" y="184181"/>
                  </a:cubicBezTo>
                  <a:cubicBezTo>
                    <a:pt x="172119" y="184227"/>
                    <a:pt x="172166" y="184263"/>
                    <a:pt x="172213" y="184298"/>
                  </a:cubicBezTo>
                  <a:cubicBezTo>
                    <a:pt x="172331" y="184368"/>
                    <a:pt x="172460" y="184404"/>
                    <a:pt x="172589" y="184404"/>
                  </a:cubicBezTo>
                  <a:cubicBezTo>
                    <a:pt x="172848" y="184404"/>
                    <a:pt x="173071" y="184274"/>
                    <a:pt x="173200" y="184181"/>
                  </a:cubicBezTo>
                  <a:cubicBezTo>
                    <a:pt x="173247" y="184227"/>
                    <a:pt x="173294" y="184263"/>
                    <a:pt x="173341" y="184298"/>
                  </a:cubicBezTo>
                  <a:cubicBezTo>
                    <a:pt x="173458" y="184368"/>
                    <a:pt x="173588" y="184404"/>
                    <a:pt x="173728" y="184404"/>
                  </a:cubicBezTo>
                  <a:cubicBezTo>
                    <a:pt x="173975" y="184404"/>
                    <a:pt x="174198" y="184274"/>
                    <a:pt x="174327" y="184181"/>
                  </a:cubicBezTo>
                  <a:cubicBezTo>
                    <a:pt x="174374" y="184227"/>
                    <a:pt x="174421" y="184263"/>
                    <a:pt x="174468" y="184298"/>
                  </a:cubicBezTo>
                  <a:cubicBezTo>
                    <a:pt x="174586" y="184368"/>
                    <a:pt x="174715" y="184404"/>
                    <a:pt x="174856" y="184404"/>
                  </a:cubicBezTo>
                  <a:cubicBezTo>
                    <a:pt x="175103" y="184404"/>
                    <a:pt x="175326" y="184274"/>
                    <a:pt x="175455" y="184181"/>
                  </a:cubicBezTo>
                  <a:cubicBezTo>
                    <a:pt x="175502" y="184227"/>
                    <a:pt x="175549" y="184263"/>
                    <a:pt x="175608" y="184298"/>
                  </a:cubicBezTo>
                  <a:cubicBezTo>
                    <a:pt x="175725" y="184368"/>
                    <a:pt x="175843" y="184404"/>
                    <a:pt x="175983" y="184404"/>
                  </a:cubicBezTo>
                  <a:cubicBezTo>
                    <a:pt x="176242" y="184404"/>
                    <a:pt x="176453" y="184274"/>
                    <a:pt x="176594" y="184181"/>
                  </a:cubicBezTo>
                  <a:cubicBezTo>
                    <a:pt x="176629" y="184227"/>
                    <a:pt x="176688" y="184263"/>
                    <a:pt x="176735" y="184298"/>
                  </a:cubicBezTo>
                  <a:cubicBezTo>
                    <a:pt x="176853" y="184368"/>
                    <a:pt x="176982" y="184404"/>
                    <a:pt x="177111" y="184404"/>
                  </a:cubicBezTo>
                  <a:cubicBezTo>
                    <a:pt x="177369" y="184404"/>
                    <a:pt x="177593" y="184274"/>
                    <a:pt x="177722" y="184181"/>
                  </a:cubicBezTo>
                  <a:cubicBezTo>
                    <a:pt x="177769" y="184227"/>
                    <a:pt x="177816" y="184263"/>
                    <a:pt x="177863" y="184298"/>
                  </a:cubicBezTo>
                  <a:cubicBezTo>
                    <a:pt x="177980" y="184368"/>
                    <a:pt x="178109" y="184404"/>
                    <a:pt x="178250" y="184404"/>
                  </a:cubicBezTo>
                  <a:cubicBezTo>
                    <a:pt x="178497" y="184404"/>
                    <a:pt x="178720" y="184274"/>
                    <a:pt x="178849" y="184181"/>
                  </a:cubicBezTo>
                  <a:cubicBezTo>
                    <a:pt x="178896" y="184227"/>
                    <a:pt x="178943" y="184263"/>
                    <a:pt x="178990" y="184298"/>
                  </a:cubicBezTo>
                  <a:cubicBezTo>
                    <a:pt x="179108" y="184368"/>
                    <a:pt x="179237" y="184404"/>
                    <a:pt x="179378" y="184404"/>
                  </a:cubicBezTo>
                  <a:cubicBezTo>
                    <a:pt x="179624" y="184404"/>
                    <a:pt x="179848" y="184274"/>
                    <a:pt x="179977" y="184181"/>
                  </a:cubicBezTo>
                  <a:cubicBezTo>
                    <a:pt x="180024" y="184227"/>
                    <a:pt x="180071" y="184263"/>
                    <a:pt x="180129" y="184298"/>
                  </a:cubicBezTo>
                  <a:cubicBezTo>
                    <a:pt x="180235" y="184368"/>
                    <a:pt x="180364" y="184404"/>
                    <a:pt x="180505" y="184404"/>
                  </a:cubicBezTo>
                  <a:cubicBezTo>
                    <a:pt x="180752" y="184404"/>
                    <a:pt x="180975" y="184274"/>
                    <a:pt x="181104" y="184181"/>
                  </a:cubicBezTo>
                  <a:cubicBezTo>
                    <a:pt x="181151" y="184227"/>
                    <a:pt x="181198" y="184263"/>
                    <a:pt x="181257" y="184298"/>
                  </a:cubicBezTo>
                  <a:cubicBezTo>
                    <a:pt x="181374" y="184368"/>
                    <a:pt x="181504" y="184404"/>
                    <a:pt x="181633" y="184404"/>
                  </a:cubicBezTo>
                  <a:cubicBezTo>
                    <a:pt x="181891" y="184404"/>
                    <a:pt x="182103" y="184274"/>
                    <a:pt x="182243" y="184181"/>
                  </a:cubicBezTo>
                  <a:cubicBezTo>
                    <a:pt x="182290" y="184227"/>
                    <a:pt x="182337" y="184263"/>
                    <a:pt x="182384" y="184298"/>
                  </a:cubicBezTo>
                  <a:cubicBezTo>
                    <a:pt x="182502" y="184368"/>
                    <a:pt x="182631" y="184404"/>
                    <a:pt x="182760" y="184404"/>
                  </a:cubicBezTo>
                  <a:cubicBezTo>
                    <a:pt x="183019" y="184404"/>
                    <a:pt x="183242" y="184274"/>
                    <a:pt x="183371" y="184181"/>
                  </a:cubicBezTo>
                  <a:cubicBezTo>
                    <a:pt x="183418" y="184227"/>
                    <a:pt x="183465" y="184263"/>
                    <a:pt x="183512" y="184298"/>
                  </a:cubicBezTo>
                  <a:cubicBezTo>
                    <a:pt x="183629" y="184368"/>
                    <a:pt x="183759" y="184404"/>
                    <a:pt x="183899" y="184404"/>
                  </a:cubicBezTo>
                  <a:cubicBezTo>
                    <a:pt x="184146" y="184404"/>
                    <a:pt x="184369" y="184274"/>
                    <a:pt x="184498" y="184181"/>
                  </a:cubicBezTo>
                  <a:cubicBezTo>
                    <a:pt x="184545" y="184227"/>
                    <a:pt x="184592" y="184263"/>
                    <a:pt x="184639" y="184298"/>
                  </a:cubicBezTo>
                  <a:cubicBezTo>
                    <a:pt x="184757" y="184368"/>
                    <a:pt x="184886" y="184404"/>
                    <a:pt x="185027" y="184404"/>
                  </a:cubicBezTo>
                  <a:cubicBezTo>
                    <a:pt x="185274" y="184404"/>
                    <a:pt x="185497" y="184274"/>
                    <a:pt x="185626" y="184181"/>
                  </a:cubicBezTo>
                  <a:cubicBezTo>
                    <a:pt x="185673" y="184227"/>
                    <a:pt x="185720" y="184263"/>
                    <a:pt x="185779" y="184298"/>
                  </a:cubicBezTo>
                  <a:cubicBezTo>
                    <a:pt x="185896" y="184368"/>
                    <a:pt x="186014" y="184404"/>
                    <a:pt x="186154" y="184404"/>
                  </a:cubicBezTo>
                  <a:cubicBezTo>
                    <a:pt x="186413" y="184404"/>
                    <a:pt x="186624" y="184274"/>
                    <a:pt x="186753" y="184181"/>
                  </a:cubicBezTo>
                  <a:cubicBezTo>
                    <a:pt x="186800" y="184227"/>
                    <a:pt x="186859" y="184263"/>
                    <a:pt x="186906" y="184298"/>
                  </a:cubicBezTo>
                  <a:cubicBezTo>
                    <a:pt x="187024" y="184368"/>
                    <a:pt x="187153" y="184404"/>
                    <a:pt x="187282" y="184404"/>
                  </a:cubicBezTo>
                  <a:cubicBezTo>
                    <a:pt x="187540" y="184404"/>
                    <a:pt x="187763" y="184274"/>
                    <a:pt x="187893" y="184181"/>
                  </a:cubicBezTo>
                  <a:cubicBezTo>
                    <a:pt x="187940" y="184227"/>
                    <a:pt x="187987" y="184263"/>
                    <a:pt x="188034" y="184298"/>
                  </a:cubicBezTo>
                  <a:cubicBezTo>
                    <a:pt x="188151" y="184368"/>
                    <a:pt x="188280" y="184404"/>
                    <a:pt x="188421" y="184404"/>
                  </a:cubicBezTo>
                  <a:cubicBezTo>
                    <a:pt x="188668" y="184404"/>
                    <a:pt x="188891" y="184274"/>
                    <a:pt x="189020" y="184181"/>
                  </a:cubicBezTo>
                  <a:cubicBezTo>
                    <a:pt x="189067" y="184227"/>
                    <a:pt x="189114" y="184263"/>
                    <a:pt x="189161" y="184298"/>
                  </a:cubicBezTo>
                  <a:cubicBezTo>
                    <a:pt x="189279" y="184368"/>
                    <a:pt x="189408" y="184404"/>
                    <a:pt x="189549" y="184404"/>
                  </a:cubicBezTo>
                  <a:cubicBezTo>
                    <a:pt x="189795" y="184404"/>
                    <a:pt x="190018" y="184274"/>
                    <a:pt x="190148" y="184181"/>
                  </a:cubicBezTo>
                  <a:cubicBezTo>
                    <a:pt x="190195" y="184227"/>
                    <a:pt x="190242" y="184263"/>
                    <a:pt x="190300" y="184298"/>
                  </a:cubicBezTo>
                  <a:cubicBezTo>
                    <a:pt x="190406" y="184368"/>
                    <a:pt x="190535" y="184404"/>
                    <a:pt x="190676" y="184404"/>
                  </a:cubicBezTo>
                  <a:cubicBezTo>
                    <a:pt x="190923" y="184404"/>
                    <a:pt x="191146" y="184274"/>
                    <a:pt x="191275" y="184181"/>
                  </a:cubicBezTo>
                  <a:cubicBezTo>
                    <a:pt x="191322" y="184227"/>
                    <a:pt x="191369" y="184263"/>
                    <a:pt x="191428" y="184298"/>
                  </a:cubicBezTo>
                  <a:cubicBezTo>
                    <a:pt x="191545" y="184368"/>
                    <a:pt x="191674" y="184404"/>
                    <a:pt x="191804" y="184404"/>
                  </a:cubicBezTo>
                  <a:cubicBezTo>
                    <a:pt x="192062" y="184404"/>
                    <a:pt x="192273" y="184274"/>
                    <a:pt x="192414" y="184181"/>
                  </a:cubicBezTo>
                  <a:cubicBezTo>
                    <a:pt x="192461" y="184227"/>
                    <a:pt x="192508" y="184263"/>
                    <a:pt x="192555" y="184298"/>
                  </a:cubicBezTo>
                  <a:cubicBezTo>
                    <a:pt x="192673" y="184368"/>
                    <a:pt x="192802" y="184404"/>
                    <a:pt x="192931" y="184404"/>
                  </a:cubicBezTo>
                  <a:cubicBezTo>
                    <a:pt x="193190" y="184404"/>
                    <a:pt x="193413" y="184274"/>
                    <a:pt x="193542" y="184181"/>
                  </a:cubicBezTo>
                  <a:cubicBezTo>
                    <a:pt x="193589" y="184227"/>
                    <a:pt x="193636" y="184263"/>
                    <a:pt x="193683" y="184298"/>
                  </a:cubicBezTo>
                  <a:cubicBezTo>
                    <a:pt x="193800" y="184368"/>
                    <a:pt x="193929" y="184404"/>
                    <a:pt x="194070" y="184404"/>
                  </a:cubicBezTo>
                  <a:cubicBezTo>
                    <a:pt x="194317" y="184404"/>
                    <a:pt x="194540" y="184274"/>
                    <a:pt x="194669" y="184181"/>
                  </a:cubicBezTo>
                  <a:cubicBezTo>
                    <a:pt x="194716" y="184227"/>
                    <a:pt x="194763" y="184263"/>
                    <a:pt x="194810" y="184298"/>
                  </a:cubicBezTo>
                  <a:cubicBezTo>
                    <a:pt x="194928" y="184368"/>
                    <a:pt x="195057" y="184404"/>
                    <a:pt x="195198" y="184404"/>
                  </a:cubicBezTo>
                  <a:cubicBezTo>
                    <a:pt x="195445" y="184404"/>
                    <a:pt x="195668" y="184274"/>
                    <a:pt x="195797" y="184181"/>
                  </a:cubicBezTo>
                  <a:cubicBezTo>
                    <a:pt x="195844" y="184227"/>
                    <a:pt x="195891" y="184263"/>
                    <a:pt x="195950" y="184298"/>
                  </a:cubicBezTo>
                  <a:cubicBezTo>
                    <a:pt x="196055" y="184368"/>
                    <a:pt x="196184" y="184404"/>
                    <a:pt x="196325" y="184404"/>
                  </a:cubicBezTo>
                  <a:cubicBezTo>
                    <a:pt x="196572" y="184404"/>
                    <a:pt x="196795" y="184274"/>
                    <a:pt x="196924" y="184181"/>
                  </a:cubicBezTo>
                  <a:cubicBezTo>
                    <a:pt x="196971" y="184227"/>
                    <a:pt x="197018" y="184263"/>
                    <a:pt x="197077" y="184298"/>
                  </a:cubicBezTo>
                  <a:cubicBezTo>
                    <a:pt x="197195" y="184368"/>
                    <a:pt x="197324" y="184404"/>
                    <a:pt x="197453" y="184404"/>
                  </a:cubicBezTo>
                  <a:cubicBezTo>
                    <a:pt x="197711" y="184404"/>
                    <a:pt x="197923" y="184274"/>
                    <a:pt x="198064" y="184181"/>
                  </a:cubicBezTo>
                  <a:cubicBezTo>
                    <a:pt x="198111" y="184227"/>
                    <a:pt x="198158" y="184263"/>
                    <a:pt x="198205" y="184298"/>
                  </a:cubicBezTo>
                  <a:cubicBezTo>
                    <a:pt x="198322" y="184368"/>
                    <a:pt x="198451" y="184404"/>
                    <a:pt x="198580" y="184404"/>
                  </a:cubicBezTo>
                  <a:cubicBezTo>
                    <a:pt x="198839" y="184404"/>
                    <a:pt x="199062" y="184274"/>
                    <a:pt x="199191" y="184181"/>
                  </a:cubicBezTo>
                  <a:cubicBezTo>
                    <a:pt x="199238" y="184227"/>
                    <a:pt x="199285" y="184263"/>
                    <a:pt x="199332" y="184298"/>
                  </a:cubicBezTo>
                  <a:cubicBezTo>
                    <a:pt x="199450" y="184368"/>
                    <a:pt x="199579" y="184404"/>
                    <a:pt x="199720" y="184404"/>
                  </a:cubicBezTo>
                  <a:cubicBezTo>
                    <a:pt x="199966" y="184404"/>
                    <a:pt x="200189" y="184274"/>
                    <a:pt x="200319" y="184181"/>
                  </a:cubicBezTo>
                  <a:cubicBezTo>
                    <a:pt x="200366" y="184227"/>
                    <a:pt x="200413" y="184263"/>
                    <a:pt x="200460" y="184298"/>
                  </a:cubicBezTo>
                  <a:cubicBezTo>
                    <a:pt x="200577" y="184368"/>
                    <a:pt x="200706" y="184404"/>
                    <a:pt x="200847" y="184404"/>
                  </a:cubicBezTo>
                  <a:cubicBezTo>
                    <a:pt x="201094" y="184404"/>
                    <a:pt x="201317" y="184274"/>
                    <a:pt x="201446" y="184181"/>
                  </a:cubicBezTo>
                  <a:cubicBezTo>
                    <a:pt x="201493" y="184227"/>
                    <a:pt x="201540" y="184263"/>
                    <a:pt x="201599" y="184298"/>
                  </a:cubicBezTo>
                  <a:cubicBezTo>
                    <a:pt x="201716" y="184368"/>
                    <a:pt x="201834" y="184404"/>
                    <a:pt x="201975" y="184404"/>
                  </a:cubicBezTo>
                  <a:cubicBezTo>
                    <a:pt x="202221" y="184404"/>
                    <a:pt x="202444" y="184274"/>
                    <a:pt x="202585" y="184181"/>
                  </a:cubicBezTo>
                  <a:cubicBezTo>
                    <a:pt x="202621" y="184227"/>
                    <a:pt x="202679" y="184263"/>
                    <a:pt x="202726" y="184298"/>
                  </a:cubicBezTo>
                  <a:cubicBezTo>
                    <a:pt x="202844" y="184368"/>
                    <a:pt x="202973" y="184404"/>
                    <a:pt x="203102" y="184404"/>
                  </a:cubicBezTo>
                  <a:cubicBezTo>
                    <a:pt x="203361" y="184404"/>
                    <a:pt x="203584" y="184274"/>
                    <a:pt x="203713" y="184181"/>
                  </a:cubicBezTo>
                  <a:cubicBezTo>
                    <a:pt x="203760" y="184227"/>
                    <a:pt x="203807" y="184263"/>
                    <a:pt x="203854" y="184298"/>
                  </a:cubicBezTo>
                  <a:cubicBezTo>
                    <a:pt x="203971" y="184368"/>
                    <a:pt x="204100" y="184404"/>
                    <a:pt x="204241" y="184404"/>
                  </a:cubicBezTo>
                  <a:cubicBezTo>
                    <a:pt x="204488" y="184404"/>
                    <a:pt x="204711" y="184274"/>
                    <a:pt x="204840" y="184181"/>
                  </a:cubicBezTo>
                  <a:cubicBezTo>
                    <a:pt x="204887" y="184227"/>
                    <a:pt x="204934" y="184263"/>
                    <a:pt x="204981" y="184298"/>
                  </a:cubicBezTo>
                  <a:cubicBezTo>
                    <a:pt x="205099" y="184368"/>
                    <a:pt x="205228" y="184404"/>
                    <a:pt x="205369" y="184404"/>
                  </a:cubicBezTo>
                  <a:cubicBezTo>
                    <a:pt x="205616" y="184404"/>
                    <a:pt x="205839" y="184274"/>
                    <a:pt x="205968" y="184181"/>
                  </a:cubicBezTo>
                  <a:cubicBezTo>
                    <a:pt x="206015" y="184227"/>
                    <a:pt x="206062" y="184263"/>
                    <a:pt x="206121" y="184298"/>
                  </a:cubicBezTo>
                  <a:cubicBezTo>
                    <a:pt x="206226" y="184368"/>
                    <a:pt x="206355" y="184404"/>
                    <a:pt x="206496" y="184404"/>
                  </a:cubicBezTo>
                  <a:cubicBezTo>
                    <a:pt x="206743" y="184404"/>
                    <a:pt x="206966" y="184274"/>
                    <a:pt x="207095" y="184181"/>
                  </a:cubicBezTo>
                  <a:cubicBezTo>
                    <a:pt x="207142" y="184227"/>
                    <a:pt x="207189" y="184263"/>
                    <a:pt x="207248" y="184298"/>
                  </a:cubicBezTo>
                  <a:cubicBezTo>
                    <a:pt x="207365" y="184368"/>
                    <a:pt x="207483" y="184404"/>
                    <a:pt x="207624" y="184404"/>
                  </a:cubicBezTo>
                  <a:cubicBezTo>
                    <a:pt x="207882" y="184404"/>
                    <a:pt x="208094" y="184274"/>
                    <a:pt x="208235" y="184181"/>
                  </a:cubicBezTo>
                  <a:cubicBezTo>
                    <a:pt x="208282" y="184227"/>
                    <a:pt x="208329" y="184263"/>
                    <a:pt x="208376" y="184298"/>
                  </a:cubicBezTo>
                  <a:cubicBezTo>
                    <a:pt x="208493" y="184368"/>
                    <a:pt x="208622" y="184404"/>
                    <a:pt x="208751" y="184404"/>
                  </a:cubicBezTo>
                  <a:cubicBezTo>
                    <a:pt x="209010" y="184404"/>
                    <a:pt x="209233" y="184274"/>
                    <a:pt x="209362" y="184181"/>
                  </a:cubicBezTo>
                  <a:cubicBezTo>
                    <a:pt x="209409" y="184227"/>
                    <a:pt x="209456" y="184263"/>
                    <a:pt x="209503" y="184298"/>
                  </a:cubicBezTo>
                  <a:cubicBezTo>
                    <a:pt x="209620" y="184368"/>
                    <a:pt x="209750" y="184404"/>
                    <a:pt x="209891" y="184404"/>
                  </a:cubicBezTo>
                  <a:cubicBezTo>
                    <a:pt x="210137" y="184404"/>
                    <a:pt x="210360" y="184274"/>
                    <a:pt x="210490" y="184181"/>
                  </a:cubicBezTo>
                  <a:cubicBezTo>
                    <a:pt x="210537" y="184227"/>
                    <a:pt x="210584" y="184263"/>
                    <a:pt x="210631" y="184298"/>
                  </a:cubicBezTo>
                  <a:cubicBezTo>
                    <a:pt x="210748" y="184368"/>
                    <a:pt x="210877" y="184404"/>
                    <a:pt x="211018" y="184404"/>
                  </a:cubicBezTo>
                  <a:cubicBezTo>
                    <a:pt x="211265" y="184404"/>
                    <a:pt x="211488" y="184274"/>
                    <a:pt x="211617" y="184181"/>
                  </a:cubicBezTo>
                  <a:cubicBezTo>
                    <a:pt x="211664" y="184227"/>
                    <a:pt x="211711" y="184263"/>
                    <a:pt x="211770" y="184298"/>
                  </a:cubicBezTo>
                  <a:cubicBezTo>
                    <a:pt x="211887" y="184368"/>
                    <a:pt x="212005" y="184404"/>
                    <a:pt x="212146" y="184404"/>
                  </a:cubicBezTo>
                  <a:cubicBezTo>
                    <a:pt x="212392" y="184404"/>
                    <a:pt x="212615" y="184274"/>
                    <a:pt x="212745" y="184181"/>
                  </a:cubicBezTo>
                  <a:cubicBezTo>
                    <a:pt x="212792" y="184227"/>
                    <a:pt x="212850" y="184263"/>
                    <a:pt x="212897" y="184298"/>
                  </a:cubicBezTo>
                  <a:cubicBezTo>
                    <a:pt x="213015" y="184368"/>
                    <a:pt x="213144" y="184404"/>
                    <a:pt x="213273" y="184404"/>
                  </a:cubicBezTo>
                  <a:cubicBezTo>
                    <a:pt x="213531" y="184404"/>
                    <a:pt x="213755" y="184274"/>
                    <a:pt x="213884" y="184181"/>
                  </a:cubicBezTo>
                  <a:cubicBezTo>
                    <a:pt x="213931" y="184227"/>
                    <a:pt x="213978" y="184263"/>
                    <a:pt x="214025" y="184298"/>
                  </a:cubicBezTo>
                  <a:cubicBezTo>
                    <a:pt x="214142" y="184368"/>
                    <a:pt x="214271" y="184404"/>
                    <a:pt x="214401" y="184404"/>
                  </a:cubicBezTo>
                  <a:cubicBezTo>
                    <a:pt x="214659" y="184404"/>
                    <a:pt x="214882" y="184274"/>
                    <a:pt x="215011" y="184181"/>
                  </a:cubicBezTo>
                  <a:cubicBezTo>
                    <a:pt x="215058" y="184227"/>
                    <a:pt x="215105" y="184263"/>
                    <a:pt x="215152" y="184298"/>
                  </a:cubicBezTo>
                  <a:cubicBezTo>
                    <a:pt x="215270" y="184368"/>
                    <a:pt x="215399" y="184404"/>
                    <a:pt x="215540" y="184404"/>
                  </a:cubicBezTo>
                  <a:cubicBezTo>
                    <a:pt x="215786" y="184404"/>
                    <a:pt x="216010" y="184274"/>
                    <a:pt x="216139" y="184181"/>
                  </a:cubicBezTo>
                  <a:cubicBezTo>
                    <a:pt x="216186" y="184227"/>
                    <a:pt x="216233" y="184263"/>
                    <a:pt x="216280" y="184298"/>
                  </a:cubicBezTo>
                  <a:cubicBezTo>
                    <a:pt x="216397" y="184368"/>
                    <a:pt x="216526" y="184404"/>
                    <a:pt x="216667" y="184404"/>
                  </a:cubicBezTo>
                  <a:cubicBezTo>
                    <a:pt x="216914" y="184404"/>
                    <a:pt x="217137" y="184274"/>
                    <a:pt x="217266" y="184181"/>
                  </a:cubicBezTo>
                  <a:cubicBezTo>
                    <a:pt x="217313" y="184227"/>
                    <a:pt x="217360" y="184263"/>
                    <a:pt x="217419" y="184298"/>
                  </a:cubicBezTo>
                  <a:cubicBezTo>
                    <a:pt x="217536" y="184368"/>
                    <a:pt x="217654" y="184404"/>
                    <a:pt x="217795" y="184404"/>
                  </a:cubicBezTo>
                  <a:cubicBezTo>
                    <a:pt x="218053" y="184404"/>
                    <a:pt x="218265" y="184274"/>
                    <a:pt x="218406" y="184181"/>
                  </a:cubicBezTo>
                  <a:cubicBezTo>
                    <a:pt x="218441" y="184227"/>
                    <a:pt x="218500" y="184263"/>
                    <a:pt x="218546" y="184298"/>
                  </a:cubicBezTo>
                  <a:cubicBezTo>
                    <a:pt x="218664" y="184368"/>
                    <a:pt x="218793" y="184404"/>
                    <a:pt x="218922" y="184404"/>
                  </a:cubicBezTo>
                  <a:cubicBezTo>
                    <a:pt x="219181" y="184404"/>
                    <a:pt x="219404" y="184274"/>
                    <a:pt x="219533" y="184181"/>
                  </a:cubicBezTo>
                  <a:cubicBezTo>
                    <a:pt x="219580" y="184227"/>
                    <a:pt x="219627" y="184263"/>
                    <a:pt x="219674" y="184298"/>
                  </a:cubicBezTo>
                  <a:cubicBezTo>
                    <a:pt x="219791" y="184368"/>
                    <a:pt x="219921" y="184404"/>
                    <a:pt x="220062" y="184404"/>
                  </a:cubicBezTo>
                  <a:cubicBezTo>
                    <a:pt x="220308" y="184404"/>
                    <a:pt x="220531" y="184274"/>
                    <a:pt x="220661" y="184181"/>
                  </a:cubicBezTo>
                  <a:cubicBezTo>
                    <a:pt x="220708" y="184227"/>
                    <a:pt x="220755" y="184263"/>
                    <a:pt x="220801" y="184298"/>
                  </a:cubicBezTo>
                  <a:cubicBezTo>
                    <a:pt x="220919" y="184368"/>
                    <a:pt x="221048" y="184404"/>
                    <a:pt x="221189" y="184404"/>
                  </a:cubicBezTo>
                  <a:cubicBezTo>
                    <a:pt x="221436" y="184404"/>
                    <a:pt x="221659" y="184274"/>
                    <a:pt x="221788" y="184181"/>
                  </a:cubicBezTo>
                  <a:cubicBezTo>
                    <a:pt x="221835" y="184227"/>
                    <a:pt x="221882" y="184263"/>
                    <a:pt x="221941" y="184298"/>
                  </a:cubicBezTo>
                  <a:cubicBezTo>
                    <a:pt x="222046" y="184368"/>
                    <a:pt x="222176" y="184404"/>
                    <a:pt x="222317" y="184404"/>
                  </a:cubicBezTo>
                  <a:cubicBezTo>
                    <a:pt x="222563" y="184404"/>
                    <a:pt x="222786" y="184274"/>
                    <a:pt x="222916" y="184181"/>
                  </a:cubicBezTo>
                  <a:cubicBezTo>
                    <a:pt x="222963" y="184227"/>
                    <a:pt x="223021" y="184263"/>
                    <a:pt x="223068" y="184298"/>
                  </a:cubicBezTo>
                  <a:cubicBezTo>
                    <a:pt x="223186" y="184368"/>
                    <a:pt x="223315" y="184404"/>
                    <a:pt x="223444" y="184404"/>
                  </a:cubicBezTo>
                  <a:cubicBezTo>
                    <a:pt x="223702" y="184404"/>
                    <a:pt x="223914" y="184274"/>
                    <a:pt x="224055" y="184181"/>
                  </a:cubicBezTo>
                  <a:cubicBezTo>
                    <a:pt x="224102" y="184227"/>
                    <a:pt x="224149" y="184263"/>
                    <a:pt x="224196" y="184298"/>
                  </a:cubicBezTo>
                  <a:cubicBezTo>
                    <a:pt x="224313" y="184368"/>
                    <a:pt x="224442" y="184404"/>
                    <a:pt x="224572" y="184404"/>
                  </a:cubicBezTo>
                  <a:cubicBezTo>
                    <a:pt x="224830" y="184404"/>
                    <a:pt x="225053" y="184274"/>
                    <a:pt x="225182" y="184181"/>
                  </a:cubicBezTo>
                  <a:cubicBezTo>
                    <a:pt x="225229" y="184227"/>
                    <a:pt x="225276" y="184263"/>
                    <a:pt x="225323" y="184298"/>
                  </a:cubicBezTo>
                  <a:cubicBezTo>
                    <a:pt x="225441" y="184368"/>
                    <a:pt x="225570" y="184404"/>
                    <a:pt x="225711" y="184404"/>
                  </a:cubicBezTo>
                  <a:cubicBezTo>
                    <a:pt x="225957" y="184404"/>
                    <a:pt x="226181" y="184274"/>
                    <a:pt x="226310" y="184181"/>
                  </a:cubicBezTo>
                  <a:cubicBezTo>
                    <a:pt x="226357" y="184227"/>
                    <a:pt x="226404" y="184263"/>
                    <a:pt x="226462" y="184298"/>
                  </a:cubicBezTo>
                  <a:cubicBezTo>
                    <a:pt x="226568" y="184368"/>
                    <a:pt x="226697" y="184404"/>
                    <a:pt x="226838" y="184404"/>
                  </a:cubicBezTo>
                  <a:cubicBezTo>
                    <a:pt x="227085" y="184404"/>
                    <a:pt x="227308" y="184274"/>
                    <a:pt x="227437" y="184181"/>
                  </a:cubicBezTo>
                  <a:cubicBezTo>
                    <a:pt x="227484" y="184227"/>
                    <a:pt x="227531" y="184263"/>
                    <a:pt x="227590" y="184298"/>
                  </a:cubicBezTo>
                  <a:cubicBezTo>
                    <a:pt x="227707" y="184368"/>
                    <a:pt x="227825" y="184404"/>
                    <a:pt x="227966" y="184404"/>
                  </a:cubicBezTo>
                  <a:cubicBezTo>
                    <a:pt x="228224" y="184404"/>
                    <a:pt x="228436" y="184274"/>
                    <a:pt x="228577" y="184181"/>
                  </a:cubicBezTo>
                  <a:cubicBezTo>
                    <a:pt x="228612" y="184227"/>
                    <a:pt x="228670" y="184263"/>
                    <a:pt x="228717" y="184298"/>
                  </a:cubicBezTo>
                  <a:cubicBezTo>
                    <a:pt x="228835" y="184368"/>
                    <a:pt x="228964" y="184404"/>
                    <a:pt x="229093" y="184404"/>
                  </a:cubicBezTo>
                  <a:cubicBezTo>
                    <a:pt x="229352" y="184404"/>
                    <a:pt x="229575" y="184274"/>
                    <a:pt x="229704" y="184181"/>
                  </a:cubicBezTo>
                  <a:cubicBezTo>
                    <a:pt x="229751" y="184227"/>
                    <a:pt x="229798" y="184263"/>
                    <a:pt x="229845" y="184298"/>
                  </a:cubicBezTo>
                  <a:cubicBezTo>
                    <a:pt x="229962" y="184368"/>
                    <a:pt x="230092" y="184404"/>
                    <a:pt x="230221" y="184404"/>
                  </a:cubicBezTo>
                  <a:cubicBezTo>
                    <a:pt x="230479" y="184404"/>
                    <a:pt x="230702" y="184274"/>
                    <a:pt x="230832" y="184181"/>
                  </a:cubicBezTo>
                  <a:cubicBezTo>
                    <a:pt x="230878" y="184227"/>
                    <a:pt x="230925" y="184263"/>
                    <a:pt x="230972" y="184298"/>
                  </a:cubicBezTo>
                  <a:cubicBezTo>
                    <a:pt x="231090" y="184368"/>
                    <a:pt x="231219" y="184404"/>
                    <a:pt x="231360" y="184404"/>
                  </a:cubicBezTo>
                  <a:cubicBezTo>
                    <a:pt x="231607" y="184404"/>
                    <a:pt x="231830" y="184274"/>
                    <a:pt x="231959" y="184181"/>
                  </a:cubicBezTo>
                  <a:cubicBezTo>
                    <a:pt x="232006" y="184227"/>
                    <a:pt x="232053" y="184263"/>
                    <a:pt x="232112" y="184298"/>
                  </a:cubicBezTo>
                  <a:cubicBezTo>
                    <a:pt x="232217" y="184368"/>
                    <a:pt x="232347" y="184404"/>
                    <a:pt x="232488" y="184404"/>
                  </a:cubicBezTo>
                  <a:cubicBezTo>
                    <a:pt x="232734" y="184404"/>
                    <a:pt x="232957" y="184274"/>
                    <a:pt x="233087" y="184181"/>
                  </a:cubicBezTo>
                  <a:cubicBezTo>
                    <a:pt x="233133" y="184227"/>
                    <a:pt x="233180" y="184263"/>
                    <a:pt x="233239" y="184298"/>
                  </a:cubicBezTo>
                  <a:cubicBezTo>
                    <a:pt x="233357" y="184368"/>
                    <a:pt x="233486" y="184404"/>
                    <a:pt x="233615" y="184404"/>
                  </a:cubicBezTo>
                  <a:cubicBezTo>
                    <a:pt x="233873" y="184404"/>
                    <a:pt x="234097" y="184274"/>
                    <a:pt x="234226" y="184181"/>
                  </a:cubicBezTo>
                  <a:cubicBezTo>
                    <a:pt x="234273" y="184227"/>
                    <a:pt x="234320" y="184263"/>
                    <a:pt x="234367" y="184298"/>
                  </a:cubicBezTo>
                  <a:cubicBezTo>
                    <a:pt x="234484" y="184368"/>
                    <a:pt x="234613" y="184404"/>
                    <a:pt x="234743" y="184404"/>
                  </a:cubicBezTo>
                  <a:cubicBezTo>
                    <a:pt x="235001" y="184404"/>
                    <a:pt x="235224" y="184274"/>
                    <a:pt x="235353" y="184181"/>
                  </a:cubicBezTo>
                  <a:cubicBezTo>
                    <a:pt x="235400" y="184227"/>
                    <a:pt x="235447" y="184263"/>
                    <a:pt x="235494" y="184298"/>
                  </a:cubicBezTo>
                  <a:cubicBezTo>
                    <a:pt x="235612" y="184368"/>
                    <a:pt x="235741" y="184404"/>
                    <a:pt x="235882" y="184404"/>
                  </a:cubicBezTo>
                  <a:cubicBezTo>
                    <a:pt x="236128" y="184404"/>
                    <a:pt x="236352" y="184274"/>
                    <a:pt x="236481" y="184181"/>
                  </a:cubicBezTo>
                  <a:cubicBezTo>
                    <a:pt x="236528" y="184227"/>
                    <a:pt x="236575" y="184263"/>
                    <a:pt x="236622" y="184298"/>
                  </a:cubicBezTo>
                  <a:cubicBezTo>
                    <a:pt x="236739" y="184368"/>
                    <a:pt x="236868" y="184404"/>
                    <a:pt x="237009" y="184404"/>
                  </a:cubicBezTo>
                  <a:cubicBezTo>
                    <a:pt x="237256" y="184404"/>
                    <a:pt x="237479" y="184274"/>
                    <a:pt x="237608" y="184181"/>
                  </a:cubicBezTo>
                  <a:cubicBezTo>
                    <a:pt x="237655" y="184227"/>
                    <a:pt x="237702" y="184263"/>
                    <a:pt x="237761" y="184298"/>
                  </a:cubicBezTo>
                  <a:cubicBezTo>
                    <a:pt x="237878" y="184368"/>
                    <a:pt x="237996" y="184404"/>
                    <a:pt x="238137" y="184404"/>
                  </a:cubicBezTo>
                  <a:cubicBezTo>
                    <a:pt x="238383" y="184404"/>
                    <a:pt x="238607" y="184274"/>
                    <a:pt x="238736" y="184181"/>
                  </a:cubicBezTo>
                  <a:cubicBezTo>
                    <a:pt x="238783" y="184227"/>
                    <a:pt x="238841" y="184263"/>
                    <a:pt x="238888" y="184298"/>
                  </a:cubicBezTo>
                  <a:cubicBezTo>
                    <a:pt x="239006" y="184368"/>
                    <a:pt x="239135" y="184404"/>
                    <a:pt x="239264" y="184404"/>
                  </a:cubicBezTo>
                  <a:cubicBezTo>
                    <a:pt x="239523" y="184404"/>
                    <a:pt x="239746" y="184274"/>
                    <a:pt x="239875" y="184181"/>
                  </a:cubicBezTo>
                  <a:cubicBezTo>
                    <a:pt x="239922" y="184227"/>
                    <a:pt x="239969" y="184263"/>
                    <a:pt x="240016" y="184298"/>
                  </a:cubicBezTo>
                  <a:cubicBezTo>
                    <a:pt x="240133" y="184368"/>
                    <a:pt x="240263" y="184404"/>
                    <a:pt x="240403" y="184404"/>
                  </a:cubicBezTo>
                  <a:cubicBezTo>
                    <a:pt x="240650" y="184404"/>
                    <a:pt x="240873" y="184274"/>
                    <a:pt x="241002" y="184181"/>
                  </a:cubicBezTo>
                  <a:cubicBezTo>
                    <a:pt x="241049" y="184227"/>
                    <a:pt x="241096" y="184263"/>
                    <a:pt x="241143" y="184298"/>
                  </a:cubicBezTo>
                  <a:cubicBezTo>
                    <a:pt x="241261" y="184368"/>
                    <a:pt x="241390" y="184404"/>
                    <a:pt x="241531" y="184404"/>
                  </a:cubicBezTo>
                  <a:cubicBezTo>
                    <a:pt x="241778" y="184404"/>
                    <a:pt x="242001" y="184274"/>
                    <a:pt x="242130" y="184181"/>
                  </a:cubicBezTo>
                  <a:cubicBezTo>
                    <a:pt x="242177" y="184227"/>
                    <a:pt x="242224" y="184263"/>
                    <a:pt x="242283" y="184298"/>
                  </a:cubicBezTo>
                  <a:cubicBezTo>
                    <a:pt x="242388" y="184368"/>
                    <a:pt x="242518" y="184404"/>
                    <a:pt x="242658" y="184404"/>
                  </a:cubicBezTo>
                  <a:cubicBezTo>
                    <a:pt x="242905" y="184404"/>
                    <a:pt x="243128" y="184274"/>
                    <a:pt x="243257" y="184181"/>
                  </a:cubicBezTo>
                  <a:cubicBezTo>
                    <a:pt x="243304" y="184227"/>
                    <a:pt x="243351" y="184263"/>
                    <a:pt x="243410" y="184298"/>
                  </a:cubicBezTo>
                  <a:cubicBezTo>
                    <a:pt x="243528" y="184368"/>
                    <a:pt x="243645" y="184404"/>
                    <a:pt x="243786" y="184404"/>
                  </a:cubicBezTo>
                  <a:cubicBezTo>
                    <a:pt x="244044" y="184404"/>
                    <a:pt x="244256" y="184274"/>
                    <a:pt x="244397" y="184181"/>
                  </a:cubicBezTo>
                  <a:cubicBezTo>
                    <a:pt x="244444" y="184227"/>
                    <a:pt x="244491" y="184263"/>
                    <a:pt x="244538" y="184298"/>
                  </a:cubicBezTo>
                  <a:cubicBezTo>
                    <a:pt x="244655" y="184368"/>
                    <a:pt x="244784" y="184404"/>
                    <a:pt x="244913" y="184404"/>
                  </a:cubicBezTo>
                  <a:cubicBezTo>
                    <a:pt x="245172" y="184404"/>
                    <a:pt x="245395" y="184274"/>
                    <a:pt x="245524" y="184181"/>
                  </a:cubicBezTo>
                  <a:cubicBezTo>
                    <a:pt x="245571" y="184227"/>
                    <a:pt x="245618" y="184263"/>
                    <a:pt x="245665" y="184298"/>
                  </a:cubicBezTo>
                  <a:cubicBezTo>
                    <a:pt x="245783" y="184368"/>
                    <a:pt x="245912" y="184404"/>
                    <a:pt x="246053" y="184404"/>
                  </a:cubicBezTo>
                  <a:cubicBezTo>
                    <a:pt x="246299" y="184404"/>
                    <a:pt x="246523" y="184274"/>
                    <a:pt x="246652" y="184181"/>
                  </a:cubicBezTo>
                  <a:cubicBezTo>
                    <a:pt x="246699" y="184227"/>
                    <a:pt x="246746" y="184263"/>
                    <a:pt x="246793" y="184298"/>
                  </a:cubicBezTo>
                  <a:cubicBezTo>
                    <a:pt x="246910" y="184368"/>
                    <a:pt x="247039" y="184404"/>
                    <a:pt x="247180" y="184404"/>
                  </a:cubicBezTo>
                  <a:cubicBezTo>
                    <a:pt x="247427" y="184404"/>
                    <a:pt x="247650" y="184274"/>
                    <a:pt x="247779" y="184181"/>
                  </a:cubicBezTo>
                  <a:cubicBezTo>
                    <a:pt x="247826" y="184227"/>
                    <a:pt x="247873" y="184263"/>
                    <a:pt x="247932" y="184298"/>
                  </a:cubicBezTo>
                  <a:cubicBezTo>
                    <a:pt x="248049" y="184368"/>
                    <a:pt x="248167" y="184404"/>
                    <a:pt x="248308" y="184404"/>
                  </a:cubicBezTo>
                  <a:cubicBezTo>
                    <a:pt x="248554" y="184404"/>
                    <a:pt x="248778" y="184274"/>
                    <a:pt x="248907" y="184181"/>
                  </a:cubicBezTo>
                  <a:cubicBezTo>
                    <a:pt x="248954" y="184227"/>
                    <a:pt x="249012" y="184263"/>
                    <a:pt x="249059" y="184298"/>
                  </a:cubicBezTo>
                  <a:cubicBezTo>
                    <a:pt x="249177" y="184368"/>
                    <a:pt x="249306" y="184404"/>
                    <a:pt x="249435" y="184404"/>
                  </a:cubicBezTo>
                  <a:cubicBezTo>
                    <a:pt x="249694" y="184404"/>
                    <a:pt x="249917" y="184274"/>
                    <a:pt x="250046" y="184181"/>
                  </a:cubicBezTo>
                  <a:cubicBezTo>
                    <a:pt x="250093" y="184227"/>
                    <a:pt x="250140" y="184263"/>
                    <a:pt x="250187" y="184298"/>
                  </a:cubicBezTo>
                  <a:cubicBezTo>
                    <a:pt x="250304" y="184368"/>
                    <a:pt x="250434" y="184404"/>
                    <a:pt x="250574" y="184404"/>
                  </a:cubicBezTo>
                  <a:cubicBezTo>
                    <a:pt x="250821" y="184404"/>
                    <a:pt x="251044" y="184274"/>
                    <a:pt x="251173" y="184181"/>
                  </a:cubicBezTo>
                  <a:cubicBezTo>
                    <a:pt x="251220" y="184227"/>
                    <a:pt x="251267" y="184263"/>
                    <a:pt x="251314" y="184298"/>
                  </a:cubicBezTo>
                  <a:cubicBezTo>
                    <a:pt x="251432" y="184368"/>
                    <a:pt x="251561" y="184404"/>
                    <a:pt x="251702" y="184404"/>
                  </a:cubicBezTo>
                  <a:cubicBezTo>
                    <a:pt x="251949" y="184404"/>
                    <a:pt x="252172" y="184274"/>
                    <a:pt x="252301" y="184181"/>
                  </a:cubicBezTo>
                  <a:cubicBezTo>
                    <a:pt x="252348" y="184227"/>
                    <a:pt x="252395" y="184263"/>
                    <a:pt x="252454" y="184298"/>
                  </a:cubicBezTo>
                  <a:cubicBezTo>
                    <a:pt x="252559" y="184368"/>
                    <a:pt x="252689" y="184404"/>
                    <a:pt x="252829" y="184404"/>
                  </a:cubicBezTo>
                  <a:cubicBezTo>
                    <a:pt x="253076" y="184404"/>
                    <a:pt x="253299" y="184274"/>
                    <a:pt x="253428" y="184181"/>
                  </a:cubicBezTo>
                  <a:cubicBezTo>
                    <a:pt x="253475" y="184227"/>
                    <a:pt x="253522" y="184263"/>
                    <a:pt x="253581" y="184298"/>
                  </a:cubicBezTo>
                  <a:cubicBezTo>
                    <a:pt x="253699" y="184368"/>
                    <a:pt x="253816" y="184404"/>
                    <a:pt x="253957" y="184404"/>
                  </a:cubicBezTo>
                  <a:cubicBezTo>
                    <a:pt x="254215" y="184404"/>
                    <a:pt x="254427" y="184274"/>
                    <a:pt x="254568" y="184181"/>
                  </a:cubicBezTo>
                  <a:cubicBezTo>
                    <a:pt x="254603" y="184227"/>
                    <a:pt x="254662" y="184263"/>
                    <a:pt x="254709" y="184298"/>
                  </a:cubicBezTo>
                  <a:cubicBezTo>
                    <a:pt x="254826" y="184368"/>
                    <a:pt x="254955" y="184404"/>
                    <a:pt x="255084" y="184404"/>
                  </a:cubicBezTo>
                  <a:cubicBezTo>
                    <a:pt x="255343" y="184404"/>
                    <a:pt x="255566" y="184274"/>
                    <a:pt x="255695" y="184181"/>
                  </a:cubicBezTo>
                  <a:cubicBezTo>
                    <a:pt x="255742" y="184227"/>
                    <a:pt x="255789" y="184263"/>
                    <a:pt x="255836" y="184298"/>
                  </a:cubicBezTo>
                  <a:cubicBezTo>
                    <a:pt x="255954" y="184368"/>
                    <a:pt x="256083" y="184404"/>
                    <a:pt x="256224" y="184404"/>
                  </a:cubicBezTo>
                  <a:cubicBezTo>
                    <a:pt x="256470" y="184404"/>
                    <a:pt x="256693" y="184274"/>
                    <a:pt x="256823" y="184181"/>
                  </a:cubicBezTo>
                  <a:cubicBezTo>
                    <a:pt x="256870" y="184227"/>
                    <a:pt x="256917" y="184263"/>
                    <a:pt x="256964" y="184298"/>
                  </a:cubicBezTo>
                  <a:cubicBezTo>
                    <a:pt x="257081" y="184368"/>
                    <a:pt x="257210" y="184404"/>
                    <a:pt x="257351" y="184404"/>
                  </a:cubicBezTo>
                  <a:cubicBezTo>
                    <a:pt x="257598" y="184404"/>
                    <a:pt x="257821" y="184274"/>
                    <a:pt x="257950" y="184181"/>
                  </a:cubicBezTo>
                  <a:cubicBezTo>
                    <a:pt x="257997" y="184227"/>
                    <a:pt x="258044" y="184263"/>
                    <a:pt x="258103" y="184298"/>
                  </a:cubicBezTo>
                  <a:cubicBezTo>
                    <a:pt x="258220" y="184368"/>
                    <a:pt x="258338" y="184404"/>
                    <a:pt x="258479" y="184404"/>
                  </a:cubicBezTo>
                  <a:cubicBezTo>
                    <a:pt x="258725" y="184404"/>
                    <a:pt x="258948" y="184274"/>
                    <a:pt x="259078" y="184181"/>
                  </a:cubicBezTo>
                  <a:cubicBezTo>
                    <a:pt x="259125" y="184227"/>
                    <a:pt x="259183" y="184263"/>
                    <a:pt x="259230" y="184298"/>
                  </a:cubicBezTo>
                  <a:cubicBezTo>
                    <a:pt x="259348" y="184368"/>
                    <a:pt x="259477" y="184404"/>
                    <a:pt x="259606" y="184404"/>
                  </a:cubicBezTo>
                  <a:cubicBezTo>
                    <a:pt x="259865" y="184404"/>
                    <a:pt x="260088" y="184274"/>
                    <a:pt x="260217" y="184181"/>
                  </a:cubicBezTo>
                  <a:cubicBezTo>
                    <a:pt x="260264" y="184227"/>
                    <a:pt x="260311" y="184263"/>
                    <a:pt x="260358" y="184298"/>
                  </a:cubicBezTo>
                  <a:cubicBezTo>
                    <a:pt x="260475" y="184368"/>
                    <a:pt x="260604" y="184404"/>
                    <a:pt x="260734" y="184404"/>
                  </a:cubicBezTo>
                  <a:cubicBezTo>
                    <a:pt x="260992" y="184404"/>
                    <a:pt x="261215" y="184274"/>
                    <a:pt x="261344" y="184181"/>
                  </a:cubicBezTo>
                  <a:cubicBezTo>
                    <a:pt x="261391" y="184227"/>
                    <a:pt x="261438" y="184263"/>
                    <a:pt x="261485" y="184298"/>
                  </a:cubicBezTo>
                  <a:cubicBezTo>
                    <a:pt x="261603" y="184368"/>
                    <a:pt x="261732" y="184404"/>
                    <a:pt x="261873" y="184404"/>
                  </a:cubicBezTo>
                  <a:cubicBezTo>
                    <a:pt x="262120" y="184404"/>
                    <a:pt x="262343" y="184274"/>
                    <a:pt x="262472" y="184181"/>
                  </a:cubicBezTo>
                  <a:cubicBezTo>
                    <a:pt x="262519" y="184227"/>
                    <a:pt x="262566" y="184263"/>
                    <a:pt x="262613" y="184298"/>
                  </a:cubicBezTo>
                  <a:cubicBezTo>
                    <a:pt x="262730" y="184368"/>
                    <a:pt x="262859" y="184404"/>
                    <a:pt x="263000" y="184404"/>
                  </a:cubicBezTo>
                  <a:cubicBezTo>
                    <a:pt x="263247" y="184404"/>
                    <a:pt x="263470" y="184274"/>
                    <a:pt x="263599" y="184181"/>
                  </a:cubicBezTo>
                  <a:cubicBezTo>
                    <a:pt x="263646" y="184227"/>
                    <a:pt x="263693" y="184263"/>
                    <a:pt x="263752" y="184298"/>
                  </a:cubicBezTo>
                  <a:cubicBezTo>
                    <a:pt x="263870" y="184368"/>
                    <a:pt x="263987" y="184404"/>
                    <a:pt x="264128" y="184404"/>
                  </a:cubicBezTo>
                  <a:cubicBezTo>
                    <a:pt x="264386" y="184404"/>
                    <a:pt x="264598" y="184274"/>
                    <a:pt x="264739" y="184181"/>
                  </a:cubicBezTo>
                  <a:cubicBezTo>
                    <a:pt x="264774" y="184227"/>
                    <a:pt x="264833" y="184263"/>
                    <a:pt x="264880" y="184298"/>
                  </a:cubicBezTo>
                  <a:cubicBezTo>
                    <a:pt x="264997" y="184368"/>
                    <a:pt x="265126" y="184404"/>
                    <a:pt x="265255" y="184404"/>
                  </a:cubicBezTo>
                  <a:cubicBezTo>
                    <a:pt x="265514" y="184404"/>
                    <a:pt x="265737" y="184274"/>
                    <a:pt x="265866" y="184181"/>
                  </a:cubicBezTo>
                  <a:cubicBezTo>
                    <a:pt x="265913" y="184227"/>
                    <a:pt x="265960" y="184263"/>
                    <a:pt x="266007" y="184298"/>
                  </a:cubicBezTo>
                  <a:cubicBezTo>
                    <a:pt x="266125" y="184368"/>
                    <a:pt x="266254" y="184404"/>
                    <a:pt x="266395" y="184404"/>
                  </a:cubicBezTo>
                  <a:cubicBezTo>
                    <a:pt x="266641" y="184404"/>
                    <a:pt x="266864" y="184274"/>
                    <a:pt x="266994" y="184181"/>
                  </a:cubicBezTo>
                  <a:cubicBezTo>
                    <a:pt x="267041" y="184227"/>
                    <a:pt x="267088" y="184263"/>
                    <a:pt x="267135" y="184298"/>
                  </a:cubicBezTo>
                  <a:cubicBezTo>
                    <a:pt x="267252" y="184368"/>
                    <a:pt x="267381" y="184404"/>
                    <a:pt x="267522" y="184404"/>
                  </a:cubicBezTo>
                  <a:cubicBezTo>
                    <a:pt x="267769" y="184404"/>
                    <a:pt x="267992" y="184274"/>
                    <a:pt x="268121" y="184181"/>
                  </a:cubicBezTo>
                  <a:cubicBezTo>
                    <a:pt x="268168" y="184227"/>
                    <a:pt x="268215" y="184263"/>
                    <a:pt x="268274" y="184298"/>
                  </a:cubicBezTo>
                  <a:cubicBezTo>
                    <a:pt x="268391" y="184368"/>
                    <a:pt x="268509" y="184404"/>
                    <a:pt x="268650" y="184404"/>
                  </a:cubicBezTo>
                  <a:cubicBezTo>
                    <a:pt x="268896" y="184404"/>
                    <a:pt x="269119" y="184274"/>
                    <a:pt x="269249" y="184181"/>
                  </a:cubicBezTo>
                  <a:cubicBezTo>
                    <a:pt x="269296" y="184227"/>
                    <a:pt x="269354" y="184263"/>
                    <a:pt x="269401" y="184298"/>
                  </a:cubicBezTo>
                  <a:cubicBezTo>
                    <a:pt x="269519" y="184368"/>
                    <a:pt x="269648" y="184404"/>
                    <a:pt x="269777" y="184404"/>
                  </a:cubicBezTo>
                  <a:cubicBezTo>
                    <a:pt x="270036" y="184404"/>
                    <a:pt x="270259" y="184274"/>
                    <a:pt x="270388" y="184181"/>
                  </a:cubicBezTo>
                  <a:cubicBezTo>
                    <a:pt x="270435" y="184227"/>
                    <a:pt x="270482" y="184263"/>
                    <a:pt x="270529" y="184298"/>
                  </a:cubicBezTo>
                  <a:cubicBezTo>
                    <a:pt x="270646" y="184368"/>
                    <a:pt x="270775" y="184404"/>
                    <a:pt x="270905" y="184404"/>
                  </a:cubicBezTo>
                  <a:cubicBezTo>
                    <a:pt x="271163" y="184404"/>
                    <a:pt x="271386" y="184274"/>
                    <a:pt x="271515" y="184181"/>
                  </a:cubicBezTo>
                  <a:cubicBezTo>
                    <a:pt x="271562" y="184227"/>
                    <a:pt x="271609" y="184263"/>
                    <a:pt x="271656" y="184298"/>
                  </a:cubicBezTo>
                  <a:cubicBezTo>
                    <a:pt x="271774" y="184368"/>
                    <a:pt x="271903" y="184404"/>
                    <a:pt x="272044" y="184404"/>
                  </a:cubicBezTo>
                  <a:cubicBezTo>
                    <a:pt x="272291" y="184404"/>
                    <a:pt x="272514" y="184274"/>
                    <a:pt x="272643" y="184181"/>
                  </a:cubicBezTo>
                  <a:cubicBezTo>
                    <a:pt x="272690" y="184227"/>
                    <a:pt x="272737" y="184263"/>
                    <a:pt x="272784" y="184298"/>
                  </a:cubicBezTo>
                  <a:cubicBezTo>
                    <a:pt x="272901" y="184368"/>
                    <a:pt x="273030" y="184404"/>
                    <a:pt x="273171" y="184404"/>
                  </a:cubicBezTo>
                  <a:cubicBezTo>
                    <a:pt x="273418" y="184404"/>
                    <a:pt x="273641" y="184274"/>
                    <a:pt x="273770" y="184181"/>
                  </a:cubicBezTo>
                  <a:cubicBezTo>
                    <a:pt x="273817" y="184227"/>
                    <a:pt x="273864" y="184263"/>
                    <a:pt x="273923" y="184298"/>
                  </a:cubicBezTo>
                  <a:cubicBezTo>
                    <a:pt x="274040" y="184368"/>
                    <a:pt x="274158" y="184404"/>
                    <a:pt x="274299" y="184404"/>
                  </a:cubicBezTo>
                  <a:cubicBezTo>
                    <a:pt x="274557" y="184404"/>
                    <a:pt x="274769" y="184274"/>
                    <a:pt x="274898" y="184181"/>
                  </a:cubicBezTo>
                  <a:cubicBezTo>
                    <a:pt x="274957" y="184227"/>
                    <a:pt x="275004" y="184263"/>
                    <a:pt x="275051" y="184298"/>
                  </a:cubicBezTo>
                  <a:cubicBezTo>
                    <a:pt x="275168" y="184368"/>
                    <a:pt x="275297" y="184404"/>
                    <a:pt x="275426" y="184404"/>
                  </a:cubicBezTo>
                  <a:cubicBezTo>
                    <a:pt x="275685" y="184404"/>
                    <a:pt x="275908" y="184274"/>
                    <a:pt x="276037" y="184181"/>
                  </a:cubicBezTo>
                  <a:cubicBezTo>
                    <a:pt x="276084" y="184227"/>
                    <a:pt x="276131" y="184263"/>
                    <a:pt x="276178" y="184298"/>
                  </a:cubicBezTo>
                  <a:cubicBezTo>
                    <a:pt x="276295" y="184368"/>
                    <a:pt x="276425" y="184404"/>
                    <a:pt x="276566" y="184404"/>
                  </a:cubicBezTo>
                  <a:cubicBezTo>
                    <a:pt x="276812" y="184404"/>
                    <a:pt x="277035" y="184274"/>
                    <a:pt x="277165" y="184181"/>
                  </a:cubicBezTo>
                  <a:cubicBezTo>
                    <a:pt x="277212" y="184227"/>
                    <a:pt x="277259" y="184263"/>
                    <a:pt x="277306" y="184298"/>
                  </a:cubicBezTo>
                  <a:cubicBezTo>
                    <a:pt x="277423" y="184368"/>
                    <a:pt x="277552" y="184404"/>
                    <a:pt x="277693" y="184404"/>
                  </a:cubicBezTo>
                  <a:cubicBezTo>
                    <a:pt x="277940" y="184404"/>
                    <a:pt x="278163" y="184274"/>
                    <a:pt x="278292" y="184181"/>
                  </a:cubicBezTo>
                  <a:cubicBezTo>
                    <a:pt x="278339" y="184227"/>
                    <a:pt x="278386" y="184263"/>
                    <a:pt x="278445" y="184298"/>
                  </a:cubicBezTo>
                  <a:cubicBezTo>
                    <a:pt x="278550" y="184368"/>
                    <a:pt x="278680" y="184404"/>
                    <a:pt x="278821" y="184404"/>
                  </a:cubicBezTo>
                  <a:cubicBezTo>
                    <a:pt x="279067" y="184404"/>
                    <a:pt x="279290" y="184274"/>
                    <a:pt x="279420" y="184181"/>
                  </a:cubicBezTo>
                  <a:cubicBezTo>
                    <a:pt x="279467" y="184227"/>
                    <a:pt x="279514" y="184263"/>
                    <a:pt x="279572" y="184298"/>
                  </a:cubicBezTo>
                  <a:cubicBezTo>
                    <a:pt x="279690" y="184368"/>
                    <a:pt x="279819" y="184404"/>
                    <a:pt x="279948" y="184404"/>
                  </a:cubicBezTo>
                  <a:cubicBezTo>
                    <a:pt x="280230" y="184392"/>
                    <a:pt x="280477" y="184263"/>
                    <a:pt x="280606" y="184157"/>
                  </a:cubicBezTo>
                  <a:cubicBezTo>
                    <a:pt x="280653" y="184192"/>
                    <a:pt x="280712" y="184227"/>
                    <a:pt x="280770" y="184251"/>
                  </a:cubicBezTo>
                  <a:cubicBezTo>
                    <a:pt x="280872" y="184294"/>
                    <a:pt x="280975" y="184324"/>
                    <a:pt x="281081" y="184324"/>
                  </a:cubicBezTo>
                  <a:cubicBezTo>
                    <a:pt x="281122" y="184324"/>
                    <a:pt x="281163" y="184319"/>
                    <a:pt x="281205" y="184310"/>
                  </a:cubicBezTo>
                  <a:cubicBezTo>
                    <a:pt x="281487" y="184274"/>
                    <a:pt x="281710" y="184098"/>
                    <a:pt x="281816" y="183969"/>
                  </a:cubicBezTo>
                  <a:cubicBezTo>
                    <a:pt x="281874" y="183993"/>
                    <a:pt x="281945" y="184016"/>
                    <a:pt x="282003" y="184040"/>
                  </a:cubicBezTo>
                  <a:cubicBezTo>
                    <a:pt x="282060" y="184058"/>
                    <a:pt x="282118" y="184066"/>
                    <a:pt x="282177" y="184066"/>
                  </a:cubicBezTo>
                  <a:cubicBezTo>
                    <a:pt x="282267" y="184066"/>
                    <a:pt x="282358" y="184049"/>
                    <a:pt x="282450" y="184028"/>
                  </a:cubicBezTo>
                  <a:cubicBezTo>
                    <a:pt x="282720" y="183934"/>
                    <a:pt x="282908" y="183711"/>
                    <a:pt x="283002" y="183570"/>
                  </a:cubicBezTo>
                  <a:cubicBezTo>
                    <a:pt x="283072" y="183593"/>
                    <a:pt x="283131" y="183605"/>
                    <a:pt x="283201" y="183605"/>
                  </a:cubicBezTo>
                  <a:cubicBezTo>
                    <a:pt x="283220" y="183606"/>
                    <a:pt x="283240" y="183607"/>
                    <a:pt x="283259" y="183607"/>
                  </a:cubicBezTo>
                  <a:cubicBezTo>
                    <a:pt x="283392" y="183607"/>
                    <a:pt x="283524" y="183571"/>
                    <a:pt x="283648" y="183499"/>
                  </a:cubicBezTo>
                  <a:cubicBezTo>
                    <a:pt x="283906" y="183358"/>
                    <a:pt x="284047" y="183088"/>
                    <a:pt x="284106" y="182924"/>
                  </a:cubicBezTo>
                  <a:cubicBezTo>
                    <a:pt x="284128" y="182927"/>
                    <a:pt x="284148" y="182928"/>
                    <a:pt x="284167" y="182928"/>
                  </a:cubicBezTo>
                  <a:cubicBezTo>
                    <a:pt x="284220" y="182928"/>
                    <a:pt x="284266" y="182918"/>
                    <a:pt x="284317" y="182900"/>
                  </a:cubicBezTo>
                  <a:cubicBezTo>
                    <a:pt x="284470" y="182865"/>
                    <a:pt x="284623" y="182806"/>
                    <a:pt x="284740" y="182665"/>
                  </a:cubicBezTo>
                  <a:cubicBezTo>
                    <a:pt x="284963" y="182442"/>
                    <a:pt x="285022" y="182125"/>
                    <a:pt x="285034" y="181937"/>
                  </a:cubicBezTo>
                  <a:cubicBezTo>
                    <a:pt x="285104" y="181914"/>
                    <a:pt x="285163" y="181879"/>
                    <a:pt x="285222" y="181843"/>
                  </a:cubicBezTo>
                  <a:cubicBezTo>
                    <a:pt x="285374" y="181749"/>
                    <a:pt x="285480" y="181608"/>
                    <a:pt x="285550" y="181421"/>
                  </a:cubicBezTo>
                  <a:cubicBezTo>
                    <a:pt x="285668" y="181092"/>
                    <a:pt x="285586" y="180751"/>
                    <a:pt x="285503" y="180575"/>
                  </a:cubicBezTo>
                  <a:cubicBezTo>
                    <a:pt x="285550" y="180516"/>
                    <a:pt x="285597" y="180457"/>
                    <a:pt x="285633" y="180387"/>
                  </a:cubicBezTo>
                  <a:cubicBezTo>
                    <a:pt x="285703" y="180270"/>
                    <a:pt x="285738" y="180140"/>
                    <a:pt x="285738" y="180011"/>
                  </a:cubicBezTo>
                  <a:cubicBezTo>
                    <a:pt x="285738" y="179753"/>
                    <a:pt x="285609" y="179530"/>
                    <a:pt x="285515" y="179400"/>
                  </a:cubicBezTo>
                  <a:cubicBezTo>
                    <a:pt x="285562" y="179353"/>
                    <a:pt x="285597" y="179306"/>
                    <a:pt x="285633" y="179259"/>
                  </a:cubicBezTo>
                  <a:cubicBezTo>
                    <a:pt x="285703" y="179142"/>
                    <a:pt x="285738" y="179013"/>
                    <a:pt x="285738" y="178872"/>
                  </a:cubicBezTo>
                  <a:cubicBezTo>
                    <a:pt x="285738" y="178625"/>
                    <a:pt x="285609" y="178402"/>
                    <a:pt x="285515" y="178273"/>
                  </a:cubicBezTo>
                  <a:cubicBezTo>
                    <a:pt x="285562" y="178226"/>
                    <a:pt x="285597" y="178179"/>
                    <a:pt x="285633" y="178120"/>
                  </a:cubicBezTo>
                  <a:cubicBezTo>
                    <a:pt x="285703" y="178015"/>
                    <a:pt x="285738" y="177885"/>
                    <a:pt x="285738" y="177744"/>
                  </a:cubicBezTo>
                  <a:cubicBezTo>
                    <a:pt x="285738" y="177498"/>
                    <a:pt x="285609" y="177275"/>
                    <a:pt x="285515" y="177145"/>
                  </a:cubicBezTo>
                  <a:cubicBezTo>
                    <a:pt x="285562" y="177098"/>
                    <a:pt x="285597" y="177051"/>
                    <a:pt x="285633" y="176993"/>
                  </a:cubicBezTo>
                  <a:cubicBezTo>
                    <a:pt x="285703" y="176875"/>
                    <a:pt x="285738" y="176758"/>
                    <a:pt x="285738" y="176617"/>
                  </a:cubicBezTo>
                  <a:cubicBezTo>
                    <a:pt x="285738" y="176359"/>
                    <a:pt x="285609" y="176147"/>
                    <a:pt x="285515" y="176006"/>
                  </a:cubicBezTo>
                  <a:cubicBezTo>
                    <a:pt x="285562" y="175971"/>
                    <a:pt x="285597" y="175912"/>
                    <a:pt x="285633" y="175865"/>
                  </a:cubicBezTo>
                  <a:cubicBezTo>
                    <a:pt x="285703" y="175748"/>
                    <a:pt x="285738" y="175619"/>
                    <a:pt x="285738" y="175489"/>
                  </a:cubicBezTo>
                  <a:cubicBezTo>
                    <a:pt x="285738" y="175231"/>
                    <a:pt x="285609" y="175008"/>
                    <a:pt x="285515" y="174879"/>
                  </a:cubicBezTo>
                  <a:cubicBezTo>
                    <a:pt x="285562" y="174832"/>
                    <a:pt x="285597" y="174785"/>
                    <a:pt x="285633" y="174738"/>
                  </a:cubicBezTo>
                  <a:cubicBezTo>
                    <a:pt x="285703" y="174620"/>
                    <a:pt x="285738" y="174491"/>
                    <a:pt x="285738" y="174350"/>
                  </a:cubicBezTo>
                  <a:cubicBezTo>
                    <a:pt x="285738" y="174104"/>
                    <a:pt x="285609" y="173880"/>
                    <a:pt x="285515" y="173751"/>
                  </a:cubicBezTo>
                  <a:cubicBezTo>
                    <a:pt x="285562" y="173704"/>
                    <a:pt x="285597" y="173657"/>
                    <a:pt x="285633" y="173610"/>
                  </a:cubicBezTo>
                  <a:cubicBezTo>
                    <a:pt x="285703" y="173493"/>
                    <a:pt x="285738" y="173364"/>
                    <a:pt x="285738" y="173223"/>
                  </a:cubicBezTo>
                  <a:cubicBezTo>
                    <a:pt x="285738" y="172976"/>
                    <a:pt x="285609" y="172753"/>
                    <a:pt x="285515" y="172624"/>
                  </a:cubicBezTo>
                  <a:cubicBezTo>
                    <a:pt x="285562" y="172577"/>
                    <a:pt x="285597" y="172530"/>
                    <a:pt x="285633" y="172471"/>
                  </a:cubicBezTo>
                  <a:cubicBezTo>
                    <a:pt x="285703" y="172365"/>
                    <a:pt x="285738" y="172236"/>
                    <a:pt x="285738" y="172095"/>
                  </a:cubicBezTo>
                  <a:cubicBezTo>
                    <a:pt x="285738" y="171849"/>
                    <a:pt x="285609" y="171625"/>
                    <a:pt x="285515" y="171496"/>
                  </a:cubicBezTo>
                  <a:cubicBezTo>
                    <a:pt x="285562" y="171449"/>
                    <a:pt x="285597" y="171402"/>
                    <a:pt x="285633" y="171344"/>
                  </a:cubicBezTo>
                  <a:cubicBezTo>
                    <a:pt x="285703" y="171226"/>
                    <a:pt x="285738" y="171097"/>
                    <a:pt x="285738" y="170968"/>
                  </a:cubicBezTo>
                  <a:cubicBezTo>
                    <a:pt x="285738" y="170709"/>
                    <a:pt x="285609" y="170498"/>
                    <a:pt x="285515" y="170357"/>
                  </a:cubicBezTo>
                  <a:cubicBezTo>
                    <a:pt x="285562" y="170310"/>
                    <a:pt x="285597" y="170263"/>
                    <a:pt x="285633" y="170216"/>
                  </a:cubicBezTo>
                  <a:cubicBezTo>
                    <a:pt x="285703" y="170099"/>
                    <a:pt x="285738" y="169969"/>
                    <a:pt x="285738" y="169840"/>
                  </a:cubicBezTo>
                  <a:cubicBezTo>
                    <a:pt x="285738" y="169582"/>
                    <a:pt x="285609" y="169359"/>
                    <a:pt x="285515" y="169230"/>
                  </a:cubicBezTo>
                  <a:cubicBezTo>
                    <a:pt x="285562" y="169183"/>
                    <a:pt x="285597" y="169136"/>
                    <a:pt x="285633" y="169089"/>
                  </a:cubicBezTo>
                  <a:cubicBezTo>
                    <a:pt x="285703" y="168971"/>
                    <a:pt x="285738" y="168842"/>
                    <a:pt x="285738" y="168701"/>
                  </a:cubicBezTo>
                  <a:cubicBezTo>
                    <a:pt x="285738" y="168454"/>
                    <a:pt x="285609" y="168231"/>
                    <a:pt x="285515" y="168102"/>
                  </a:cubicBezTo>
                  <a:cubicBezTo>
                    <a:pt x="285562" y="168055"/>
                    <a:pt x="285597" y="168008"/>
                    <a:pt x="285633" y="167961"/>
                  </a:cubicBezTo>
                  <a:cubicBezTo>
                    <a:pt x="285703" y="167844"/>
                    <a:pt x="285738" y="167714"/>
                    <a:pt x="285738" y="167574"/>
                  </a:cubicBezTo>
                  <a:cubicBezTo>
                    <a:pt x="285738" y="167327"/>
                    <a:pt x="285609" y="167104"/>
                    <a:pt x="285515" y="166975"/>
                  </a:cubicBezTo>
                  <a:cubicBezTo>
                    <a:pt x="285562" y="166928"/>
                    <a:pt x="285597" y="166881"/>
                    <a:pt x="285633" y="166822"/>
                  </a:cubicBezTo>
                  <a:cubicBezTo>
                    <a:pt x="285703" y="166704"/>
                    <a:pt x="285738" y="166587"/>
                    <a:pt x="285738" y="166446"/>
                  </a:cubicBezTo>
                  <a:cubicBezTo>
                    <a:pt x="285738" y="166188"/>
                    <a:pt x="285609" y="165976"/>
                    <a:pt x="285515" y="165835"/>
                  </a:cubicBezTo>
                  <a:cubicBezTo>
                    <a:pt x="285562" y="165800"/>
                    <a:pt x="285597" y="165741"/>
                    <a:pt x="285633" y="165694"/>
                  </a:cubicBezTo>
                  <a:cubicBezTo>
                    <a:pt x="285703" y="165577"/>
                    <a:pt x="285738" y="165448"/>
                    <a:pt x="285738" y="165319"/>
                  </a:cubicBezTo>
                  <a:cubicBezTo>
                    <a:pt x="285738" y="165060"/>
                    <a:pt x="285609" y="164837"/>
                    <a:pt x="285515" y="164708"/>
                  </a:cubicBezTo>
                  <a:cubicBezTo>
                    <a:pt x="285562" y="164661"/>
                    <a:pt x="285597" y="164614"/>
                    <a:pt x="285633" y="164567"/>
                  </a:cubicBezTo>
                  <a:cubicBezTo>
                    <a:pt x="285703" y="164449"/>
                    <a:pt x="285738" y="164320"/>
                    <a:pt x="285738" y="164179"/>
                  </a:cubicBezTo>
                  <a:cubicBezTo>
                    <a:pt x="285738" y="163933"/>
                    <a:pt x="285609" y="163709"/>
                    <a:pt x="285515" y="163580"/>
                  </a:cubicBezTo>
                  <a:cubicBezTo>
                    <a:pt x="285562" y="163533"/>
                    <a:pt x="285597" y="163486"/>
                    <a:pt x="285633" y="163439"/>
                  </a:cubicBezTo>
                  <a:cubicBezTo>
                    <a:pt x="285703" y="163322"/>
                    <a:pt x="285738" y="163193"/>
                    <a:pt x="285738" y="163052"/>
                  </a:cubicBezTo>
                  <a:cubicBezTo>
                    <a:pt x="285738" y="162805"/>
                    <a:pt x="285609" y="162582"/>
                    <a:pt x="285515" y="162453"/>
                  </a:cubicBezTo>
                  <a:cubicBezTo>
                    <a:pt x="285562" y="162406"/>
                    <a:pt x="285597" y="162359"/>
                    <a:pt x="285633" y="162300"/>
                  </a:cubicBezTo>
                  <a:cubicBezTo>
                    <a:pt x="285703" y="162194"/>
                    <a:pt x="285738" y="162065"/>
                    <a:pt x="285738" y="161924"/>
                  </a:cubicBezTo>
                  <a:cubicBezTo>
                    <a:pt x="285738" y="161678"/>
                    <a:pt x="285609" y="161455"/>
                    <a:pt x="285515" y="161325"/>
                  </a:cubicBezTo>
                  <a:cubicBezTo>
                    <a:pt x="285562" y="161278"/>
                    <a:pt x="285597" y="161231"/>
                    <a:pt x="285633" y="161173"/>
                  </a:cubicBezTo>
                  <a:cubicBezTo>
                    <a:pt x="285703" y="161055"/>
                    <a:pt x="285738" y="160926"/>
                    <a:pt x="285738" y="160797"/>
                  </a:cubicBezTo>
                  <a:cubicBezTo>
                    <a:pt x="285738" y="160538"/>
                    <a:pt x="285609" y="160315"/>
                    <a:pt x="285515" y="160186"/>
                  </a:cubicBezTo>
                  <a:cubicBezTo>
                    <a:pt x="285562" y="160139"/>
                    <a:pt x="285597" y="160092"/>
                    <a:pt x="285633" y="160045"/>
                  </a:cubicBezTo>
                  <a:cubicBezTo>
                    <a:pt x="285703" y="159928"/>
                    <a:pt x="285738" y="159799"/>
                    <a:pt x="285738" y="159669"/>
                  </a:cubicBezTo>
                  <a:cubicBezTo>
                    <a:pt x="285738" y="159411"/>
                    <a:pt x="285609" y="159188"/>
                    <a:pt x="285515" y="159059"/>
                  </a:cubicBezTo>
                  <a:cubicBezTo>
                    <a:pt x="285562" y="159012"/>
                    <a:pt x="285597" y="158965"/>
                    <a:pt x="285633" y="158918"/>
                  </a:cubicBezTo>
                  <a:cubicBezTo>
                    <a:pt x="285703" y="158800"/>
                    <a:pt x="285738" y="158671"/>
                    <a:pt x="285738" y="158530"/>
                  </a:cubicBezTo>
                  <a:cubicBezTo>
                    <a:pt x="285738" y="158283"/>
                    <a:pt x="285609" y="158060"/>
                    <a:pt x="285515" y="157931"/>
                  </a:cubicBezTo>
                  <a:cubicBezTo>
                    <a:pt x="285562" y="157884"/>
                    <a:pt x="285597" y="157837"/>
                    <a:pt x="285633" y="157790"/>
                  </a:cubicBezTo>
                  <a:cubicBezTo>
                    <a:pt x="285703" y="157673"/>
                    <a:pt x="285738" y="157544"/>
                    <a:pt x="285738" y="157403"/>
                  </a:cubicBezTo>
                  <a:cubicBezTo>
                    <a:pt x="285738" y="157156"/>
                    <a:pt x="285609" y="156933"/>
                    <a:pt x="285515" y="156804"/>
                  </a:cubicBezTo>
                  <a:cubicBezTo>
                    <a:pt x="285562" y="156757"/>
                    <a:pt x="285597" y="156710"/>
                    <a:pt x="285633" y="156651"/>
                  </a:cubicBezTo>
                  <a:cubicBezTo>
                    <a:pt x="285703" y="156533"/>
                    <a:pt x="285738" y="156416"/>
                    <a:pt x="285738" y="156275"/>
                  </a:cubicBezTo>
                  <a:cubicBezTo>
                    <a:pt x="285738" y="156017"/>
                    <a:pt x="285609" y="155805"/>
                    <a:pt x="285515" y="155664"/>
                  </a:cubicBezTo>
                  <a:cubicBezTo>
                    <a:pt x="285562" y="155629"/>
                    <a:pt x="285597" y="155570"/>
                    <a:pt x="285633" y="155523"/>
                  </a:cubicBezTo>
                  <a:cubicBezTo>
                    <a:pt x="285703" y="155406"/>
                    <a:pt x="285738" y="155277"/>
                    <a:pt x="285738" y="155148"/>
                  </a:cubicBezTo>
                  <a:cubicBezTo>
                    <a:pt x="285738" y="154889"/>
                    <a:pt x="285609" y="154666"/>
                    <a:pt x="285515" y="154537"/>
                  </a:cubicBezTo>
                  <a:cubicBezTo>
                    <a:pt x="285562" y="154490"/>
                    <a:pt x="285597" y="154443"/>
                    <a:pt x="285633" y="154396"/>
                  </a:cubicBezTo>
                  <a:cubicBezTo>
                    <a:pt x="285703" y="154278"/>
                    <a:pt x="285738" y="154149"/>
                    <a:pt x="285738" y="154008"/>
                  </a:cubicBezTo>
                  <a:cubicBezTo>
                    <a:pt x="285738" y="153762"/>
                    <a:pt x="285609" y="153539"/>
                    <a:pt x="285515" y="153409"/>
                  </a:cubicBezTo>
                  <a:cubicBezTo>
                    <a:pt x="285562" y="153362"/>
                    <a:pt x="285597" y="153315"/>
                    <a:pt x="285633" y="153268"/>
                  </a:cubicBezTo>
                  <a:cubicBezTo>
                    <a:pt x="285703" y="153151"/>
                    <a:pt x="285738" y="153022"/>
                    <a:pt x="285738" y="152881"/>
                  </a:cubicBezTo>
                  <a:cubicBezTo>
                    <a:pt x="285738" y="152634"/>
                    <a:pt x="285609" y="152411"/>
                    <a:pt x="285515" y="152282"/>
                  </a:cubicBezTo>
                  <a:cubicBezTo>
                    <a:pt x="285562" y="152235"/>
                    <a:pt x="285597" y="152188"/>
                    <a:pt x="285633" y="152129"/>
                  </a:cubicBezTo>
                  <a:cubicBezTo>
                    <a:pt x="285703" y="152024"/>
                    <a:pt x="285738" y="151894"/>
                    <a:pt x="285738" y="151753"/>
                  </a:cubicBezTo>
                  <a:cubicBezTo>
                    <a:pt x="285738" y="151507"/>
                    <a:pt x="285609" y="151284"/>
                    <a:pt x="285515" y="151154"/>
                  </a:cubicBezTo>
                  <a:cubicBezTo>
                    <a:pt x="285562" y="151107"/>
                    <a:pt x="285597" y="151060"/>
                    <a:pt x="285633" y="151002"/>
                  </a:cubicBezTo>
                  <a:cubicBezTo>
                    <a:pt x="285703" y="150884"/>
                    <a:pt x="285738" y="150767"/>
                    <a:pt x="285738" y="150626"/>
                  </a:cubicBezTo>
                  <a:cubicBezTo>
                    <a:pt x="285738" y="150368"/>
                    <a:pt x="285609" y="150144"/>
                    <a:pt x="285515" y="150015"/>
                  </a:cubicBezTo>
                  <a:cubicBezTo>
                    <a:pt x="285562" y="149968"/>
                    <a:pt x="285597" y="149921"/>
                    <a:pt x="285633" y="149874"/>
                  </a:cubicBezTo>
                  <a:cubicBezTo>
                    <a:pt x="285703" y="149757"/>
                    <a:pt x="285738" y="149628"/>
                    <a:pt x="285738" y="149498"/>
                  </a:cubicBezTo>
                  <a:cubicBezTo>
                    <a:pt x="285738" y="149240"/>
                    <a:pt x="285609" y="149017"/>
                    <a:pt x="285515" y="148888"/>
                  </a:cubicBezTo>
                  <a:cubicBezTo>
                    <a:pt x="285562" y="148841"/>
                    <a:pt x="285597" y="148794"/>
                    <a:pt x="285633" y="148747"/>
                  </a:cubicBezTo>
                  <a:cubicBezTo>
                    <a:pt x="285703" y="148629"/>
                    <a:pt x="285738" y="148500"/>
                    <a:pt x="285738" y="148359"/>
                  </a:cubicBezTo>
                  <a:cubicBezTo>
                    <a:pt x="285738" y="148113"/>
                    <a:pt x="285609" y="147889"/>
                    <a:pt x="285515" y="147760"/>
                  </a:cubicBezTo>
                  <a:cubicBezTo>
                    <a:pt x="285562" y="147713"/>
                    <a:pt x="285597" y="147666"/>
                    <a:pt x="285633" y="147619"/>
                  </a:cubicBezTo>
                  <a:cubicBezTo>
                    <a:pt x="285703" y="147502"/>
                    <a:pt x="285738" y="147373"/>
                    <a:pt x="285738" y="147232"/>
                  </a:cubicBezTo>
                  <a:cubicBezTo>
                    <a:pt x="285738" y="146985"/>
                    <a:pt x="285609" y="146762"/>
                    <a:pt x="285515" y="146633"/>
                  </a:cubicBezTo>
                  <a:cubicBezTo>
                    <a:pt x="285562" y="146586"/>
                    <a:pt x="285597" y="146539"/>
                    <a:pt x="285633" y="146480"/>
                  </a:cubicBezTo>
                  <a:cubicBezTo>
                    <a:pt x="285703" y="146363"/>
                    <a:pt x="285738" y="146245"/>
                    <a:pt x="285738" y="146104"/>
                  </a:cubicBezTo>
                  <a:cubicBezTo>
                    <a:pt x="285738" y="145858"/>
                    <a:pt x="285609" y="145634"/>
                    <a:pt x="285515" y="145493"/>
                  </a:cubicBezTo>
                  <a:cubicBezTo>
                    <a:pt x="285562" y="145458"/>
                    <a:pt x="285597" y="145399"/>
                    <a:pt x="285633" y="145353"/>
                  </a:cubicBezTo>
                  <a:cubicBezTo>
                    <a:pt x="285703" y="145235"/>
                    <a:pt x="285738" y="145106"/>
                    <a:pt x="285738" y="144977"/>
                  </a:cubicBezTo>
                  <a:cubicBezTo>
                    <a:pt x="285738" y="144718"/>
                    <a:pt x="285609" y="144495"/>
                    <a:pt x="285515" y="144366"/>
                  </a:cubicBezTo>
                  <a:cubicBezTo>
                    <a:pt x="285562" y="144319"/>
                    <a:pt x="285597" y="144272"/>
                    <a:pt x="285633" y="144225"/>
                  </a:cubicBezTo>
                  <a:cubicBezTo>
                    <a:pt x="285703" y="144108"/>
                    <a:pt x="285738" y="143978"/>
                    <a:pt x="285738" y="143849"/>
                  </a:cubicBezTo>
                  <a:cubicBezTo>
                    <a:pt x="285738" y="143591"/>
                    <a:pt x="285609" y="143368"/>
                    <a:pt x="285515" y="143238"/>
                  </a:cubicBezTo>
                  <a:cubicBezTo>
                    <a:pt x="285562" y="143191"/>
                    <a:pt x="285597" y="143145"/>
                    <a:pt x="285633" y="143098"/>
                  </a:cubicBezTo>
                  <a:cubicBezTo>
                    <a:pt x="285703" y="142980"/>
                    <a:pt x="285738" y="142851"/>
                    <a:pt x="285738" y="142710"/>
                  </a:cubicBezTo>
                  <a:cubicBezTo>
                    <a:pt x="285738" y="142463"/>
                    <a:pt x="285609" y="142240"/>
                    <a:pt x="285515" y="142111"/>
                  </a:cubicBezTo>
                  <a:cubicBezTo>
                    <a:pt x="285562" y="142064"/>
                    <a:pt x="285597" y="142017"/>
                    <a:pt x="285633" y="141970"/>
                  </a:cubicBezTo>
                  <a:cubicBezTo>
                    <a:pt x="285703" y="141853"/>
                    <a:pt x="285738" y="141723"/>
                    <a:pt x="285738" y="141582"/>
                  </a:cubicBezTo>
                  <a:cubicBezTo>
                    <a:pt x="285738" y="141336"/>
                    <a:pt x="285609" y="141113"/>
                    <a:pt x="285515" y="140983"/>
                  </a:cubicBezTo>
                  <a:cubicBezTo>
                    <a:pt x="285562" y="140937"/>
                    <a:pt x="285597" y="140890"/>
                    <a:pt x="285633" y="140831"/>
                  </a:cubicBezTo>
                  <a:cubicBezTo>
                    <a:pt x="285703" y="140713"/>
                    <a:pt x="285738" y="140596"/>
                    <a:pt x="285738" y="140455"/>
                  </a:cubicBezTo>
                  <a:cubicBezTo>
                    <a:pt x="285738" y="140197"/>
                    <a:pt x="285609" y="139985"/>
                    <a:pt x="285515" y="139844"/>
                  </a:cubicBezTo>
                  <a:cubicBezTo>
                    <a:pt x="285562" y="139809"/>
                    <a:pt x="285597" y="139750"/>
                    <a:pt x="285633" y="139703"/>
                  </a:cubicBezTo>
                  <a:cubicBezTo>
                    <a:pt x="285703" y="139586"/>
                    <a:pt x="285738" y="139457"/>
                    <a:pt x="285738" y="139327"/>
                  </a:cubicBezTo>
                  <a:cubicBezTo>
                    <a:pt x="285738" y="139069"/>
                    <a:pt x="285609" y="138846"/>
                    <a:pt x="285515" y="138717"/>
                  </a:cubicBezTo>
                  <a:cubicBezTo>
                    <a:pt x="285562" y="138670"/>
                    <a:pt x="285597" y="138623"/>
                    <a:pt x="285633" y="138576"/>
                  </a:cubicBezTo>
                  <a:cubicBezTo>
                    <a:pt x="285703" y="138458"/>
                    <a:pt x="285738" y="138329"/>
                    <a:pt x="285738" y="138188"/>
                  </a:cubicBezTo>
                  <a:cubicBezTo>
                    <a:pt x="285738" y="137942"/>
                    <a:pt x="285609" y="137718"/>
                    <a:pt x="285515" y="137589"/>
                  </a:cubicBezTo>
                  <a:cubicBezTo>
                    <a:pt x="285562" y="137542"/>
                    <a:pt x="285597" y="137495"/>
                    <a:pt x="285633" y="137448"/>
                  </a:cubicBezTo>
                  <a:cubicBezTo>
                    <a:pt x="285703" y="137331"/>
                    <a:pt x="285738" y="137202"/>
                    <a:pt x="285738" y="137061"/>
                  </a:cubicBezTo>
                  <a:cubicBezTo>
                    <a:pt x="285738" y="136814"/>
                    <a:pt x="285609" y="136591"/>
                    <a:pt x="285515" y="136462"/>
                  </a:cubicBezTo>
                  <a:cubicBezTo>
                    <a:pt x="285562" y="136415"/>
                    <a:pt x="285597" y="136368"/>
                    <a:pt x="285633" y="136309"/>
                  </a:cubicBezTo>
                  <a:cubicBezTo>
                    <a:pt x="285703" y="136192"/>
                    <a:pt x="285738" y="136074"/>
                    <a:pt x="285738" y="135933"/>
                  </a:cubicBezTo>
                  <a:cubicBezTo>
                    <a:pt x="285738" y="135687"/>
                    <a:pt x="285609" y="135463"/>
                    <a:pt x="285515" y="135334"/>
                  </a:cubicBezTo>
                  <a:cubicBezTo>
                    <a:pt x="285562" y="135287"/>
                    <a:pt x="285597" y="135229"/>
                    <a:pt x="285633" y="135182"/>
                  </a:cubicBezTo>
                  <a:cubicBezTo>
                    <a:pt x="285703" y="135064"/>
                    <a:pt x="285738" y="134935"/>
                    <a:pt x="285738" y="134806"/>
                  </a:cubicBezTo>
                  <a:cubicBezTo>
                    <a:pt x="285738" y="134547"/>
                    <a:pt x="285609" y="134324"/>
                    <a:pt x="285515" y="134195"/>
                  </a:cubicBezTo>
                  <a:cubicBezTo>
                    <a:pt x="285562" y="134148"/>
                    <a:pt x="285597" y="134101"/>
                    <a:pt x="285633" y="134054"/>
                  </a:cubicBezTo>
                  <a:cubicBezTo>
                    <a:pt x="285703" y="133937"/>
                    <a:pt x="285738" y="133807"/>
                    <a:pt x="285738" y="133678"/>
                  </a:cubicBezTo>
                  <a:cubicBezTo>
                    <a:pt x="285738" y="133420"/>
                    <a:pt x="285609" y="133197"/>
                    <a:pt x="285515" y="133068"/>
                  </a:cubicBezTo>
                  <a:cubicBezTo>
                    <a:pt x="285562" y="133021"/>
                    <a:pt x="285597" y="132974"/>
                    <a:pt x="285633" y="132927"/>
                  </a:cubicBezTo>
                  <a:cubicBezTo>
                    <a:pt x="285703" y="132809"/>
                    <a:pt x="285738" y="132680"/>
                    <a:pt x="285738" y="132539"/>
                  </a:cubicBezTo>
                  <a:cubicBezTo>
                    <a:pt x="285738" y="132292"/>
                    <a:pt x="285609" y="132069"/>
                    <a:pt x="285515" y="131940"/>
                  </a:cubicBezTo>
                  <a:cubicBezTo>
                    <a:pt x="285562" y="131893"/>
                    <a:pt x="285597" y="131846"/>
                    <a:pt x="285633" y="131799"/>
                  </a:cubicBezTo>
                  <a:cubicBezTo>
                    <a:pt x="285703" y="131682"/>
                    <a:pt x="285738" y="131552"/>
                    <a:pt x="285738" y="131412"/>
                  </a:cubicBezTo>
                  <a:cubicBezTo>
                    <a:pt x="285738" y="131165"/>
                    <a:pt x="285609" y="130942"/>
                    <a:pt x="285515" y="130813"/>
                  </a:cubicBezTo>
                  <a:cubicBezTo>
                    <a:pt x="285562" y="130766"/>
                    <a:pt x="285597" y="130719"/>
                    <a:pt x="285633" y="130660"/>
                  </a:cubicBezTo>
                  <a:cubicBezTo>
                    <a:pt x="285703" y="130542"/>
                    <a:pt x="285738" y="130425"/>
                    <a:pt x="285738" y="130284"/>
                  </a:cubicBezTo>
                  <a:cubicBezTo>
                    <a:pt x="285738" y="130026"/>
                    <a:pt x="285609" y="129814"/>
                    <a:pt x="285515" y="129673"/>
                  </a:cubicBezTo>
                  <a:cubicBezTo>
                    <a:pt x="285562" y="129638"/>
                    <a:pt x="285597" y="129579"/>
                    <a:pt x="285633" y="129532"/>
                  </a:cubicBezTo>
                  <a:cubicBezTo>
                    <a:pt x="285703" y="129415"/>
                    <a:pt x="285738" y="129286"/>
                    <a:pt x="285738" y="129157"/>
                  </a:cubicBezTo>
                  <a:cubicBezTo>
                    <a:pt x="285738" y="128898"/>
                    <a:pt x="285609" y="128675"/>
                    <a:pt x="285515" y="128546"/>
                  </a:cubicBezTo>
                  <a:cubicBezTo>
                    <a:pt x="285562" y="128499"/>
                    <a:pt x="285597" y="128452"/>
                    <a:pt x="285633" y="128405"/>
                  </a:cubicBezTo>
                  <a:cubicBezTo>
                    <a:pt x="285703" y="128287"/>
                    <a:pt x="285738" y="128158"/>
                    <a:pt x="285738" y="128017"/>
                  </a:cubicBezTo>
                  <a:cubicBezTo>
                    <a:pt x="285738" y="127771"/>
                    <a:pt x="285609" y="127548"/>
                    <a:pt x="285515" y="127418"/>
                  </a:cubicBezTo>
                  <a:cubicBezTo>
                    <a:pt x="285562" y="127371"/>
                    <a:pt x="285597" y="127324"/>
                    <a:pt x="285633" y="127277"/>
                  </a:cubicBezTo>
                  <a:cubicBezTo>
                    <a:pt x="285703" y="127160"/>
                    <a:pt x="285738" y="127031"/>
                    <a:pt x="285738" y="126890"/>
                  </a:cubicBezTo>
                  <a:cubicBezTo>
                    <a:pt x="285738" y="126643"/>
                    <a:pt x="285609" y="126420"/>
                    <a:pt x="285515" y="126291"/>
                  </a:cubicBezTo>
                  <a:cubicBezTo>
                    <a:pt x="285562" y="126244"/>
                    <a:pt x="285597" y="126197"/>
                    <a:pt x="285633" y="126138"/>
                  </a:cubicBezTo>
                  <a:cubicBezTo>
                    <a:pt x="285703" y="126032"/>
                    <a:pt x="285738" y="125903"/>
                    <a:pt x="285738" y="125762"/>
                  </a:cubicBezTo>
                  <a:cubicBezTo>
                    <a:pt x="285738" y="125516"/>
                    <a:pt x="285609" y="125293"/>
                    <a:pt x="285515" y="125163"/>
                  </a:cubicBezTo>
                  <a:cubicBezTo>
                    <a:pt x="285562" y="125116"/>
                    <a:pt x="285597" y="125058"/>
                    <a:pt x="285633" y="125011"/>
                  </a:cubicBezTo>
                  <a:cubicBezTo>
                    <a:pt x="285703" y="124893"/>
                    <a:pt x="285738" y="124764"/>
                    <a:pt x="285738" y="124635"/>
                  </a:cubicBezTo>
                  <a:cubicBezTo>
                    <a:pt x="285738" y="124376"/>
                    <a:pt x="285609" y="124153"/>
                    <a:pt x="285515" y="124024"/>
                  </a:cubicBezTo>
                  <a:cubicBezTo>
                    <a:pt x="285562" y="123977"/>
                    <a:pt x="285597" y="123930"/>
                    <a:pt x="285633" y="123883"/>
                  </a:cubicBezTo>
                  <a:cubicBezTo>
                    <a:pt x="285703" y="123766"/>
                    <a:pt x="285738" y="123637"/>
                    <a:pt x="285738" y="123507"/>
                  </a:cubicBezTo>
                  <a:cubicBezTo>
                    <a:pt x="285738" y="123249"/>
                    <a:pt x="285609" y="123026"/>
                    <a:pt x="285515" y="122897"/>
                  </a:cubicBezTo>
                  <a:cubicBezTo>
                    <a:pt x="285562" y="122850"/>
                    <a:pt x="285597" y="122803"/>
                    <a:pt x="285633" y="122756"/>
                  </a:cubicBezTo>
                  <a:cubicBezTo>
                    <a:pt x="285703" y="122638"/>
                    <a:pt x="285738" y="122509"/>
                    <a:pt x="285738" y="122368"/>
                  </a:cubicBezTo>
                  <a:cubicBezTo>
                    <a:pt x="285738" y="122121"/>
                    <a:pt x="285609" y="121898"/>
                    <a:pt x="285515" y="121769"/>
                  </a:cubicBezTo>
                  <a:cubicBezTo>
                    <a:pt x="285562" y="121722"/>
                    <a:pt x="285597" y="121675"/>
                    <a:pt x="285633" y="121628"/>
                  </a:cubicBezTo>
                  <a:cubicBezTo>
                    <a:pt x="285703" y="121511"/>
                    <a:pt x="285738" y="121382"/>
                    <a:pt x="285738" y="121241"/>
                  </a:cubicBezTo>
                  <a:cubicBezTo>
                    <a:pt x="285738" y="120994"/>
                    <a:pt x="285609" y="120771"/>
                    <a:pt x="285515" y="120642"/>
                  </a:cubicBezTo>
                  <a:cubicBezTo>
                    <a:pt x="285562" y="120595"/>
                    <a:pt x="285597" y="120548"/>
                    <a:pt x="285633" y="120489"/>
                  </a:cubicBezTo>
                  <a:cubicBezTo>
                    <a:pt x="285703" y="120372"/>
                    <a:pt x="285738" y="120254"/>
                    <a:pt x="285738" y="120113"/>
                  </a:cubicBezTo>
                  <a:cubicBezTo>
                    <a:pt x="285738" y="119855"/>
                    <a:pt x="285609" y="119643"/>
                    <a:pt x="285515" y="119502"/>
                  </a:cubicBezTo>
                  <a:cubicBezTo>
                    <a:pt x="285562" y="119467"/>
                    <a:pt x="285597" y="119408"/>
                    <a:pt x="285633" y="119361"/>
                  </a:cubicBezTo>
                  <a:cubicBezTo>
                    <a:pt x="285703" y="119244"/>
                    <a:pt x="285738" y="119115"/>
                    <a:pt x="285738" y="118986"/>
                  </a:cubicBezTo>
                  <a:cubicBezTo>
                    <a:pt x="285738" y="118727"/>
                    <a:pt x="285609" y="118504"/>
                    <a:pt x="285515" y="118375"/>
                  </a:cubicBezTo>
                  <a:cubicBezTo>
                    <a:pt x="285562" y="118328"/>
                    <a:pt x="285597" y="118281"/>
                    <a:pt x="285633" y="118234"/>
                  </a:cubicBezTo>
                  <a:cubicBezTo>
                    <a:pt x="285703" y="118117"/>
                    <a:pt x="285738" y="117987"/>
                    <a:pt x="285738" y="117846"/>
                  </a:cubicBezTo>
                  <a:cubicBezTo>
                    <a:pt x="285738" y="117600"/>
                    <a:pt x="285609" y="117377"/>
                    <a:pt x="285515" y="117247"/>
                  </a:cubicBezTo>
                  <a:cubicBezTo>
                    <a:pt x="285562" y="117200"/>
                    <a:pt x="285597" y="117153"/>
                    <a:pt x="285633" y="117106"/>
                  </a:cubicBezTo>
                  <a:cubicBezTo>
                    <a:pt x="285703" y="116989"/>
                    <a:pt x="285738" y="116860"/>
                    <a:pt x="285738" y="116719"/>
                  </a:cubicBezTo>
                  <a:cubicBezTo>
                    <a:pt x="285738" y="116472"/>
                    <a:pt x="285609" y="116249"/>
                    <a:pt x="285515" y="116120"/>
                  </a:cubicBezTo>
                  <a:cubicBezTo>
                    <a:pt x="285562" y="116073"/>
                    <a:pt x="285597" y="116026"/>
                    <a:pt x="285633" y="115967"/>
                  </a:cubicBezTo>
                  <a:cubicBezTo>
                    <a:pt x="285703" y="115862"/>
                    <a:pt x="285738" y="115732"/>
                    <a:pt x="285738" y="115591"/>
                  </a:cubicBezTo>
                  <a:cubicBezTo>
                    <a:pt x="285738" y="115345"/>
                    <a:pt x="285609" y="115122"/>
                    <a:pt x="285515" y="114992"/>
                  </a:cubicBezTo>
                  <a:cubicBezTo>
                    <a:pt x="285562" y="114945"/>
                    <a:pt x="285597" y="114898"/>
                    <a:pt x="285633" y="114840"/>
                  </a:cubicBezTo>
                  <a:cubicBezTo>
                    <a:pt x="285703" y="114722"/>
                    <a:pt x="285738" y="114593"/>
                    <a:pt x="285738" y="114464"/>
                  </a:cubicBezTo>
                  <a:cubicBezTo>
                    <a:pt x="285738" y="114206"/>
                    <a:pt x="285609" y="113982"/>
                    <a:pt x="285515" y="113853"/>
                  </a:cubicBezTo>
                  <a:cubicBezTo>
                    <a:pt x="285562" y="113806"/>
                    <a:pt x="285597" y="113759"/>
                    <a:pt x="285633" y="113712"/>
                  </a:cubicBezTo>
                  <a:cubicBezTo>
                    <a:pt x="285703" y="113595"/>
                    <a:pt x="285738" y="113466"/>
                    <a:pt x="285738" y="113336"/>
                  </a:cubicBezTo>
                  <a:cubicBezTo>
                    <a:pt x="285738" y="113078"/>
                    <a:pt x="285609" y="112855"/>
                    <a:pt x="285515" y="112726"/>
                  </a:cubicBezTo>
                  <a:cubicBezTo>
                    <a:pt x="285562" y="112679"/>
                    <a:pt x="285597" y="112632"/>
                    <a:pt x="285633" y="112585"/>
                  </a:cubicBezTo>
                  <a:cubicBezTo>
                    <a:pt x="285703" y="112467"/>
                    <a:pt x="285738" y="112338"/>
                    <a:pt x="285738" y="112197"/>
                  </a:cubicBezTo>
                  <a:cubicBezTo>
                    <a:pt x="285738" y="111951"/>
                    <a:pt x="285609" y="111727"/>
                    <a:pt x="285515" y="111598"/>
                  </a:cubicBezTo>
                  <a:cubicBezTo>
                    <a:pt x="285562" y="111551"/>
                    <a:pt x="285597" y="111504"/>
                    <a:pt x="285633" y="111457"/>
                  </a:cubicBezTo>
                  <a:cubicBezTo>
                    <a:pt x="285703" y="111340"/>
                    <a:pt x="285738" y="111211"/>
                    <a:pt x="285738" y="111070"/>
                  </a:cubicBezTo>
                  <a:cubicBezTo>
                    <a:pt x="285738" y="110823"/>
                    <a:pt x="285609" y="110600"/>
                    <a:pt x="285515" y="110471"/>
                  </a:cubicBezTo>
                  <a:cubicBezTo>
                    <a:pt x="285562" y="110424"/>
                    <a:pt x="285597" y="110377"/>
                    <a:pt x="285633" y="110318"/>
                  </a:cubicBezTo>
                  <a:cubicBezTo>
                    <a:pt x="285703" y="110201"/>
                    <a:pt x="285738" y="110083"/>
                    <a:pt x="285738" y="109942"/>
                  </a:cubicBezTo>
                  <a:cubicBezTo>
                    <a:pt x="285738" y="109684"/>
                    <a:pt x="285609" y="109472"/>
                    <a:pt x="285515" y="109331"/>
                  </a:cubicBezTo>
                  <a:cubicBezTo>
                    <a:pt x="285562" y="109296"/>
                    <a:pt x="285597" y="109238"/>
                    <a:pt x="285633" y="109191"/>
                  </a:cubicBezTo>
                  <a:cubicBezTo>
                    <a:pt x="285703" y="109073"/>
                    <a:pt x="285738" y="108944"/>
                    <a:pt x="285738" y="108815"/>
                  </a:cubicBezTo>
                  <a:cubicBezTo>
                    <a:pt x="285738" y="108556"/>
                    <a:pt x="285609" y="108333"/>
                    <a:pt x="285515" y="108204"/>
                  </a:cubicBezTo>
                  <a:cubicBezTo>
                    <a:pt x="285562" y="108157"/>
                    <a:pt x="285597" y="108110"/>
                    <a:pt x="285633" y="108063"/>
                  </a:cubicBezTo>
                  <a:cubicBezTo>
                    <a:pt x="285703" y="107946"/>
                    <a:pt x="285738" y="107816"/>
                    <a:pt x="285738" y="107675"/>
                  </a:cubicBezTo>
                  <a:cubicBezTo>
                    <a:pt x="285738" y="107429"/>
                    <a:pt x="285609" y="107206"/>
                    <a:pt x="285515" y="107077"/>
                  </a:cubicBezTo>
                  <a:cubicBezTo>
                    <a:pt x="285562" y="107030"/>
                    <a:pt x="285597" y="106983"/>
                    <a:pt x="285633" y="106936"/>
                  </a:cubicBezTo>
                  <a:cubicBezTo>
                    <a:pt x="285703" y="106818"/>
                    <a:pt x="285738" y="106689"/>
                    <a:pt x="285738" y="106548"/>
                  </a:cubicBezTo>
                  <a:cubicBezTo>
                    <a:pt x="285738" y="106301"/>
                    <a:pt x="285609" y="106078"/>
                    <a:pt x="285515" y="105949"/>
                  </a:cubicBezTo>
                  <a:cubicBezTo>
                    <a:pt x="285562" y="105902"/>
                    <a:pt x="285597" y="105855"/>
                    <a:pt x="285633" y="105796"/>
                  </a:cubicBezTo>
                  <a:cubicBezTo>
                    <a:pt x="285703" y="105691"/>
                    <a:pt x="285738" y="105561"/>
                    <a:pt x="285738" y="105421"/>
                  </a:cubicBezTo>
                  <a:cubicBezTo>
                    <a:pt x="285738" y="105174"/>
                    <a:pt x="285609" y="104951"/>
                    <a:pt x="285515" y="104822"/>
                  </a:cubicBezTo>
                  <a:cubicBezTo>
                    <a:pt x="285562" y="104775"/>
                    <a:pt x="285597" y="104728"/>
                    <a:pt x="285633" y="104669"/>
                  </a:cubicBezTo>
                  <a:cubicBezTo>
                    <a:pt x="285703" y="104551"/>
                    <a:pt x="285738" y="104422"/>
                    <a:pt x="285738" y="104293"/>
                  </a:cubicBezTo>
                  <a:cubicBezTo>
                    <a:pt x="285738" y="104035"/>
                    <a:pt x="285609" y="103823"/>
                    <a:pt x="285515" y="103682"/>
                  </a:cubicBezTo>
                  <a:cubicBezTo>
                    <a:pt x="285562" y="103635"/>
                    <a:pt x="285597" y="103588"/>
                    <a:pt x="285633" y="103541"/>
                  </a:cubicBezTo>
                  <a:cubicBezTo>
                    <a:pt x="285703" y="103424"/>
                    <a:pt x="285738" y="103295"/>
                    <a:pt x="285738" y="103166"/>
                  </a:cubicBezTo>
                  <a:cubicBezTo>
                    <a:pt x="285738" y="102907"/>
                    <a:pt x="285609" y="102684"/>
                    <a:pt x="285515" y="102555"/>
                  </a:cubicBezTo>
                  <a:cubicBezTo>
                    <a:pt x="285562" y="102508"/>
                    <a:pt x="285597" y="102461"/>
                    <a:pt x="285633" y="102414"/>
                  </a:cubicBezTo>
                  <a:cubicBezTo>
                    <a:pt x="285703" y="102296"/>
                    <a:pt x="285738" y="102167"/>
                    <a:pt x="285738" y="102026"/>
                  </a:cubicBezTo>
                  <a:cubicBezTo>
                    <a:pt x="285738" y="101780"/>
                    <a:pt x="285609" y="101556"/>
                    <a:pt x="285515" y="101427"/>
                  </a:cubicBezTo>
                  <a:cubicBezTo>
                    <a:pt x="285562" y="101380"/>
                    <a:pt x="285597" y="101333"/>
                    <a:pt x="285633" y="101286"/>
                  </a:cubicBezTo>
                  <a:cubicBezTo>
                    <a:pt x="285703" y="101169"/>
                    <a:pt x="285738" y="101040"/>
                    <a:pt x="285738" y="100899"/>
                  </a:cubicBezTo>
                  <a:cubicBezTo>
                    <a:pt x="285738" y="100652"/>
                    <a:pt x="285609" y="100429"/>
                    <a:pt x="285515" y="100300"/>
                  </a:cubicBezTo>
                  <a:cubicBezTo>
                    <a:pt x="285562" y="100253"/>
                    <a:pt x="285597" y="100206"/>
                    <a:pt x="285633" y="100147"/>
                  </a:cubicBezTo>
                  <a:cubicBezTo>
                    <a:pt x="285703" y="100030"/>
                    <a:pt x="285738" y="99912"/>
                    <a:pt x="285738" y="99771"/>
                  </a:cubicBezTo>
                  <a:cubicBezTo>
                    <a:pt x="285738" y="99525"/>
                    <a:pt x="285609" y="99302"/>
                    <a:pt x="285515" y="99172"/>
                  </a:cubicBezTo>
                  <a:cubicBezTo>
                    <a:pt x="285562" y="99125"/>
                    <a:pt x="285597" y="99067"/>
                    <a:pt x="285633" y="99020"/>
                  </a:cubicBezTo>
                  <a:cubicBezTo>
                    <a:pt x="285703" y="98902"/>
                    <a:pt x="285738" y="98773"/>
                    <a:pt x="285738" y="98644"/>
                  </a:cubicBezTo>
                  <a:cubicBezTo>
                    <a:pt x="285738" y="98385"/>
                    <a:pt x="285609" y="98162"/>
                    <a:pt x="285515" y="98033"/>
                  </a:cubicBezTo>
                  <a:cubicBezTo>
                    <a:pt x="285562" y="97986"/>
                    <a:pt x="285597" y="97939"/>
                    <a:pt x="285633" y="97892"/>
                  </a:cubicBezTo>
                  <a:cubicBezTo>
                    <a:pt x="285703" y="97775"/>
                    <a:pt x="285738" y="97646"/>
                    <a:pt x="285738" y="97516"/>
                  </a:cubicBezTo>
                  <a:cubicBezTo>
                    <a:pt x="285738" y="97258"/>
                    <a:pt x="285609" y="97035"/>
                    <a:pt x="285515" y="96906"/>
                  </a:cubicBezTo>
                  <a:cubicBezTo>
                    <a:pt x="285562" y="96859"/>
                    <a:pt x="285597" y="96812"/>
                    <a:pt x="285633" y="96765"/>
                  </a:cubicBezTo>
                  <a:cubicBezTo>
                    <a:pt x="285703" y="96647"/>
                    <a:pt x="285738" y="96518"/>
                    <a:pt x="285738" y="96377"/>
                  </a:cubicBezTo>
                  <a:cubicBezTo>
                    <a:pt x="285738" y="96130"/>
                    <a:pt x="285609" y="95907"/>
                    <a:pt x="285515" y="95778"/>
                  </a:cubicBezTo>
                  <a:cubicBezTo>
                    <a:pt x="285562" y="95731"/>
                    <a:pt x="285597" y="95684"/>
                    <a:pt x="285633" y="95625"/>
                  </a:cubicBezTo>
                  <a:cubicBezTo>
                    <a:pt x="285703" y="95520"/>
                    <a:pt x="285738" y="95391"/>
                    <a:pt x="285738" y="95250"/>
                  </a:cubicBezTo>
                  <a:cubicBezTo>
                    <a:pt x="285738" y="95003"/>
                    <a:pt x="285609" y="94780"/>
                    <a:pt x="285515" y="94651"/>
                  </a:cubicBezTo>
                  <a:cubicBezTo>
                    <a:pt x="285562" y="94604"/>
                    <a:pt x="285597" y="94557"/>
                    <a:pt x="285633" y="94498"/>
                  </a:cubicBezTo>
                  <a:cubicBezTo>
                    <a:pt x="285703" y="94380"/>
                    <a:pt x="285738" y="94263"/>
                    <a:pt x="285738" y="94122"/>
                  </a:cubicBezTo>
                  <a:cubicBezTo>
                    <a:pt x="285738" y="93864"/>
                    <a:pt x="285609" y="93652"/>
                    <a:pt x="285515" y="93511"/>
                  </a:cubicBezTo>
                  <a:cubicBezTo>
                    <a:pt x="285562" y="93476"/>
                    <a:pt x="285597" y="93417"/>
                    <a:pt x="285633" y="93370"/>
                  </a:cubicBezTo>
                  <a:cubicBezTo>
                    <a:pt x="285703" y="93253"/>
                    <a:pt x="285738" y="93124"/>
                    <a:pt x="285738" y="92995"/>
                  </a:cubicBezTo>
                  <a:cubicBezTo>
                    <a:pt x="285738" y="92736"/>
                    <a:pt x="285609" y="92513"/>
                    <a:pt x="285515" y="92384"/>
                  </a:cubicBezTo>
                  <a:cubicBezTo>
                    <a:pt x="285562" y="92337"/>
                    <a:pt x="285597" y="92290"/>
                    <a:pt x="285633" y="92243"/>
                  </a:cubicBezTo>
                  <a:cubicBezTo>
                    <a:pt x="285703" y="92125"/>
                    <a:pt x="285738" y="91996"/>
                    <a:pt x="285738" y="91855"/>
                  </a:cubicBezTo>
                  <a:cubicBezTo>
                    <a:pt x="285738" y="91609"/>
                    <a:pt x="285609" y="91386"/>
                    <a:pt x="285515" y="91256"/>
                  </a:cubicBezTo>
                  <a:cubicBezTo>
                    <a:pt x="285562" y="91209"/>
                    <a:pt x="285597" y="91162"/>
                    <a:pt x="285633" y="91115"/>
                  </a:cubicBezTo>
                  <a:cubicBezTo>
                    <a:pt x="285703" y="90998"/>
                    <a:pt x="285738" y="90869"/>
                    <a:pt x="285738" y="90728"/>
                  </a:cubicBezTo>
                  <a:cubicBezTo>
                    <a:pt x="285738" y="90481"/>
                    <a:pt x="285609" y="90258"/>
                    <a:pt x="285515" y="90129"/>
                  </a:cubicBezTo>
                  <a:cubicBezTo>
                    <a:pt x="285562" y="90082"/>
                    <a:pt x="285597" y="90035"/>
                    <a:pt x="285633" y="89976"/>
                  </a:cubicBezTo>
                  <a:cubicBezTo>
                    <a:pt x="285703" y="89859"/>
                    <a:pt x="285738" y="89741"/>
                    <a:pt x="285738" y="89600"/>
                  </a:cubicBezTo>
                  <a:cubicBezTo>
                    <a:pt x="285738" y="89354"/>
                    <a:pt x="285609" y="89131"/>
                    <a:pt x="285515" y="89001"/>
                  </a:cubicBezTo>
                  <a:cubicBezTo>
                    <a:pt x="285562" y="88954"/>
                    <a:pt x="285597" y="88896"/>
                    <a:pt x="285633" y="88849"/>
                  </a:cubicBezTo>
                  <a:cubicBezTo>
                    <a:pt x="285703" y="88731"/>
                    <a:pt x="285738" y="88602"/>
                    <a:pt x="285738" y="88473"/>
                  </a:cubicBezTo>
                  <a:cubicBezTo>
                    <a:pt x="285738" y="88215"/>
                    <a:pt x="285609" y="87991"/>
                    <a:pt x="285515" y="87862"/>
                  </a:cubicBezTo>
                  <a:cubicBezTo>
                    <a:pt x="285562" y="87815"/>
                    <a:pt x="285597" y="87768"/>
                    <a:pt x="285633" y="87721"/>
                  </a:cubicBezTo>
                  <a:cubicBezTo>
                    <a:pt x="285703" y="87604"/>
                    <a:pt x="285738" y="87475"/>
                    <a:pt x="285738" y="87345"/>
                  </a:cubicBezTo>
                  <a:cubicBezTo>
                    <a:pt x="285738" y="87087"/>
                    <a:pt x="285609" y="86864"/>
                    <a:pt x="285515" y="86735"/>
                  </a:cubicBezTo>
                  <a:cubicBezTo>
                    <a:pt x="285562" y="86688"/>
                    <a:pt x="285597" y="86641"/>
                    <a:pt x="285633" y="86594"/>
                  </a:cubicBezTo>
                  <a:cubicBezTo>
                    <a:pt x="285703" y="86476"/>
                    <a:pt x="285738" y="86347"/>
                    <a:pt x="285738" y="86206"/>
                  </a:cubicBezTo>
                  <a:cubicBezTo>
                    <a:pt x="285738" y="85960"/>
                    <a:pt x="285609" y="85736"/>
                    <a:pt x="285515" y="85607"/>
                  </a:cubicBezTo>
                  <a:cubicBezTo>
                    <a:pt x="285562" y="85560"/>
                    <a:pt x="285597" y="85513"/>
                    <a:pt x="285633" y="85466"/>
                  </a:cubicBezTo>
                  <a:cubicBezTo>
                    <a:pt x="285703" y="85349"/>
                    <a:pt x="285738" y="85220"/>
                    <a:pt x="285738" y="85079"/>
                  </a:cubicBezTo>
                  <a:cubicBezTo>
                    <a:pt x="285738" y="84832"/>
                    <a:pt x="285609" y="84609"/>
                    <a:pt x="285515" y="84480"/>
                  </a:cubicBezTo>
                  <a:cubicBezTo>
                    <a:pt x="285562" y="84433"/>
                    <a:pt x="285597" y="84386"/>
                    <a:pt x="285633" y="84327"/>
                  </a:cubicBezTo>
                  <a:cubicBezTo>
                    <a:pt x="285703" y="84210"/>
                    <a:pt x="285738" y="84092"/>
                    <a:pt x="285738" y="83951"/>
                  </a:cubicBezTo>
                  <a:cubicBezTo>
                    <a:pt x="285738" y="83693"/>
                    <a:pt x="285609" y="83481"/>
                    <a:pt x="285515" y="83340"/>
                  </a:cubicBezTo>
                  <a:cubicBezTo>
                    <a:pt x="285562" y="83305"/>
                    <a:pt x="285597" y="83246"/>
                    <a:pt x="285633" y="83200"/>
                  </a:cubicBezTo>
                  <a:cubicBezTo>
                    <a:pt x="285703" y="83082"/>
                    <a:pt x="285738" y="82953"/>
                    <a:pt x="285738" y="82824"/>
                  </a:cubicBezTo>
                  <a:cubicBezTo>
                    <a:pt x="285738" y="82565"/>
                    <a:pt x="285609" y="82342"/>
                    <a:pt x="285515" y="82213"/>
                  </a:cubicBezTo>
                  <a:cubicBezTo>
                    <a:pt x="285562" y="82166"/>
                    <a:pt x="285597" y="82119"/>
                    <a:pt x="285633" y="82072"/>
                  </a:cubicBezTo>
                  <a:cubicBezTo>
                    <a:pt x="285703" y="81955"/>
                    <a:pt x="285738" y="81825"/>
                    <a:pt x="285738" y="81684"/>
                  </a:cubicBezTo>
                  <a:cubicBezTo>
                    <a:pt x="285738" y="81438"/>
                    <a:pt x="285609" y="81215"/>
                    <a:pt x="285515" y="81085"/>
                  </a:cubicBezTo>
                  <a:cubicBezTo>
                    <a:pt x="285562" y="81038"/>
                    <a:pt x="285597" y="80992"/>
                    <a:pt x="285633" y="80945"/>
                  </a:cubicBezTo>
                  <a:cubicBezTo>
                    <a:pt x="285703" y="80827"/>
                    <a:pt x="285738" y="80698"/>
                    <a:pt x="285738" y="80557"/>
                  </a:cubicBezTo>
                  <a:cubicBezTo>
                    <a:pt x="285738" y="80310"/>
                    <a:pt x="285609" y="80087"/>
                    <a:pt x="285515" y="79958"/>
                  </a:cubicBezTo>
                  <a:cubicBezTo>
                    <a:pt x="285562" y="79911"/>
                    <a:pt x="285597" y="79864"/>
                    <a:pt x="285633" y="79805"/>
                  </a:cubicBezTo>
                  <a:cubicBezTo>
                    <a:pt x="285703" y="79700"/>
                    <a:pt x="285738" y="79570"/>
                    <a:pt x="285738" y="79429"/>
                  </a:cubicBezTo>
                  <a:cubicBezTo>
                    <a:pt x="285738" y="79183"/>
                    <a:pt x="285609" y="78960"/>
                    <a:pt x="285515" y="78830"/>
                  </a:cubicBezTo>
                  <a:cubicBezTo>
                    <a:pt x="285562" y="78784"/>
                    <a:pt x="285597" y="78725"/>
                    <a:pt x="285633" y="78678"/>
                  </a:cubicBezTo>
                  <a:cubicBezTo>
                    <a:pt x="285703" y="78560"/>
                    <a:pt x="285738" y="78431"/>
                    <a:pt x="285738" y="78302"/>
                  </a:cubicBezTo>
                  <a:cubicBezTo>
                    <a:pt x="285738" y="78044"/>
                    <a:pt x="285609" y="77820"/>
                    <a:pt x="285515" y="77691"/>
                  </a:cubicBezTo>
                  <a:cubicBezTo>
                    <a:pt x="285562" y="77644"/>
                    <a:pt x="285597" y="77597"/>
                    <a:pt x="285633" y="77550"/>
                  </a:cubicBezTo>
                  <a:cubicBezTo>
                    <a:pt x="285703" y="77433"/>
                    <a:pt x="285738" y="77304"/>
                    <a:pt x="285738" y="77174"/>
                  </a:cubicBezTo>
                  <a:cubicBezTo>
                    <a:pt x="285738" y="76916"/>
                    <a:pt x="285609" y="76693"/>
                    <a:pt x="285515" y="76564"/>
                  </a:cubicBezTo>
                  <a:cubicBezTo>
                    <a:pt x="285562" y="76517"/>
                    <a:pt x="285597" y="76470"/>
                    <a:pt x="285633" y="76423"/>
                  </a:cubicBezTo>
                  <a:cubicBezTo>
                    <a:pt x="285703" y="76305"/>
                    <a:pt x="285738" y="76176"/>
                    <a:pt x="285738" y="76035"/>
                  </a:cubicBezTo>
                  <a:cubicBezTo>
                    <a:pt x="285738" y="75789"/>
                    <a:pt x="285609" y="75565"/>
                    <a:pt x="285515" y="75436"/>
                  </a:cubicBezTo>
                  <a:cubicBezTo>
                    <a:pt x="285562" y="75389"/>
                    <a:pt x="285597" y="75342"/>
                    <a:pt x="285633" y="75295"/>
                  </a:cubicBezTo>
                  <a:cubicBezTo>
                    <a:pt x="285703" y="75178"/>
                    <a:pt x="285738" y="75049"/>
                    <a:pt x="285738" y="74908"/>
                  </a:cubicBezTo>
                  <a:cubicBezTo>
                    <a:pt x="285738" y="74661"/>
                    <a:pt x="285609" y="74438"/>
                    <a:pt x="285515" y="74309"/>
                  </a:cubicBezTo>
                  <a:cubicBezTo>
                    <a:pt x="285562" y="74262"/>
                    <a:pt x="285597" y="74215"/>
                    <a:pt x="285633" y="74156"/>
                  </a:cubicBezTo>
                  <a:cubicBezTo>
                    <a:pt x="285703" y="74039"/>
                    <a:pt x="285738" y="73921"/>
                    <a:pt x="285738" y="73780"/>
                  </a:cubicBezTo>
                  <a:cubicBezTo>
                    <a:pt x="285738" y="73522"/>
                    <a:pt x="285609" y="73310"/>
                    <a:pt x="285515" y="73170"/>
                  </a:cubicBezTo>
                  <a:cubicBezTo>
                    <a:pt x="285562" y="73134"/>
                    <a:pt x="285597" y="73076"/>
                    <a:pt x="285633" y="73029"/>
                  </a:cubicBezTo>
                  <a:cubicBezTo>
                    <a:pt x="285703" y="72911"/>
                    <a:pt x="285738" y="72782"/>
                    <a:pt x="285738" y="72653"/>
                  </a:cubicBezTo>
                  <a:cubicBezTo>
                    <a:pt x="285738" y="72394"/>
                    <a:pt x="285609" y="72171"/>
                    <a:pt x="285515" y="72042"/>
                  </a:cubicBezTo>
                  <a:cubicBezTo>
                    <a:pt x="285562" y="71995"/>
                    <a:pt x="285597" y="71948"/>
                    <a:pt x="285633" y="71901"/>
                  </a:cubicBezTo>
                  <a:cubicBezTo>
                    <a:pt x="285703" y="71784"/>
                    <a:pt x="285738" y="71654"/>
                    <a:pt x="285738" y="71514"/>
                  </a:cubicBezTo>
                  <a:cubicBezTo>
                    <a:pt x="285738" y="71267"/>
                    <a:pt x="285609" y="71044"/>
                    <a:pt x="285515" y="70915"/>
                  </a:cubicBezTo>
                  <a:cubicBezTo>
                    <a:pt x="285562" y="70868"/>
                    <a:pt x="285597" y="70821"/>
                    <a:pt x="285633" y="70774"/>
                  </a:cubicBezTo>
                  <a:cubicBezTo>
                    <a:pt x="285703" y="70656"/>
                    <a:pt x="285738" y="70527"/>
                    <a:pt x="285738" y="70386"/>
                  </a:cubicBezTo>
                  <a:cubicBezTo>
                    <a:pt x="285738" y="70139"/>
                    <a:pt x="285609" y="69916"/>
                    <a:pt x="285515" y="69787"/>
                  </a:cubicBezTo>
                  <a:cubicBezTo>
                    <a:pt x="285562" y="69740"/>
                    <a:pt x="285597" y="69693"/>
                    <a:pt x="285633" y="69634"/>
                  </a:cubicBezTo>
                  <a:cubicBezTo>
                    <a:pt x="285703" y="69529"/>
                    <a:pt x="285738" y="69399"/>
                    <a:pt x="285738" y="69259"/>
                  </a:cubicBezTo>
                  <a:cubicBezTo>
                    <a:pt x="285738" y="69012"/>
                    <a:pt x="285609" y="68789"/>
                    <a:pt x="285515" y="68660"/>
                  </a:cubicBezTo>
                  <a:cubicBezTo>
                    <a:pt x="285562" y="68613"/>
                    <a:pt x="285597" y="68566"/>
                    <a:pt x="285633" y="68507"/>
                  </a:cubicBezTo>
                  <a:cubicBezTo>
                    <a:pt x="285703" y="68389"/>
                    <a:pt x="285738" y="68260"/>
                    <a:pt x="285738" y="68131"/>
                  </a:cubicBezTo>
                  <a:cubicBezTo>
                    <a:pt x="285738" y="67873"/>
                    <a:pt x="285609" y="67661"/>
                    <a:pt x="285515" y="67520"/>
                  </a:cubicBezTo>
                  <a:cubicBezTo>
                    <a:pt x="285562" y="67473"/>
                    <a:pt x="285597" y="67426"/>
                    <a:pt x="285633" y="67379"/>
                  </a:cubicBezTo>
                  <a:cubicBezTo>
                    <a:pt x="285703" y="67262"/>
                    <a:pt x="285738" y="67133"/>
                    <a:pt x="285738" y="67004"/>
                  </a:cubicBezTo>
                  <a:cubicBezTo>
                    <a:pt x="285738" y="66745"/>
                    <a:pt x="285609" y="66522"/>
                    <a:pt x="285515" y="66393"/>
                  </a:cubicBezTo>
                  <a:cubicBezTo>
                    <a:pt x="285562" y="66346"/>
                    <a:pt x="285597" y="66299"/>
                    <a:pt x="285633" y="66252"/>
                  </a:cubicBezTo>
                  <a:cubicBezTo>
                    <a:pt x="285703" y="66134"/>
                    <a:pt x="285738" y="66005"/>
                    <a:pt x="285738" y="65864"/>
                  </a:cubicBezTo>
                  <a:cubicBezTo>
                    <a:pt x="285738" y="65618"/>
                    <a:pt x="285609" y="65395"/>
                    <a:pt x="285515" y="65265"/>
                  </a:cubicBezTo>
                  <a:cubicBezTo>
                    <a:pt x="285562" y="65218"/>
                    <a:pt x="285597" y="65171"/>
                    <a:pt x="285633" y="65124"/>
                  </a:cubicBezTo>
                  <a:cubicBezTo>
                    <a:pt x="285703" y="65007"/>
                    <a:pt x="285738" y="64878"/>
                    <a:pt x="285738" y="64737"/>
                  </a:cubicBezTo>
                  <a:cubicBezTo>
                    <a:pt x="285738" y="64490"/>
                    <a:pt x="285609" y="64267"/>
                    <a:pt x="285515" y="64138"/>
                  </a:cubicBezTo>
                  <a:cubicBezTo>
                    <a:pt x="285562" y="64091"/>
                    <a:pt x="285597" y="64044"/>
                    <a:pt x="285633" y="63985"/>
                  </a:cubicBezTo>
                  <a:cubicBezTo>
                    <a:pt x="285703" y="63868"/>
                    <a:pt x="285738" y="63750"/>
                    <a:pt x="285738" y="63609"/>
                  </a:cubicBezTo>
                  <a:cubicBezTo>
                    <a:pt x="285738" y="63351"/>
                    <a:pt x="285609" y="63140"/>
                    <a:pt x="285515" y="62999"/>
                  </a:cubicBezTo>
                  <a:cubicBezTo>
                    <a:pt x="285562" y="62963"/>
                    <a:pt x="285597" y="62905"/>
                    <a:pt x="285633" y="62858"/>
                  </a:cubicBezTo>
                  <a:cubicBezTo>
                    <a:pt x="285703" y="62740"/>
                    <a:pt x="285738" y="62611"/>
                    <a:pt x="285738" y="62482"/>
                  </a:cubicBezTo>
                  <a:cubicBezTo>
                    <a:pt x="285738" y="62223"/>
                    <a:pt x="285609" y="62000"/>
                    <a:pt x="285515" y="61871"/>
                  </a:cubicBezTo>
                  <a:cubicBezTo>
                    <a:pt x="285562" y="61824"/>
                    <a:pt x="285597" y="61777"/>
                    <a:pt x="285633" y="61730"/>
                  </a:cubicBezTo>
                  <a:cubicBezTo>
                    <a:pt x="285703" y="61613"/>
                    <a:pt x="285738" y="61484"/>
                    <a:pt x="285738" y="61343"/>
                  </a:cubicBezTo>
                  <a:cubicBezTo>
                    <a:pt x="285738" y="61096"/>
                    <a:pt x="285609" y="60873"/>
                    <a:pt x="285515" y="60744"/>
                  </a:cubicBezTo>
                  <a:cubicBezTo>
                    <a:pt x="285562" y="60697"/>
                    <a:pt x="285597" y="60650"/>
                    <a:pt x="285633" y="60603"/>
                  </a:cubicBezTo>
                  <a:cubicBezTo>
                    <a:pt x="285703" y="60485"/>
                    <a:pt x="285738" y="60356"/>
                    <a:pt x="285738" y="60215"/>
                  </a:cubicBezTo>
                  <a:cubicBezTo>
                    <a:pt x="285738" y="59968"/>
                    <a:pt x="285609" y="59745"/>
                    <a:pt x="285515" y="59616"/>
                  </a:cubicBezTo>
                  <a:cubicBezTo>
                    <a:pt x="285562" y="59569"/>
                    <a:pt x="285597" y="59522"/>
                    <a:pt x="285633" y="59463"/>
                  </a:cubicBezTo>
                  <a:cubicBezTo>
                    <a:pt x="285703" y="59358"/>
                    <a:pt x="285738" y="59229"/>
                    <a:pt x="285738" y="59088"/>
                  </a:cubicBezTo>
                  <a:cubicBezTo>
                    <a:pt x="285738" y="58841"/>
                    <a:pt x="285609" y="58618"/>
                    <a:pt x="285515" y="58489"/>
                  </a:cubicBezTo>
                  <a:cubicBezTo>
                    <a:pt x="285562" y="58442"/>
                    <a:pt x="285597" y="58395"/>
                    <a:pt x="285633" y="58336"/>
                  </a:cubicBezTo>
                  <a:cubicBezTo>
                    <a:pt x="285703" y="58219"/>
                    <a:pt x="285738" y="58101"/>
                    <a:pt x="285738" y="57960"/>
                  </a:cubicBezTo>
                  <a:cubicBezTo>
                    <a:pt x="285738" y="57702"/>
                    <a:pt x="285609" y="57490"/>
                    <a:pt x="285515" y="57349"/>
                  </a:cubicBezTo>
                  <a:cubicBezTo>
                    <a:pt x="285562" y="57302"/>
                    <a:pt x="285597" y="57255"/>
                    <a:pt x="285633" y="57208"/>
                  </a:cubicBezTo>
                  <a:cubicBezTo>
                    <a:pt x="285703" y="57091"/>
                    <a:pt x="285738" y="56962"/>
                    <a:pt x="285738" y="56833"/>
                  </a:cubicBezTo>
                  <a:cubicBezTo>
                    <a:pt x="285738" y="56574"/>
                    <a:pt x="285609" y="56351"/>
                    <a:pt x="285515" y="56222"/>
                  </a:cubicBezTo>
                  <a:cubicBezTo>
                    <a:pt x="285562" y="56175"/>
                    <a:pt x="285597" y="56128"/>
                    <a:pt x="285633" y="56081"/>
                  </a:cubicBezTo>
                  <a:cubicBezTo>
                    <a:pt x="285703" y="55964"/>
                    <a:pt x="285738" y="55834"/>
                    <a:pt x="285738" y="55693"/>
                  </a:cubicBezTo>
                  <a:cubicBezTo>
                    <a:pt x="285738" y="55447"/>
                    <a:pt x="285609" y="55224"/>
                    <a:pt x="285515" y="55094"/>
                  </a:cubicBezTo>
                  <a:cubicBezTo>
                    <a:pt x="285562" y="55047"/>
                    <a:pt x="285597" y="55000"/>
                    <a:pt x="285633" y="54953"/>
                  </a:cubicBezTo>
                  <a:cubicBezTo>
                    <a:pt x="285703" y="54836"/>
                    <a:pt x="285738" y="54707"/>
                    <a:pt x="285738" y="54566"/>
                  </a:cubicBezTo>
                  <a:cubicBezTo>
                    <a:pt x="285738" y="54319"/>
                    <a:pt x="285609" y="54096"/>
                    <a:pt x="285515" y="53967"/>
                  </a:cubicBezTo>
                  <a:cubicBezTo>
                    <a:pt x="285562" y="53920"/>
                    <a:pt x="285597" y="53873"/>
                    <a:pt x="285633" y="53814"/>
                  </a:cubicBezTo>
                  <a:cubicBezTo>
                    <a:pt x="285703" y="53697"/>
                    <a:pt x="285738" y="53579"/>
                    <a:pt x="285738" y="53438"/>
                  </a:cubicBezTo>
                  <a:cubicBezTo>
                    <a:pt x="285738" y="53192"/>
                    <a:pt x="285609" y="52969"/>
                    <a:pt x="285515" y="52839"/>
                  </a:cubicBezTo>
                  <a:cubicBezTo>
                    <a:pt x="285562" y="52792"/>
                    <a:pt x="285597" y="52734"/>
                    <a:pt x="285633" y="52687"/>
                  </a:cubicBezTo>
                  <a:cubicBezTo>
                    <a:pt x="285703" y="52569"/>
                    <a:pt x="285738" y="52440"/>
                    <a:pt x="285738" y="52311"/>
                  </a:cubicBezTo>
                  <a:cubicBezTo>
                    <a:pt x="285738" y="52053"/>
                    <a:pt x="285609" y="51829"/>
                    <a:pt x="285515" y="51700"/>
                  </a:cubicBezTo>
                  <a:cubicBezTo>
                    <a:pt x="285562" y="51653"/>
                    <a:pt x="285597" y="51606"/>
                    <a:pt x="285633" y="51559"/>
                  </a:cubicBezTo>
                  <a:cubicBezTo>
                    <a:pt x="285703" y="51442"/>
                    <a:pt x="285738" y="51313"/>
                    <a:pt x="285738" y="51183"/>
                  </a:cubicBezTo>
                  <a:cubicBezTo>
                    <a:pt x="285738" y="50925"/>
                    <a:pt x="285609" y="50702"/>
                    <a:pt x="285515" y="50573"/>
                  </a:cubicBezTo>
                  <a:cubicBezTo>
                    <a:pt x="285562" y="50526"/>
                    <a:pt x="285597" y="50479"/>
                    <a:pt x="285633" y="50432"/>
                  </a:cubicBezTo>
                  <a:cubicBezTo>
                    <a:pt x="285703" y="50314"/>
                    <a:pt x="285738" y="50185"/>
                    <a:pt x="285738" y="50044"/>
                  </a:cubicBezTo>
                  <a:cubicBezTo>
                    <a:pt x="285738" y="49798"/>
                    <a:pt x="285609" y="49574"/>
                    <a:pt x="285515" y="49445"/>
                  </a:cubicBezTo>
                  <a:cubicBezTo>
                    <a:pt x="285562" y="49398"/>
                    <a:pt x="285597" y="49351"/>
                    <a:pt x="285633" y="49293"/>
                  </a:cubicBezTo>
                  <a:cubicBezTo>
                    <a:pt x="285703" y="49187"/>
                    <a:pt x="285738" y="49058"/>
                    <a:pt x="285738" y="48917"/>
                  </a:cubicBezTo>
                  <a:cubicBezTo>
                    <a:pt x="285738" y="48670"/>
                    <a:pt x="285609" y="48447"/>
                    <a:pt x="285515" y="48318"/>
                  </a:cubicBezTo>
                  <a:cubicBezTo>
                    <a:pt x="285562" y="48271"/>
                    <a:pt x="285597" y="48224"/>
                    <a:pt x="285633" y="48165"/>
                  </a:cubicBezTo>
                  <a:cubicBezTo>
                    <a:pt x="285703" y="48048"/>
                    <a:pt x="285738" y="47930"/>
                    <a:pt x="285738" y="47789"/>
                  </a:cubicBezTo>
                  <a:cubicBezTo>
                    <a:pt x="285738" y="47531"/>
                    <a:pt x="285609" y="47319"/>
                    <a:pt x="285515" y="47178"/>
                  </a:cubicBezTo>
                  <a:cubicBezTo>
                    <a:pt x="285562" y="47143"/>
                    <a:pt x="285597" y="47085"/>
                    <a:pt x="285633" y="47038"/>
                  </a:cubicBezTo>
                  <a:cubicBezTo>
                    <a:pt x="285703" y="46920"/>
                    <a:pt x="285738" y="46791"/>
                    <a:pt x="285738" y="46662"/>
                  </a:cubicBezTo>
                  <a:cubicBezTo>
                    <a:pt x="285738" y="46403"/>
                    <a:pt x="285609" y="46180"/>
                    <a:pt x="285515" y="46051"/>
                  </a:cubicBezTo>
                  <a:cubicBezTo>
                    <a:pt x="285562" y="46004"/>
                    <a:pt x="285597" y="45957"/>
                    <a:pt x="285633" y="45910"/>
                  </a:cubicBezTo>
                  <a:cubicBezTo>
                    <a:pt x="285703" y="45793"/>
                    <a:pt x="285738" y="45663"/>
                    <a:pt x="285738" y="45522"/>
                  </a:cubicBezTo>
                  <a:cubicBezTo>
                    <a:pt x="285738" y="45276"/>
                    <a:pt x="285609" y="45053"/>
                    <a:pt x="285515" y="44924"/>
                  </a:cubicBezTo>
                  <a:cubicBezTo>
                    <a:pt x="285562" y="44877"/>
                    <a:pt x="285597" y="44830"/>
                    <a:pt x="285633" y="44783"/>
                  </a:cubicBezTo>
                  <a:cubicBezTo>
                    <a:pt x="285703" y="44665"/>
                    <a:pt x="285738" y="44536"/>
                    <a:pt x="285738" y="44395"/>
                  </a:cubicBezTo>
                  <a:cubicBezTo>
                    <a:pt x="285738" y="44148"/>
                    <a:pt x="285609" y="43925"/>
                    <a:pt x="285515" y="43796"/>
                  </a:cubicBezTo>
                  <a:cubicBezTo>
                    <a:pt x="285562" y="43749"/>
                    <a:pt x="285597" y="43702"/>
                    <a:pt x="285633" y="43643"/>
                  </a:cubicBezTo>
                  <a:cubicBezTo>
                    <a:pt x="285703" y="43526"/>
                    <a:pt x="285738" y="43408"/>
                    <a:pt x="285738" y="43268"/>
                  </a:cubicBezTo>
                  <a:cubicBezTo>
                    <a:pt x="285738" y="43021"/>
                    <a:pt x="285609" y="42798"/>
                    <a:pt x="285515" y="42669"/>
                  </a:cubicBezTo>
                  <a:cubicBezTo>
                    <a:pt x="285562" y="42622"/>
                    <a:pt x="285597" y="42563"/>
                    <a:pt x="285633" y="42516"/>
                  </a:cubicBezTo>
                  <a:cubicBezTo>
                    <a:pt x="285703" y="42398"/>
                    <a:pt x="285738" y="42269"/>
                    <a:pt x="285738" y="42140"/>
                  </a:cubicBezTo>
                  <a:cubicBezTo>
                    <a:pt x="285738" y="41882"/>
                    <a:pt x="285609" y="41658"/>
                    <a:pt x="285515" y="41529"/>
                  </a:cubicBezTo>
                  <a:cubicBezTo>
                    <a:pt x="285562" y="41482"/>
                    <a:pt x="285597" y="41435"/>
                    <a:pt x="285633" y="41388"/>
                  </a:cubicBezTo>
                  <a:cubicBezTo>
                    <a:pt x="285703" y="41271"/>
                    <a:pt x="285738" y="41142"/>
                    <a:pt x="285738" y="41013"/>
                  </a:cubicBezTo>
                  <a:cubicBezTo>
                    <a:pt x="285738" y="40754"/>
                    <a:pt x="285609" y="40531"/>
                    <a:pt x="285515" y="40402"/>
                  </a:cubicBezTo>
                  <a:cubicBezTo>
                    <a:pt x="285562" y="40355"/>
                    <a:pt x="285597" y="40308"/>
                    <a:pt x="285633" y="40261"/>
                  </a:cubicBezTo>
                  <a:cubicBezTo>
                    <a:pt x="285703" y="40143"/>
                    <a:pt x="285738" y="40014"/>
                    <a:pt x="285738" y="39873"/>
                  </a:cubicBezTo>
                  <a:cubicBezTo>
                    <a:pt x="285738" y="39627"/>
                    <a:pt x="285609" y="39403"/>
                    <a:pt x="285515" y="39274"/>
                  </a:cubicBezTo>
                  <a:cubicBezTo>
                    <a:pt x="285562" y="39227"/>
                    <a:pt x="285597" y="39180"/>
                    <a:pt x="285633" y="39133"/>
                  </a:cubicBezTo>
                  <a:cubicBezTo>
                    <a:pt x="285703" y="39016"/>
                    <a:pt x="285738" y="38887"/>
                    <a:pt x="285738" y="38746"/>
                  </a:cubicBezTo>
                  <a:cubicBezTo>
                    <a:pt x="285738" y="38499"/>
                    <a:pt x="285609" y="38276"/>
                    <a:pt x="285515" y="38147"/>
                  </a:cubicBezTo>
                  <a:cubicBezTo>
                    <a:pt x="285562" y="38100"/>
                    <a:pt x="285597" y="38053"/>
                    <a:pt x="285633" y="37994"/>
                  </a:cubicBezTo>
                  <a:cubicBezTo>
                    <a:pt x="285703" y="37877"/>
                    <a:pt x="285738" y="37759"/>
                    <a:pt x="285738" y="37618"/>
                  </a:cubicBezTo>
                  <a:cubicBezTo>
                    <a:pt x="285738" y="37360"/>
                    <a:pt x="285609" y="37149"/>
                    <a:pt x="285515" y="37008"/>
                  </a:cubicBezTo>
                  <a:cubicBezTo>
                    <a:pt x="285562" y="36972"/>
                    <a:pt x="285597" y="36914"/>
                    <a:pt x="285633" y="36867"/>
                  </a:cubicBezTo>
                  <a:cubicBezTo>
                    <a:pt x="285703" y="36749"/>
                    <a:pt x="285738" y="36620"/>
                    <a:pt x="285738" y="36491"/>
                  </a:cubicBezTo>
                  <a:cubicBezTo>
                    <a:pt x="285738" y="36232"/>
                    <a:pt x="285609" y="36009"/>
                    <a:pt x="285515" y="35880"/>
                  </a:cubicBezTo>
                  <a:cubicBezTo>
                    <a:pt x="285562" y="35833"/>
                    <a:pt x="285597" y="35786"/>
                    <a:pt x="285633" y="35739"/>
                  </a:cubicBezTo>
                  <a:cubicBezTo>
                    <a:pt x="285703" y="35622"/>
                    <a:pt x="285738" y="35493"/>
                    <a:pt x="285738" y="35352"/>
                  </a:cubicBezTo>
                  <a:cubicBezTo>
                    <a:pt x="285738" y="35105"/>
                    <a:pt x="285609" y="34882"/>
                    <a:pt x="285515" y="34753"/>
                  </a:cubicBezTo>
                  <a:cubicBezTo>
                    <a:pt x="285562" y="34706"/>
                    <a:pt x="285597" y="34659"/>
                    <a:pt x="285633" y="34612"/>
                  </a:cubicBezTo>
                  <a:cubicBezTo>
                    <a:pt x="285703" y="34494"/>
                    <a:pt x="285738" y="34365"/>
                    <a:pt x="285738" y="34224"/>
                  </a:cubicBezTo>
                  <a:cubicBezTo>
                    <a:pt x="285738" y="33977"/>
                    <a:pt x="285609" y="33754"/>
                    <a:pt x="285515" y="33625"/>
                  </a:cubicBezTo>
                  <a:cubicBezTo>
                    <a:pt x="285562" y="33578"/>
                    <a:pt x="285597" y="33531"/>
                    <a:pt x="285633" y="33472"/>
                  </a:cubicBezTo>
                  <a:cubicBezTo>
                    <a:pt x="285703" y="33367"/>
                    <a:pt x="285738" y="33238"/>
                    <a:pt x="285738" y="33097"/>
                  </a:cubicBezTo>
                  <a:cubicBezTo>
                    <a:pt x="285738" y="32850"/>
                    <a:pt x="285609" y="32627"/>
                    <a:pt x="285515" y="32498"/>
                  </a:cubicBezTo>
                  <a:cubicBezTo>
                    <a:pt x="285562" y="32451"/>
                    <a:pt x="285597" y="32392"/>
                    <a:pt x="285633" y="32345"/>
                  </a:cubicBezTo>
                  <a:cubicBezTo>
                    <a:pt x="285703" y="32227"/>
                    <a:pt x="285738" y="32098"/>
                    <a:pt x="285738" y="31969"/>
                  </a:cubicBezTo>
                  <a:cubicBezTo>
                    <a:pt x="285738" y="31711"/>
                    <a:pt x="285609" y="31488"/>
                    <a:pt x="285515" y="31358"/>
                  </a:cubicBezTo>
                  <a:cubicBezTo>
                    <a:pt x="285562" y="31311"/>
                    <a:pt x="285597" y="31264"/>
                    <a:pt x="285633" y="31217"/>
                  </a:cubicBezTo>
                  <a:cubicBezTo>
                    <a:pt x="285703" y="31100"/>
                    <a:pt x="285738" y="30971"/>
                    <a:pt x="285738" y="30842"/>
                  </a:cubicBezTo>
                  <a:cubicBezTo>
                    <a:pt x="285738" y="30583"/>
                    <a:pt x="285609" y="30360"/>
                    <a:pt x="285515" y="30231"/>
                  </a:cubicBezTo>
                  <a:cubicBezTo>
                    <a:pt x="285562" y="30184"/>
                    <a:pt x="285597" y="30137"/>
                    <a:pt x="285633" y="30090"/>
                  </a:cubicBezTo>
                  <a:cubicBezTo>
                    <a:pt x="285703" y="29972"/>
                    <a:pt x="285738" y="29843"/>
                    <a:pt x="285738" y="29702"/>
                  </a:cubicBezTo>
                  <a:cubicBezTo>
                    <a:pt x="285738" y="29456"/>
                    <a:pt x="285609" y="29233"/>
                    <a:pt x="285515" y="29103"/>
                  </a:cubicBezTo>
                  <a:cubicBezTo>
                    <a:pt x="285562" y="29056"/>
                    <a:pt x="285597" y="29009"/>
                    <a:pt x="285633" y="28962"/>
                  </a:cubicBezTo>
                  <a:cubicBezTo>
                    <a:pt x="285703" y="28845"/>
                    <a:pt x="285738" y="28716"/>
                    <a:pt x="285738" y="28575"/>
                  </a:cubicBezTo>
                  <a:cubicBezTo>
                    <a:pt x="285738" y="28328"/>
                    <a:pt x="285609" y="28105"/>
                    <a:pt x="285515" y="27976"/>
                  </a:cubicBezTo>
                  <a:cubicBezTo>
                    <a:pt x="285562" y="27929"/>
                    <a:pt x="285597" y="27882"/>
                    <a:pt x="285633" y="27823"/>
                  </a:cubicBezTo>
                  <a:cubicBezTo>
                    <a:pt x="285703" y="27706"/>
                    <a:pt x="285738" y="27588"/>
                    <a:pt x="285738" y="27447"/>
                  </a:cubicBezTo>
                  <a:cubicBezTo>
                    <a:pt x="285738" y="27189"/>
                    <a:pt x="285609" y="26978"/>
                    <a:pt x="285515" y="26837"/>
                  </a:cubicBezTo>
                  <a:cubicBezTo>
                    <a:pt x="285562" y="26801"/>
                    <a:pt x="285597" y="26743"/>
                    <a:pt x="285633" y="26696"/>
                  </a:cubicBezTo>
                  <a:cubicBezTo>
                    <a:pt x="285703" y="26578"/>
                    <a:pt x="285738" y="26449"/>
                    <a:pt x="285738" y="26320"/>
                  </a:cubicBezTo>
                  <a:cubicBezTo>
                    <a:pt x="285738" y="26062"/>
                    <a:pt x="285609" y="25838"/>
                    <a:pt x="285515" y="25709"/>
                  </a:cubicBezTo>
                  <a:cubicBezTo>
                    <a:pt x="285562" y="25662"/>
                    <a:pt x="285597" y="25615"/>
                    <a:pt x="285633" y="25568"/>
                  </a:cubicBezTo>
                  <a:cubicBezTo>
                    <a:pt x="285703" y="25451"/>
                    <a:pt x="285738" y="25322"/>
                    <a:pt x="285738" y="25181"/>
                  </a:cubicBezTo>
                  <a:cubicBezTo>
                    <a:pt x="285738" y="24934"/>
                    <a:pt x="285609" y="24711"/>
                    <a:pt x="285515" y="24582"/>
                  </a:cubicBezTo>
                  <a:cubicBezTo>
                    <a:pt x="285562" y="24535"/>
                    <a:pt x="285597" y="24488"/>
                    <a:pt x="285633" y="24441"/>
                  </a:cubicBezTo>
                  <a:cubicBezTo>
                    <a:pt x="285703" y="24323"/>
                    <a:pt x="285738" y="24194"/>
                    <a:pt x="285738" y="24053"/>
                  </a:cubicBezTo>
                  <a:cubicBezTo>
                    <a:pt x="285738" y="23807"/>
                    <a:pt x="285609" y="23583"/>
                    <a:pt x="285515" y="23454"/>
                  </a:cubicBezTo>
                  <a:cubicBezTo>
                    <a:pt x="285562" y="23407"/>
                    <a:pt x="285597" y="23360"/>
                    <a:pt x="285633" y="23302"/>
                  </a:cubicBezTo>
                  <a:cubicBezTo>
                    <a:pt x="285703" y="23196"/>
                    <a:pt x="285738" y="23067"/>
                    <a:pt x="285738" y="22926"/>
                  </a:cubicBezTo>
                  <a:cubicBezTo>
                    <a:pt x="285738" y="22679"/>
                    <a:pt x="285609" y="22456"/>
                    <a:pt x="285515" y="22327"/>
                  </a:cubicBezTo>
                  <a:cubicBezTo>
                    <a:pt x="285562" y="22280"/>
                    <a:pt x="285597" y="22233"/>
                    <a:pt x="285633" y="22174"/>
                  </a:cubicBezTo>
                  <a:cubicBezTo>
                    <a:pt x="285703" y="22057"/>
                    <a:pt x="285738" y="21927"/>
                    <a:pt x="285738" y="21798"/>
                  </a:cubicBezTo>
                  <a:cubicBezTo>
                    <a:pt x="285738" y="21540"/>
                    <a:pt x="285609" y="21328"/>
                    <a:pt x="285515" y="21187"/>
                  </a:cubicBezTo>
                  <a:cubicBezTo>
                    <a:pt x="285562" y="21140"/>
                    <a:pt x="285597" y="21093"/>
                    <a:pt x="285633" y="21047"/>
                  </a:cubicBezTo>
                  <a:cubicBezTo>
                    <a:pt x="285703" y="20929"/>
                    <a:pt x="285738" y="20800"/>
                    <a:pt x="285738" y="20671"/>
                  </a:cubicBezTo>
                  <a:cubicBezTo>
                    <a:pt x="285738" y="20412"/>
                    <a:pt x="285609" y="20189"/>
                    <a:pt x="285515" y="20060"/>
                  </a:cubicBezTo>
                  <a:cubicBezTo>
                    <a:pt x="285562" y="20013"/>
                    <a:pt x="285597" y="19966"/>
                    <a:pt x="285633" y="19919"/>
                  </a:cubicBezTo>
                  <a:cubicBezTo>
                    <a:pt x="285703" y="19802"/>
                    <a:pt x="285738" y="19672"/>
                    <a:pt x="285738" y="19531"/>
                  </a:cubicBezTo>
                  <a:cubicBezTo>
                    <a:pt x="285738" y="19285"/>
                    <a:pt x="285609" y="19062"/>
                    <a:pt x="285515" y="18932"/>
                  </a:cubicBezTo>
                  <a:cubicBezTo>
                    <a:pt x="285562" y="18885"/>
                    <a:pt x="285597" y="18839"/>
                    <a:pt x="285633" y="18792"/>
                  </a:cubicBezTo>
                  <a:cubicBezTo>
                    <a:pt x="285703" y="18674"/>
                    <a:pt x="285738" y="18545"/>
                    <a:pt x="285738" y="18404"/>
                  </a:cubicBezTo>
                  <a:cubicBezTo>
                    <a:pt x="285738" y="18157"/>
                    <a:pt x="285609" y="17934"/>
                    <a:pt x="285515" y="17805"/>
                  </a:cubicBezTo>
                  <a:cubicBezTo>
                    <a:pt x="285562" y="17758"/>
                    <a:pt x="285597" y="17711"/>
                    <a:pt x="285633" y="17652"/>
                  </a:cubicBezTo>
                  <a:cubicBezTo>
                    <a:pt x="285703" y="17535"/>
                    <a:pt x="285738" y="17417"/>
                    <a:pt x="285738" y="17276"/>
                  </a:cubicBezTo>
                  <a:cubicBezTo>
                    <a:pt x="285738" y="17030"/>
                    <a:pt x="285609" y="16807"/>
                    <a:pt x="285515" y="16677"/>
                  </a:cubicBezTo>
                  <a:cubicBezTo>
                    <a:pt x="285562" y="16631"/>
                    <a:pt x="285597" y="16572"/>
                    <a:pt x="285633" y="16525"/>
                  </a:cubicBezTo>
                  <a:cubicBezTo>
                    <a:pt x="285703" y="16407"/>
                    <a:pt x="285738" y="16278"/>
                    <a:pt x="285738" y="16149"/>
                  </a:cubicBezTo>
                  <a:cubicBezTo>
                    <a:pt x="285738" y="15891"/>
                    <a:pt x="285609" y="15667"/>
                    <a:pt x="285515" y="15538"/>
                  </a:cubicBezTo>
                  <a:cubicBezTo>
                    <a:pt x="285562" y="15491"/>
                    <a:pt x="285597" y="15444"/>
                    <a:pt x="285633" y="15397"/>
                  </a:cubicBezTo>
                  <a:cubicBezTo>
                    <a:pt x="285703" y="15280"/>
                    <a:pt x="285738" y="15151"/>
                    <a:pt x="285738" y="15021"/>
                  </a:cubicBezTo>
                  <a:cubicBezTo>
                    <a:pt x="285738" y="14763"/>
                    <a:pt x="285609" y="14540"/>
                    <a:pt x="285515" y="14411"/>
                  </a:cubicBezTo>
                  <a:cubicBezTo>
                    <a:pt x="285562" y="14364"/>
                    <a:pt x="285597" y="14317"/>
                    <a:pt x="285633" y="14270"/>
                  </a:cubicBezTo>
                  <a:cubicBezTo>
                    <a:pt x="285703" y="14152"/>
                    <a:pt x="285738" y="14023"/>
                    <a:pt x="285738" y="13882"/>
                  </a:cubicBezTo>
                  <a:cubicBezTo>
                    <a:pt x="285738" y="13636"/>
                    <a:pt x="285609" y="13412"/>
                    <a:pt x="285515" y="13283"/>
                  </a:cubicBezTo>
                  <a:cubicBezTo>
                    <a:pt x="285562" y="13236"/>
                    <a:pt x="285597" y="13189"/>
                    <a:pt x="285633" y="13131"/>
                  </a:cubicBezTo>
                  <a:cubicBezTo>
                    <a:pt x="285703" y="13025"/>
                    <a:pt x="285738" y="12896"/>
                    <a:pt x="285738" y="12755"/>
                  </a:cubicBezTo>
                  <a:cubicBezTo>
                    <a:pt x="285738" y="12508"/>
                    <a:pt x="285609" y="12285"/>
                    <a:pt x="285515" y="12156"/>
                  </a:cubicBezTo>
                  <a:cubicBezTo>
                    <a:pt x="285562" y="12109"/>
                    <a:pt x="285597" y="12062"/>
                    <a:pt x="285633" y="12003"/>
                  </a:cubicBezTo>
                  <a:cubicBezTo>
                    <a:pt x="285703" y="11886"/>
                    <a:pt x="285738" y="11768"/>
                    <a:pt x="285738" y="11627"/>
                  </a:cubicBezTo>
                  <a:cubicBezTo>
                    <a:pt x="285738" y="11369"/>
                    <a:pt x="285609" y="11157"/>
                    <a:pt x="285515" y="11017"/>
                  </a:cubicBezTo>
                  <a:cubicBezTo>
                    <a:pt x="285562" y="10970"/>
                    <a:pt x="285597" y="10923"/>
                    <a:pt x="285633" y="10876"/>
                  </a:cubicBezTo>
                  <a:cubicBezTo>
                    <a:pt x="285703" y="10758"/>
                    <a:pt x="285738" y="10629"/>
                    <a:pt x="285738" y="10500"/>
                  </a:cubicBezTo>
                  <a:cubicBezTo>
                    <a:pt x="285738" y="10241"/>
                    <a:pt x="285609" y="10018"/>
                    <a:pt x="285515" y="9889"/>
                  </a:cubicBezTo>
                  <a:cubicBezTo>
                    <a:pt x="285562" y="9842"/>
                    <a:pt x="285597" y="9795"/>
                    <a:pt x="285633" y="9748"/>
                  </a:cubicBezTo>
                  <a:cubicBezTo>
                    <a:pt x="285703" y="9631"/>
                    <a:pt x="285738" y="9501"/>
                    <a:pt x="285738" y="9361"/>
                  </a:cubicBezTo>
                  <a:cubicBezTo>
                    <a:pt x="285738" y="9114"/>
                    <a:pt x="285609" y="8891"/>
                    <a:pt x="285515" y="8762"/>
                  </a:cubicBezTo>
                  <a:cubicBezTo>
                    <a:pt x="285562" y="8715"/>
                    <a:pt x="285597" y="8668"/>
                    <a:pt x="285633" y="8621"/>
                  </a:cubicBezTo>
                  <a:cubicBezTo>
                    <a:pt x="285703" y="8503"/>
                    <a:pt x="285738" y="8374"/>
                    <a:pt x="285738" y="8233"/>
                  </a:cubicBezTo>
                  <a:cubicBezTo>
                    <a:pt x="285738" y="7986"/>
                    <a:pt x="285609" y="7763"/>
                    <a:pt x="285515" y="7634"/>
                  </a:cubicBezTo>
                  <a:cubicBezTo>
                    <a:pt x="285562" y="7587"/>
                    <a:pt x="285597" y="7540"/>
                    <a:pt x="285633" y="7481"/>
                  </a:cubicBezTo>
                  <a:cubicBezTo>
                    <a:pt x="285703" y="7364"/>
                    <a:pt x="285738" y="7246"/>
                    <a:pt x="285738" y="7106"/>
                  </a:cubicBezTo>
                  <a:cubicBezTo>
                    <a:pt x="285738" y="6859"/>
                    <a:pt x="285609" y="6636"/>
                    <a:pt x="285515" y="6507"/>
                  </a:cubicBezTo>
                  <a:cubicBezTo>
                    <a:pt x="285562" y="6460"/>
                    <a:pt x="285597" y="6401"/>
                    <a:pt x="285633" y="6354"/>
                  </a:cubicBezTo>
                  <a:cubicBezTo>
                    <a:pt x="285703" y="6236"/>
                    <a:pt x="285738" y="6107"/>
                    <a:pt x="285738" y="5978"/>
                  </a:cubicBezTo>
                  <a:cubicBezTo>
                    <a:pt x="285738" y="5720"/>
                    <a:pt x="285609" y="5497"/>
                    <a:pt x="285515" y="5367"/>
                  </a:cubicBezTo>
                  <a:cubicBezTo>
                    <a:pt x="285562" y="5320"/>
                    <a:pt x="285597" y="5273"/>
                    <a:pt x="285633" y="5226"/>
                  </a:cubicBezTo>
                  <a:cubicBezTo>
                    <a:pt x="285703" y="5109"/>
                    <a:pt x="285738" y="4980"/>
                    <a:pt x="285738" y="4851"/>
                  </a:cubicBezTo>
                  <a:cubicBezTo>
                    <a:pt x="285738" y="4592"/>
                    <a:pt x="285609" y="4369"/>
                    <a:pt x="285515" y="4240"/>
                  </a:cubicBezTo>
                  <a:cubicBezTo>
                    <a:pt x="285562" y="4193"/>
                    <a:pt x="285597" y="4146"/>
                    <a:pt x="285633" y="4099"/>
                  </a:cubicBezTo>
                  <a:cubicBezTo>
                    <a:pt x="285668" y="4052"/>
                    <a:pt x="285691" y="3958"/>
                    <a:pt x="285703" y="3864"/>
                  </a:cubicBezTo>
                  <a:cubicBezTo>
                    <a:pt x="285715" y="3782"/>
                    <a:pt x="285715" y="3688"/>
                    <a:pt x="285703" y="3582"/>
                  </a:cubicBezTo>
                  <a:cubicBezTo>
                    <a:pt x="285668" y="3406"/>
                    <a:pt x="285597" y="3253"/>
                    <a:pt x="285515" y="3136"/>
                  </a:cubicBezTo>
                  <a:cubicBezTo>
                    <a:pt x="285433" y="3018"/>
                    <a:pt x="285327" y="2924"/>
                    <a:pt x="285257" y="2866"/>
                  </a:cubicBezTo>
                  <a:cubicBezTo>
                    <a:pt x="285280" y="2795"/>
                    <a:pt x="285280" y="2725"/>
                    <a:pt x="285280" y="2654"/>
                  </a:cubicBezTo>
                  <a:cubicBezTo>
                    <a:pt x="285268" y="2490"/>
                    <a:pt x="285222" y="2314"/>
                    <a:pt x="285104" y="2173"/>
                  </a:cubicBezTo>
                  <a:cubicBezTo>
                    <a:pt x="284916" y="1891"/>
                    <a:pt x="284611" y="1797"/>
                    <a:pt x="284435" y="1762"/>
                  </a:cubicBezTo>
                  <a:cubicBezTo>
                    <a:pt x="284423" y="1691"/>
                    <a:pt x="284411" y="1621"/>
                    <a:pt x="284388" y="1562"/>
                  </a:cubicBezTo>
                  <a:cubicBezTo>
                    <a:pt x="284329" y="1409"/>
                    <a:pt x="284223" y="1280"/>
                    <a:pt x="284094" y="1186"/>
                  </a:cubicBezTo>
                  <a:cubicBezTo>
                    <a:pt x="283847" y="1010"/>
                    <a:pt x="283542" y="1010"/>
                    <a:pt x="283378" y="1010"/>
                  </a:cubicBezTo>
                  <a:cubicBezTo>
                    <a:pt x="283354" y="951"/>
                    <a:pt x="283319" y="893"/>
                    <a:pt x="283284" y="834"/>
                  </a:cubicBezTo>
                  <a:cubicBezTo>
                    <a:pt x="283190" y="716"/>
                    <a:pt x="283072" y="611"/>
                    <a:pt x="282931" y="564"/>
                  </a:cubicBezTo>
                  <a:cubicBezTo>
                    <a:pt x="282809" y="511"/>
                    <a:pt x="282685" y="491"/>
                    <a:pt x="282570" y="491"/>
                  </a:cubicBezTo>
                  <a:cubicBezTo>
                    <a:pt x="282430" y="491"/>
                    <a:pt x="282305" y="520"/>
                    <a:pt x="282215" y="552"/>
                  </a:cubicBezTo>
                  <a:cubicBezTo>
                    <a:pt x="282180" y="493"/>
                    <a:pt x="282133" y="435"/>
                    <a:pt x="282086" y="388"/>
                  </a:cubicBezTo>
                  <a:cubicBezTo>
                    <a:pt x="281980" y="282"/>
                    <a:pt x="281851" y="211"/>
                    <a:pt x="281698" y="176"/>
                  </a:cubicBezTo>
                  <a:cubicBezTo>
                    <a:pt x="281637" y="163"/>
                    <a:pt x="281576" y="158"/>
                    <a:pt x="281518" y="158"/>
                  </a:cubicBezTo>
                  <a:cubicBezTo>
                    <a:pt x="281309" y="158"/>
                    <a:pt x="281125" y="229"/>
                    <a:pt x="281005" y="294"/>
                  </a:cubicBezTo>
                  <a:cubicBezTo>
                    <a:pt x="280958" y="247"/>
                    <a:pt x="280911" y="200"/>
                    <a:pt x="280852" y="164"/>
                  </a:cubicBezTo>
                  <a:cubicBezTo>
                    <a:pt x="280735" y="82"/>
                    <a:pt x="280594" y="23"/>
                    <a:pt x="280441" y="12"/>
                  </a:cubicBezTo>
                  <a:cubicBezTo>
                    <a:pt x="280429" y="11"/>
                    <a:pt x="280417" y="11"/>
                    <a:pt x="280405" y="11"/>
                  </a:cubicBezTo>
                  <a:cubicBezTo>
                    <a:pt x="280139" y="11"/>
                    <a:pt x="279908" y="133"/>
                    <a:pt x="279795" y="223"/>
                  </a:cubicBezTo>
                  <a:cubicBezTo>
                    <a:pt x="279748" y="176"/>
                    <a:pt x="279701" y="141"/>
                    <a:pt x="279643" y="117"/>
                  </a:cubicBezTo>
                  <a:cubicBezTo>
                    <a:pt x="279525" y="35"/>
                    <a:pt x="279408" y="0"/>
                    <a:pt x="279267" y="0"/>
                  </a:cubicBezTo>
                  <a:cubicBezTo>
                    <a:pt x="279009" y="0"/>
                    <a:pt x="278797" y="129"/>
                    <a:pt x="278656" y="223"/>
                  </a:cubicBezTo>
                  <a:cubicBezTo>
                    <a:pt x="278621" y="176"/>
                    <a:pt x="278562" y="141"/>
                    <a:pt x="278515" y="117"/>
                  </a:cubicBezTo>
                  <a:cubicBezTo>
                    <a:pt x="278398" y="35"/>
                    <a:pt x="278269" y="0"/>
                    <a:pt x="278139" y="0"/>
                  </a:cubicBezTo>
                  <a:cubicBezTo>
                    <a:pt x="277881" y="0"/>
                    <a:pt x="277658" y="129"/>
                    <a:pt x="277529" y="223"/>
                  </a:cubicBezTo>
                  <a:cubicBezTo>
                    <a:pt x="277482" y="176"/>
                    <a:pt x="277435" y="141"/>
                    <a:pt x="277388" y="117"/>
                  </a:cubicBezTo>
                  <a:cubicBezTo>
                    <a:pt x="277270" y="35"/>
                    <a:pt x="277141" y="0"/>
                    <a:pt x="277000" y="0"/>
                  </a:cubicBezTo>
                  <a:cubicBezTo>
                    <a:pt x="276754" y="0"/>
                    <a:pt x="276530" y="129"/>
                    <a:pt x="276401" y="223"/>
                  </a:cubicBezTo>
                  <a:cubicBezTo>
                    <a:pt x="276354" y="176"/>
                    <a:pt x="276307" y="141"/>
                    <a:pt x="276260" y="117"/>
                  </a:cubicBezTo>
                  <a:cubicBezTo>
                    <a:pt x="276143" y="35"/>
                    <a:pt x="276014" y="0"/>
                    <a:pt x="275873" y="0"/>
                  </a:cubicBezTo>
                  <a:cubicBezTo>
                    <a:pt x="275626" y="0"/>
                    <a:pt x="275403" y="129"/>
                    <a:pt x="275274" y="223"/>
                  </a:cubicBezTo>
                  <a:cubicBezTo>
                    <a:pt x="275227" y="176"/>
                    <a:pt x="275180" y="141"/>
                    <a:pt x="275121" y="117"/>
                  </a:cubicBezTo>
                  <a:cubicBezTo>
                    <a:pt x="275015" y="35"/>
                    <a:pt x="274886" y="0"/>
                    <a:pt x="274745" y="0"/>
                  </a:cubicBezTo>
                  <a:cubicBezTo>
                    <a:pt x="274499" y="0"/>
                    <a:pt x="274275" y="129"/>
                    <a:pt x="274146" y="223"/>
                  </a:cubicBezTo>
                  <a:cubicBezTo>
                    <a:pt x="274099" y="176"/>
                    <a:pt x="274040" y="141"/>
                    <a:pt x="273994" y="117"/>
                  </a:cubicBezTo>
                  <a:cubicBezTo>
                    <a:pt x="273876" y="35"/>
                    <a:pt x="273747" y="0"/>
                    <a:pt x="273618" y="0"/>
                  </a:cubicBezTo>
                  <a:cubicBezTo>
                    <a:pt x="273359" y="0"/>
                    <a:pt x="273136" y="129"/>
                    <a:pt x="273007" y="223"/>
                  </a:cubicBezTo>
                  <a:cubicBezTo>
                    <a:pt x="272960" y="176"/>
                    <a:pt x="272913" y="141"/>
                    <a:pt x="272866" y="117"/>
                  </a:cubicBezTo>
                  <a:cubicBezTo>
                    <a:pt x="272749" y="35"/>
                    <a:pt x="272619" y="0"/>
                    <a:pt x="272490" y="0"/>
                  </a:cubicBezTo>
                  <a:cubicBezTo>
                    <a:pt x="272232" y="0"/>
                    <a:pt x="272009" y="129"/>
                    <a:pt x="271879" y="223"/>
                  </a:cubicBezTo>
                  <a:cubicBezTo>
                    <a:pt x="271832" y="176"/>
                    <a:pt x="271785" y="141"/>
                    <a:pt x="271739" y="117"/>
                  </a:cubicBezTo>
                  <a:cubicBezTo>
                    <a:pt x="271621" y="35"/>
                    <a:pt x="271492" y="0"/>
                    <a:pt x="271351" y="0"/>
                  </a:cubicBezTo>
                  <a:cubicBezTo>
                    <a:pt x="271104" y="0"/>
                    <a:pt x="270881" y="129"/>
                    <a:pt x="270752" y="223"/>
                  </a:cubicBezTo>
                  <a:cubicBezTo>
                    <a:pt x="270705" y="176"/>
                    <a:pt x="270658" y="141"/>
                    <a:pt x="270611" y="117"/>
                  </a:cubicBezTo>
                  <a:cubicBezTo>
                    <a:pt x="270494" y="35"/>
                    <a:pt x="270364" y="0"/>
                    <a:pt x="270223" y="0"/>
                  </a:cubicBezTo>
                  <a:cubicBezTo>
                    <a:pt x="269977" y="0"/>
                    <a:pt x="269754" y="129"/>
                    <a:pt x="269624" y="223"/>
                  </a:cubicBezTo>
                  <a:cubicBezTo>
                    <a:pt x="269577" y="176"/>
                    <a:pt x="269531" y="141"/>
                    <a:pt x="269472" y="117"/>
                  </a:cubicBezTo>
                  <a:cubicBezTo>
                    <a:pt x="269354" y="35"/>
                    <a:pt x="269237" y="0"/>
                    <a:pt x="269096" y="0"/>
                  </a:cubicBezTo>
                  <a:cubicBezTo>
                    <a:pt x="268838" y="0"/>
                    <a:pt x="268626" y="129"/>
                    <a:pt x="268485" y="223"/>
                  </a:cubicBezTo>
                  <a:cubicBezTo>
                    <a:pt x="268450" y="176"/>
                    <a:pt x="268391" y="141"/>
                    <a:pt x="268344" y="117"/>
                  </a:cubicBezTo>
                  <a:cubicBezTo>
                    <a:pt x="268227" y="35"/>
                    <a:pt x="268098" y="0"/>
                    <a:pt x="267968" y="0"/>
                  </a:cubicBezTo>
                  <a:cubicBezTo>
                    <a:pt x="267710" y="0"/>
                    <a:pt x="267487" y="129"/>
                    <a:pt x="267358" y="223"/>
                  </a:cubicBezTo>
                  <a:cubicBezTo>
                    <a:pt x="267311" y="176"/>
                    <a:pt x="267264" y="141"/>
                    <a:pt x="267217" y="117"/>
                  </a:cubicBezTo>
                  <a:cubicBezTo>
                    <a:pt x="267099" y="35"/>
                    <a:pt x="266970" y="0"/>
                    <a:pt x="266829" y="0"/>
                  </a:cubicBezTo>
                  <a:cubicBezTo>
                    <a:pt x="266583" y="0"/>
                    <a:pt x="266359" y="129"/>
                    <a:pt x="266230" y="223"/>
                  </a:cubicBezTo>
                  <a:cubicBezTo>
                    <a:pt x="266183" y="176"/>
                    <a:pt x="266136" y="141"/>
                    <a:pt x="266089" y="117"/>
                  </a:cubicBezTo>
                  <a:cubicBezTo>
                    <a:pt x="265972" y="35"/>
                    <a:pt x="265843" y="0"/>
                    <a:pt x="265702" y="0"/>
                  </a:cubicBezTo>
                  <a:cubicBezTo>
                    <a:pt x="265455" y="0"/>
                    <a:pt x="265232" y="129"/>
                    <a:pt x="265103" y="223"/>
                  </a:cubicBezTo>
                  <a:cubicBezTo>
                    <a:pt x="265056" y="176"/>
                    <a:pt x="265009" y="141"/>
                    <a:pt x="264950" y="117"/>
                  </a:cubicBezTo>
                  <a:cubicBezTo>
                    <a:pt x="264833" y="35"/>
                    <a:pt x="264715" y="0"/>
                    <a:pt x="264574" y="0"/>
                  </a:cubicBezTo>
                  <a:cubicBezTo>
                    <a:pt x="264328" y="0"/>
                    <a:pt x="264104" y="129"/>
                    <a:pt x="263975" y="223"/>
                  </a:cubicBezTo>
                  <a:cubicBezTo>
                    <a:pt x="263928" y="176"/>
                    <a:pt x="263881" y="141"/>
                    <a:pt x="263823" y="117"/>
                  </a:cubicBezTo>
                  <a:cubicBezTo>
                    <a:pt x="263705" y="35"/>
                    <a:pt x="263576" y="0"/>
                    <a:pt x="263447" y="0"/>
                  </a:cubicBezTo>
                  <a:cubicBezTo>
                    <a:pt x="263188" y="0"/>
                    <a:pt x="262965" y="129"/>
                    <a:pt x="262836" y="223"/>
                  </a:cubicBezTo>
                  <a:cubicBezTo>
                    <a:pt x="262789" y="176"/>
                    <a:pt x="262742" y="141"/>
                    <a:pt x="262695" y="117"/>
                  </a:cubicBezTo>
                  <a:cubicBezTo>
                    <a:pt x="262578" y="35"/>
                    <a:pt x="262448" y="0"/>
                    <a:pt x="262319" y="0"/>
                  </a:cubicBezTo>
                  <a:cubicBezTo>
                    <a:pt x="262061" y="0"/>
                    <a:pt x="261838" y="129"/>
                    <a:pt x="261708" y="223"/>
                  </a:cubicBezTo>
                  <a:cubicBezTo>
                    <a:pt x="261662" y="176"/>
                    <a:pt x="261615" y="141"/>
                    <a:pt x="261568" y="117"/>
                  </a:cubicBezTo>
                  <a:cubicBezTo>
                    <a:pt x="261450" y="35"/>
                    <a:pt x="261321" y="0"/>
                    <a:pt x="261180" y="0"/>
                  </a:cubicBezTo>
                  <a:cubicBezTo>
                    <a:pt x="260933" y="0"/>
                    <a:pt x="260710" y="129"/>
                    <a:pt x="260581" y="223"/>
                  </a:cubicBezTo>
                  <a:cubicBezTo>
                    <a:pt x="260534" y="176"/>
                    <a:pt x="260487" y="141"/>
                    <a:pt x="260440" y="117"/>
                  </a:cubicBezTo>
                  <a:cubicBezTo>
                    <a:pt x="260323" y="35"/>
                    <a:pt x="260193" y="0"/>
                    <a:pt x="260052" y="0"/>
                  </a:cubicBezTo>
                  <a:cubicBezTo>
                    <a:pt x="259806" y="0"/>
                    <a:pt x="259583" y="129"/>
                    <a:pt x="259453" y="223"/>
                  </a:cubicBezTo>
                  <a:cubicBezTo>
                    <a:pt x="259407" y="176"/>
                    <a:pt x="259360" y="141"/>
                    <a:pt x="259301" y="117"/>
                  </a:cubicBezTo>
                  <a:cubicBezTo>
                    <a:pt x="259183" y="35"/>
                    <a:pt x="259066" y="0"/>
                    <a:pt x="258925" y="0"/>
                  </a:cubicBezTo>
                  <a:cubicBezTo>
                    <a:pt x="258667" y="0"/>
                    <a:pt x="258455" y="129"/>
                    <a:pt x="258314" y="223"/>
                  </a:cubicBezTo>
                  <a:cubicBezTo>
                    <a:pt x="258279" y="176"/>
                    <a:pt x="258220" y="141"/>
                    <a:pt x="258173" y="117"/>
                  </a:cubicBezTo>
                  <a:cubicBezTo>
                    <a:pt x="258056" y="35"/>
                    <a:pt x="257927" y="0"/>
                    <a:pt x="257797" y="0"/>
                  </a:cubicBezTo>
                  <a:cubicBezTo>
                    <a:pt x="257539" y="0"/>
                    <a:pt x="257316" y="129"/>
                    <a:pt x="257187" y="223"/>
                  </a:cubicBezTo>
                  <a:cubicBezTo>
                    <a:pt x="257140" y="176"/>
                    <a:pt x="257093" y="141"/>
                    <a:pt x="257046" y="117"/>
                  </a:cubicBezTo>
                  <a:cubicBezTo>
                    <a:pt x="256928" y="35"/>
                    <a:pt x="256799" y="0"/>
                    <a:pt x="256658" y="0"/>
                  </a:cubicBezTo>
                  <a:cubicBezTo>
                    <a:pt x="256412" y="0"/>
                    <a:pt x="256188" y="129"/>
                    <a:pt x="256059" y="223"/>
                  </a:cubicBezTo>
                  <a:cubicBezTo>
                    <a:pt x="256012" y="176"/>
                    <a:pt x="255965" y="141"/>
                    <a:pt x="255918" y="117"/>
                  </a:cubicBezTo>
                  <a:cubicBezTo>
                    <a:pt x="255801" y="35"/>
                    <a:pt x="255672" y="0"/>
                    <a:pt x="255531" y="0"/>
                  </a:cubicBezTo>
                  <a:cubicBezTo>
                    <a:pt x="255284" y="0"/>
                    <a:pt x="255061" y="129"/>
                    <a:pt x="254932" y="223"/>
                  </a:cubicBezTo>
                  <a:cubicBezTo>
                    <a:pt x="254885" y="176"/>
                    <a:pt x="254838" y="141"/>
                    <a:pt x="254779" y="117"/>
                  </a:cubicBezTo>
                  <a:cubicBezTo>
                    <a:pt x="254673" y="35"/>
                    <a:pt x="254544" y="0"/>
                    <a:pt x="254403" y="0"/>
                  </a:cubicBezTo>
                  <a:cubicBezTo>
                    <a:pt x="254157" y="0"/>
                    <a:pt x="253933" y="129"/>
                    <a:pt x="253804" y="223"/>
                  </a:cubicBezTo>
                  <a:cubicBezTo>
                    <a:pt x="253757" y="176"/>
                    <a:pt x="253710" y="141"/>
                    <a:pt x="253652" y="117"/>
                  </a:cubicBezTo>
                  <a:cubicBezTo>
                    <a:pt x="253534" y="35"/>
                    <a:pt x="253405" y="0"/>
                    <a:pt x="253276" y="0"/>
                  </a:cubicBezTo>
                  <a:cubicBezTo>
                    <a:pt x="253017" y="0"/>
                    <a:pt x="252794" y="129"/>
                    <a:pt x="252665" y="223"/>
                  </a:cubicBezTo>
                  <a:cubicBezTo>
                    <a:pt x="252618" y="176"/>
                    <a:pt x="252571" y="141"/>
                    <a:pt x="252524" y="117"/>
                  </a:cubicBezTo>
                  <a:cubicBezTo>
                    <a:pt x="252407" y="35"/>
                    <a:pt x="252277" y="0"/>
                    <a:pt x="252148" y="0"/>
                  </a:cubicBezTo>
                  <a:cubicBezTo>
                    <a:pt x="251890" y="0"/>
                    <a:pt x="251667" y="129"/>
                    <a:pt x="251538" y="223"/>
                  </a:cubicBezTo>
                  <a:cubicBezTo>
                    <a:pt x="251491" y="176"/>
                    <a:pt x="251444" y="141"/>
                    <a:pt x="251397" y="117"/>
                  </a:cubicBezTo>
                  <a:cubicBezTo>
                    <a:pt x="251279" y="35"/>
                    <a:pt x="251150" y="0"/>
                    <a:pt x="251009" y="0"/>
                  </a:cubicBezTo>
                  <a:cubicBezTo>
                    <a:pt x="250762" y="0"/>
                    <a:pt x="250539" y="129"/>
                    <a:pt x="250410" y="223"/>
                  </a:cubicBezTo>
                  <a:cubicBezTo>
                    <a:pt x="250363" y="176"/>
                    <a:pt x="250316" y="141"/>
                    <a:pt x="250269" y="117"/>
                  </a:cubicBezTo>
                  <a:cubicBezTo>
                    <a:pt x="250152" y="35"/>
                    <a:pt x="250022" y="0"/>
                    <a:pt x="249882" y="0"/>
                  </a:cubicBezTo>
                  <a:cubicBezTo>
                    <a:pt x="249635" y="0"/>
                    <a:pt x="249412" y="129"/>
                    <a:pt x="249283" y="223"/>
                  </a:cubicBezTo>
                  <a:cubicBezTo>
                    <a:pt x="249236" y="176"/>
                    <a:pt x="249189" y="141"/>
                    <a:pt x="249130" y="117"/>
                  </a:cubicBezTo>
                  <a:cubicBezTo>
                    <a:pt x="249012" y="35"/>
                    <a:pt x="248895" y="0"/>
                    <a:pt x="248754" y="0"/>
                  </a:cubicBezTo>
                  <a:cubicBezTo>
                    <a:pt x="248507" y="0"/>
                    <a:pt x="248284" y="129"/>
                    <a:pt x="248143" y="223"/>
                  </a:cubicBezTo>
                  <a:cubicBezTo>
                    <a:pt x="248108" y="176"/>
                    <a:pt x="248049" y="141"/>
                    <a:pt x="248002" y="117"/>
                  </a:cubicBezTo>
                  <a:cubicBezTo>
                    <a:pt x="247885" y="35"/>
                    <a:pt x="247756" y="0"/>
                    <a:pt x="247627" y="0"/>
                  </a:cubicBezTo>
                  <a:cubicBezTo>
                    <a:pt x="247368" y="0"/>
                    <a:pt x="247145" y="129"/>
                    <a:pt x="247016" y="223"/>
                  </a:cubicBezTo>
                  <a:cubicBezTo>
                    <a:pt x="246969" y="176"/>
                    <a:pt x="246922" y="141"/>
                    <a:pt x="246875" y="117"/>
                  </a:cubicBezTo>
                  <a:cubicBezTo>
                    <a:pt x="246757" y="35"/>
                    <a:pt x="246628" y="0"/>
                    <a:pt x="246499" y="0"/>
                  </a:cubicBezTo>
                  <a:cubicBezTo>
                    <a:pt x="246241" y="0"/>
                    <a:pt x="246017" y="129"/>
                    <a:pt x="245888" y="223"/>
                  </a:cubicBezTo>
                  <a:cubicBezTo>
                    <a:pt x="245841" y="176"/>
                    <a:pt x="245794" y="141"/>
                    <a:pt x="245747" y="117"/>
                  </a:cubicBezTo>
                  <a:cubicBezTo>
                    <a:pt x="245630" y="35"/>
                    <a:pt x="245501" y="0"/>
                    <a:pt x="245360" y="0"/>
                  </a:cubicBezTo>
                  <a:cubicBezTo>
                    <a:pt x="245113" y="0"/>
                    <a:pt x="244890" y="129"/>
                    <a:pt x="244761" y="223"/>
                  </a:cubicBezTo>
                  <a:cubicBezTo>
                    <a:pt x="244714" y="176"/>
                    <a:pt x="244667" y="141"/>
                    <a:pt x="244608" y="117"/>
                  </a:cubicBezTo>
                  <a:cubicBezTo>
                    <a:pt x="244502" y="35"/>
                    <a:pt x="244373" y="0"/>
                    <a:pt x="244232" y="0"/>
                  </a:cubicBezTo>
                  <a:cubicBezTo>
                    <a:pt x="243986" y="0"/>
                    <a:pt x="243762" y="129"/>
                    <a:pt x="243633" y="223"/>
                  </a:cubicBezTo>
                  <a:cubicBezTo>
                    <a:pt x="243586" y="176"/>
                    <a:pt x="243539" y="141"/>
                    <a:pt x="243481" y="117"/>
                  </a:cubicBezTo>
                  <a:cubicBezTo>
                    <a:pt x="243363" y="35"/>
                    <a:pt x="243246" y="0"/>
                    <a:pt x="243105" y="0"/>
                  </a:cubicBezTo>
                  <a:cubicBezTo>
                    <a:pt x="242846" y="0"/>
                    <a:pt x="242635" y="129"/>
                    <a:pt x="242494" y="223"/>
                  </a:cubicBezTo>
                  <a:cubicBezTo>
                    <a:pt x="242447" y="176"/>
                    <a:pt x="242400" y="141"/>
                    <a:pt x="242353" y="117"/>
                  </a:cubicBezTo>
                  <a:cubicBezTo>
                    <a:pt x="242236" y="35"/>
                    <a:pt x="242106" y="0"/>
                    <a:pt x="241977" y="0"/>
                  </a:cubicBezTo>
                  <a:cubicBezTo>
                    <a:pt x="241719" y="0"/>
                    <a:pt x="241496" y="129"/>
                    <a:pt x="241367" y="223"/>
                  </a:cubicBezTo>
                  <a:cubicBezTo>
                    <a:pt x="241320" y="176"/>
                    <a:pt x="241273" y="141"/>
                    <a:pt x="241226" y="117"/>
                  </a:cubicBezTo>
                  <a:cubicBezTo>
                    <a:pt x="241108" y="35"/>
                    <a:pt x="240979" y="0"/>
                    <a:pt x="240838" y="0"/>
                  </a:cubicBezTo>
                  <a:cubicBezTo>
                    <a:pt x="240591" y="0"/>
                    <a:pt x="240368" y="129"/>
                    <a:pt x="240239" y="223"/>
                  </a:cubicBezTo>
                  <a:cubicBezTo>
                    <a:pt x="240192" y="176"/>
                    <a:pt x="240145" y="141"/>
                    <a:pt x="240098" y="117"/>
                  </a:cubicBezTo>
                  <a:cubicBezTo>
                    <a:pt x="239981" y="35"/>
                    <a:pt x="239851" y="0"/>
                    <a:pt x="239711" y="0"/>
                  </a:cubicBezTo>
                  <a:cubicBezTo>
                    <a:pt x="239464" y="0"/>
                    <a:pt x="239241" y="129"/>
                    <a:pt x="239112" y="223"/>
                  </a:cubicBezTo>
                  <a:cubicBezTo>
                    <a:pt x="239065" y="176"/>
                    <a:pt x="239018" y="141"/>
                    <a:pt x="238959" y="117"/>
                  </a:cubicBezTo>
                  <a:cubicBezTo>
                    <a:pt x="238853" y="35"/>
                    <a:pt x="238724" y="0"/>
                    <a:pt x="238583" y="0"/>
                  </a:cubicBezTo>
                  <a:cubicBezTo>
                    <a:pt x="238336" y="0"/>
                    <a:pt x="238113" y="129"/>
                    <a:pt x="237984" y="223"/>
                  </a:cubicBezTo>
                  <a:cubicBezTo>
                    <a:pt x="237937" y="176"/>
                    <a:pt x="237878" y="141"/>
                    <a:pt x="237831" y="117"/>
                  </a:cubicBezTo>
                  <a:cubicBezTo>
                    <a:pt x="237714" y="35"/>
                    <a:pt x="237585" y="0"/>
                    <a:pt x="237456" y="0"/>
                  </a:cubicBezTo>
                  <a:cubicBezTo>
                    <a:pt x="237197" y="0"/>
                    <a:pt x="236974" y="129"/>
                    <a:pt x="236845" y="223"/>
                  </a:cubicBezTo>
                  <a:cubicBezTo>
                    <a:pt x="236798" y="176"/>
                    <a:pt x="236751" y="141"/>
                    <a:pt x="236704" y="117"/>
                  </a:cubicBezTo>
                  <a:cubicBezTo>
                    <a:pt x="236586" y="35"/>
                    <a:pt x="236457" y="0"/>
                    <a:pt x="236328" y="0"/>
                  </a:cubicBezTo>
                  <a:cubicBezTo>
                    <a:pt x="236070" y="0"/>
                    <a:pt x="235847" y="129"/>
                    <a:pt x="235717" y="223"/>
                  </a:cubicBezTo>
                  <a:cubicBezTo>
                    <a:pt x="235670" y="176"/>
                    <a:pt x="235623" y="141"/>
                    <a:pt x="235576" y="117"/>
                  </a:cubicBezTo>
                  <a:cubicBezTo>
                    <a:pt x="235459" y="35"/>
                    <a:pt x="235330" y="0"/>
                    <a:pt x="235189" y="0"/>
                  </a:cubicBezTo>
                  <a:cubicBezTo>
                    <a:pt x="234942" y="0"/>
                    <a:pt x="234719" y="129"/>
                    <a:pt x="234590" y="223"/>
                  </a:cubicBezTo>
                  <a:cubicBezTo>
                    <a:pt x="234543" y="176"/>
                    <a:pt x="234496" y="141"/>
                    <a:pt x="234437" y="117"/>
                  </a:cubicBezTo>
                  <a:cubicBezTo>
                    <a:pt x="234331" y="35"/>
                    <a:pt x="234202" y="0"/>
                    <a:pt x="234061" y="0"/>
                  </a:cubicBezTo>
                  <a:cubicBezTo>
                    <a:pt x="233815" y="0"/>
                    <a:pt x="233592" y="129"/>
                    <a:pt x="233462" y="223"/>
                  </a:cubicBezTo>
                  <a:cubicBezTo>
                    <a:pt x="233415" y="176"/>
                    <a:pt x="233368" y="141"/>
                    <a:pt x="233310" y="117"/>
                  </a:cubicBezTo>
                  <a:cubicBezTo>
                    <a:pt x="233192" y="35"/>
                    <a:pt x="233075" y="0"/>
                    <a:pt x="232934" y="0"/>
                  </a:cubicBezTo>
                  <a:cubicBezTo>
                    <a:pt x="232675" y="0"/>
                    <a:pt x="232464" y="129"/>
                    <a:pt x="232323" y="223"/>
                  </a:cubicBezTo>
                  <a:cubicBezTo>
                    <a:pt x="232276" y="176"/>
                    <a:pt x="232229" y="141"/>
                    <a:pt x="232182" y="117"/>
                  </a:cubicBezTo>
                  <a:cubicBezTo>
                    <a:pt x="232065" y="35"/>
                    <a:pt x="231936" y="0"/>
                    <a:pt x="231806" y="0"/>
                  </a:cubicBezTo>
                  <a:cubicBezTo>
                    <a:pt x="231548" y="0"/>
                    <a:pt x="231325" y="129"/>
                    <a:pt x="231196" y="223"/>
                  </a:cubicBezTo>
                  <a:cubicBezTo>
                    <a:pt x="231149" y="176"/>
                    <a:pt x="231102" y="141"/>
                    <a:pt x="231055" y="117"/>
                  </a:cubicBezTo>
                  <a:cubicBezTo>
                    <a:pt x="230937" y="35"/>
                    <a:pt x="230808" y="0"/>
                    <a:pt x="230667" y="0"/>
                  </a:cubicBezTo>
                  <a:cubicBezTo>
                    <a:pt x="230420" y="0"/>
                    <a:pt x="230197" y="129"/>
                    <a:pt x="230068" y="223"/>
                  </a:cubicBezTo>
                  <a:cubicBezTo>
                    <a:pt x="230021" y="176"/>
                    <a:pt x="229974" y="141"/>
                    <a:pt x="229927" y="117"/>
                  </a:cubicBezTo>
                  <a:cubicBezTo>
                    <a:pt x="229810" y="35"/>
                    <a:pt x="229681" y="0"/>
                    <a:pt x="229540" y="0"/>
                  </a:cubicBezTo>
                  <a:cubicBezTo>
                    <a:pt x="229293" y="0"/>
                    <a:pt x="229070" y="129"/>
                    <a:pt x="228941" y="223"/>
                  </a:cubicBezTo>
                  <a:cubicBezTo>
                    <a:pt x="228894" y="176"/>
                    <a:pt x="228847" y="141"/>
                    <a:pt x="228788" y="117"/>
                  </a:cubicBezTo>
                  <a:cubicBezTo>
                    <a:pt x="228670" y="35"/>
                    <a:pt x="228553" y="0"/>
                    <a:pt x="228412" y="0"/>
                  </a:cubicBezTo>
                  <a:cubicBezTo>
                    <a:pt x="228165" y="0"/>
                    <a:pt x="227942" y="129"/>
                    <a:pt x="227813" y="223"/>
                  </a:cubicBezTo>
                  <a:cubicBezTo>
                    <a:pt x="227766" y="176"/>
                    <a:pt x="227707" y="141"/>
                    <a:pt x="227660" y="117"/>
                  </a:cubicBezTo>
                  <a:cubicBezTo>
                    <a:pt x="227543" y="35"/>
                    <a:pt x="227414" y="0"/>
                    <a:pt x="227285" y="0"/>
                  </a:cubicBezTo>
                  <a:cubicBezTo>
                    <a:pt x="227026" y="0"/>
                    <a:pt x="226803" y="129"/>
                    <a:pt x="226674" y="223"/>
                  </a:cubicBezTo>
                  <a:cubicBezTo>
                    <a:pt x="226627" y="176"/>
                    <a:pt x="226580" y="141"/>
                    <a:pt x="226533" y="117"/>
                  </a:cubicBezTo>
                  <a:cubicBezTo>
                    <a:pt x="226415" y="35"/>
                    <a:pt x="226286" y="0"/>
                    <a:pt x="226157" y="0"/>
                  </a:cubicBezTo>
                  <a:cubicBezTo>
                    <a:pt x="225899" y="0"/>
                    <a:pt x="225676" y="129"/>
                    <a:pt x="225546" y="223"/>
                  </a:cubicBezTo>
                  <a:cubicBezTo>
                    <a:pt x="225499" y="176"/>
                    <a:pt x="225452" y="141"/>
                    <a:pt x="225405" y="117"/>
                  </a:cubicBezTo>
                  <a:cubicBezTo>
                    <a:pt x="225288" y="35"/>
                    <a:pt x="225159" y="0"/>
                    <a:pt x="225018" y="0"/>
                  </a:cubicBezTo>
                  <a:cubicBezTo>
                    <a:pt x="224771" y="0"/>
                    <a:pt x="224548" y="129"/>
                    <a:pt x="224419" y="223"/>
                  </a:cubicBezTo>
                  <a:cubicBezTo>
                    <a:pt x="224372" y="176"/>
                    <a:pt x="224325" y="141"/>
                    <a:pt x="224278" y="117"/>
                  </a:cubicBezTo>
                  <a:cubicBezTo>
                    <a:pt x="224160" y="35"/>
                    <a:pt x="224031" y="0"/>
                    <a:pt x="223890" y="0"/>
                  </a:cubicBezTo>
                  <a:cubicBezTo>
                    <a:pt x="223644" y="0"/>
                    <a:pt x="223421" y="129"/>
                    <a:pt x="223291" y="223"/>
                  </a:cubicBezTo>
                  <a:cubicBezTo>
                    <a:pt x="223244" y="176"/>
                    <a:pt x="223197" y="141"/>
                    <a:pt x="223139" y="117"/>
                  </a:cubicBezTo>
                  <a:cubicBezTo>
                    <a:pt x="223021" y="35"/>
                    <a:pt x="222904" y="0"/>
                    <a:pt x="222763" y="0"/>
                  </a:cubicBezTo>
                  <a:cubicBezTo>
                    <a:pt x="222504" y="0"/>
                    <a:pt x="222293" y="129"/>
                    <a:pt x="222152" y="223"/>
                  </a:cubicBezTo>
                  <a:cubicBezTo>
                    <a:pt x="222105" y="176"/>
                    <a:pt x="222058" y="141"/>
                    <a:pt x="222011" y="117"/>
                  </a:cubicBezTo>
                  <a:cubicBezTo>
                    <a:pt x="221894" y="35"/>
                    <a:pt x="221765" y="0"/>
                    <a:pt x="221635" y="0"/>
                  </a:cubicBezTo>
                  <a:cubicBezTo>
                    <a:pt x="221377" y="0"/>
                    <a:pt x="221154" y="129"/>
                    <a:pt x="221025" y="223"/>
                  </a:cubicBezTo>
                  <a:cubicBezTo>
                    <a:pt x="220978" y="176"/>
                    <a:pt x="220931" y="141"/>
                    <a:pt x="220884" y="117"/>
                  </a:cubicBezTo>
                  <a:cubicBezTo>
                    <a:pt x="220766" y="35"/>
                    <a:pt x="220637" y="0"/>
                    <a:pt x="220496" y="0"/>
                  </a:cubicBezTo>
                  <a:cubicBezTo>
                    <a:pt x="220249" y="0"/>
                    <a:pt x="220026" y="129"/>
                    <a:pt x="219897" y="223"/>
                  </a:cubicBezTo>
                  <a:cubicBezTo>
                    <a:pt x="219850" y="176"/>
                    <a:pt x="219803" y="141"/>
                    <a:pt x="219756" y="117"/>
                  </a:cubicBezTo>
                  <a:cubicBezTo>
                    <a:pt x="219639" y="35"/>
                    <a:pt x="219510" y="0"/>
                    <a:pt x="219369" y="0"/>
                  </a:cubicBezTo>
                  <a:cubicBezTo>
                    <a:pt x="219122" y="0"/>
                    <a:pt x="218899" y="129"/>
                    <a:pt x="218770" y="223"/>
                  </a:cubicBezTo>
                  <a:cubicBezTo>
                    <a:pt x="218723" y="176"/>
                    <a:pt x="218676" y="141"/>
                    <a:pt x="218617" y="117"/>
                  </a:cubicBezTo>
                  <a:cubicBezTo>
                    <a:pt x="218511" y="35"/>
                    <a:pt x="218382" y="0"/>
                    <a:pt x="218241" y="0"/>
                  </a:cubicBezTo>
                  <a:cubicBezTo>
                    <a:pt x="217994" y="0"/>
                    <a:pt x="217771" y="129"/>
                    <a:pt x="217642" y="223"/>
                  </a:cubicBezTo>
                  <a:cubicBezTo>
                    <a:pt x="217595" y="176"/>
                    <a:pt x="217536" y="141"/>
                    <a:pt x="217489" y="117"/>
                  </a:cubicBezTo>
                  <a:cubicBezTo>
                    <a:pt x="217372" y="35"/>
                    <a:pt x="217243" y="0"/>
                    <a:pt x="217114" y="0"/>
                  </a:cubicBezTo>
                  <a:cubicBezTo>
                    <a:pt x="216855" y="0"/>
                    <a:pt x="216632" y="129"/>
                    <a:pt x="216503" y="223"/>
                  </a:cubicBezTo>
                  <a:cubicBezTo>
                    <a:pt x="216456" y="176"/>
                    <a:pt x="216409" y="141"/>
                    <a:pt x="216362" y="117"/>
                  </a:cubicBezTo>
                  <a:cubicBezTo>
                    <a:pt x="216245" y="35"/>
                    <a:pt x="216115" y="0"/>
                    <a:pt x="215986" y="0"/>
                  </a:cubicBezTo>
                  <a:cubicBezTo>
                    <a:pt x="215728" y="0"/>
                    <a:pt x="215505" y="129"/>
                    <a:pt x="215375" y="223"/>
                  </a:cubicBezTo>
                  <a:cubicBezTo>
                    <a:pt x="215328" y="176"/>
                    <a:pt x="215281" y="141"/>
                    <a:pt x="215234" y="117"/>
                  </a:cubicBezTo>
                  <a:cubicBezTo>
                    <a:pt x="215117" y="35"/>
                    <a:pt x="214988" y="0"/>
                    <a:pt x="214847" y="0"/>
                  </a:cubicBezTo>
                  <a:cubicBezTo>
                    <a:pt x="214600" y="0"/>
                    <a:pt x="214377" y="129"/>
                    <a:pt x="214248" y="223"/>
                  </a:cubicBezTo>
                  <a:cubicBezTo>
                    <a:pt x="214201" y="176"/>
                    <a:pt x="214154" y="141"/>
                    <a:pt x="214107" y="117"/>
                  </a:cubicBezTo>
                  <a:cubicBezTo>
                    <a:pt x="213990" y="35"/>
                    <a:pt x="213860" y="0"/>
                    <a:pt x="213719" y="0"/>
                  </a:cubicBezTo>
                  <a:cubicBezTo>
                    <a:pt x="213473" y="0"/>
                    <a:pt x="213250" y="129"/>
                    <a:pt x="213120" y="223"/>
                  </a:cubicBezTo>
                  <a:cubicBezTo>
                    <a:pt x="213073" y="176"/>
                    <a:pt x="213026" y="141"/>
                    <a:pt x="212968" y="117"/>
                  </a:cubicBezTo>
                  <a:cubicBezTo>
                    <a:pt x="212850" y="35"/>
                    <a:pt x="212733" y="0"/>
                    <a:pt x="212592" y="0"/>
                  </a:cubicBezTo>
                  <a:cubicBezTo>
                    <a:pt x="212345" y="0"/>
                    <a:pt x="212122" y="129"/>
                    <a:pt x="211981" y="223"/>
                  </a:cubicBezTo>
                  <a:cubicBezTo>
                    <a:pt x="211946" y="176"/>
                    <a:pt x="211887" y="141"/>
                    <a:pt x="211840" y="117"/>
                  </a:cubicBezTo>
                  <a:cubicBezTo>
                    <a:pt x="211723" y="35"/>
                    <a:pt x="211594" y="0"/>
                    <a:pt x="211464" y="0"/>
                  </a:cubicBezTo>
                  <a:cubicBezTo>
                    <a:pt x="211206" y="0"/>
                    <a:pt x="210983" y="129"/>
                    <a:pt x="210854" y="223"/>
                  </a:cubicBezTo>
                  <a:cubicBezTo>
                    <a:pt x="210807" y="176"/>
                    <a:pt x="210760" y="141"/>
                    <a:pt x="210713" y="117"/>
                  </a:cubicBezTo>
                  <a:cubicBezTo>
                    <a:pt x="210595" y="35"/>
                    <a:pt x="210466" y="0"/>
                    <a:pt x="210325" y="0"/>
                  </a:cubicBezTo>
                  <a:cubicBezTo>
                    <a:pt x="210079" y="0"/>
                    <a:pt x="209855" y="129"/>
                    <a:pt x="209726" y="223"/>
                  </a:cubicBezTo>
                  <a:cubicBezTo>
                    <a:pt x="209679" y="176"/>
                    <a:pt x="209632" y="141"/>
                    <a:pt x="209585" y="117"/>
                  </a:cubicBezTo>
                  <a:cubicBezTo>
                    <a:pt x="209468" y="35"/>
                    <a:pt x="209339" y="0"/>
                    <a:pt x="209198" y="0"/>
                  </a:cubicBezTo>
                  <a:cubicBezTo>
                    <a:pt x="208951" y="0"/>
                    <a:pt x="208728" y="129"/>
                    <a:pt x="208599" y="223"/>
                  </a:cubicBezTo>
                  <a:cubicBezTo>
                    <a:pt x="208552" y="176"/>
                    <a:pt x="208505" y="141"/>
                    <a:pt x="208446" y="117"/>
                  </a:cubicBezTo>
                  <a:cubicBezTo>
                    <a:pt x="208340" y="35"/>
                    <a:pt x="208211" y="0"/>
                    <a:pt x="208070" y="0"/>
                  </a:cubicBezTo>
                  <a:cubicBezTo>
                    <a:pt x="207824" y="0"/>
                    <a:pt x="207600" y="129"/>
                    <a:pt x="207471" y="223"/>
                  </a:cubicBezTo>
                  <a:cubicBezTo>
                    <a:pt x="207424" y="176"/>
                    <a:pt x="207365" y="141"/>
                    <a:pt x="207319" y="117"/>
                  </a:cubicBezTo>
                  <a:cubicBezTo>
                    <a:pt x="207201" y="35"/>
                    <a:pt x="207072" y="0"/>
                    <a:pt x="206943" y="0"/>
                  </a:cubicBezTo>
                  <a:cubicBezTo>
                    <a:pt x="206684" y="0"/>
                    <a:pt x="206473" y="129"/>
                    <a:pt x="206332" y="223"/>
                  </a:cubicBezTo>
                  <a:cubicBezTo>
                    <a:pt x="206285" y="176"/>
                    <a:pt x="206238" y="141"/>
                    <a:pt x="206191" y="117"/>
                  </a:cubicBezTo>
                  <a:cubicBezTo>
                    <a:pt x="206074" y="35"/>
                    <a:pt x="205944" y="0"/>
                    <a:pt x="205815" y="0"/>
                  </a:cubicBezTo>
                  <a:cubicBezTo>
                    <a:pt x="205557" y="0"/>
                    <a:pt x="205334" y="129"/>
                    <a:pt x="205204" y="223"/>
                  </a:cubicBezTo>
                  <a:cubicBezTo>
                    <a:pt x="205157" y="176"/>
                    <a:pt x="205110" y="141"/>
                    <a:pt x="205064" y="117"/>
                  </a:cubicBezTo>
                  <a:cubicBezTo>
                    <a:pt x="204946" y="35"/>
                    <a:pt x="204817" y="0"/>
                    <a:pt x="204676" y="0"/>
                  </a:cubicBezTo>
                  <a:cubicBezTo>
                    <a:pt x="204429" y="0"/>
                    <a:pt x="204206" y="129"/>
                    <a:pt x="204077" y="223"/>
                  </a:cubicBezTo>
                  <a:cubicBezTo>
                    <a:pt x="204030" y="176"/>
                    <a:pt x="203983" y="141"/>
                    <a:pt x="203936" y="117"/>
                  </a:cubicBezTo>
                  <a:cubicBezTo>
                    <a:pt x="203819" y="35"/>
                    <a:pt x="203689" y="0"/>
                    <a:pt x="203548" y="0"/>
                  </a:cubicBezTo>
                  <a:cubicBezTo>
                    <a:pt x="203302" y="0"/>
                    <a:pt x="203079" y="129"/>
                    <a:pt x="202949" y="223"/>
                  </a:cubicBezTo>
                  <a:cubicBezTo>
                    <a:pt x="202902" y="176"/>
                    <a:pt x="202855" y="141"/>
                    <a:pt x="202797" y="117"/>
                  </a:cubicBezTo>
                  <a:cubicBezTo>
                    <a:pt x="202679" y="35"/>
                    <a:pt x="202562" y="0"/>
                    <a:pt x="202421" y="0"/>
                  </a:cubicBezTo>
                  <a:cubicBezTo>
                    <a:pt x="202174" y="0"/>
                    <a:pt x="201951" y="129"/>
                    <a:pt x="201822" y="223"/>
                  </a:cubicBezTo>
                  <a:cubicBezTo>
                    <a:pt x="201775" y="176"/>
                    <a:pt x="201716" y="141"/>
                    <a:pt x="201669" y="117"/>
                  </a:cubicBezTo>
                  <a:cubicBezTo>
                    <a:pt x="201552" y="35"/>
                    <a:pt x="201423" y="0"/>
                    <a:pt x="201293" y="0"/>
                  </a:cubicBezTo>
                  <a:cubicBezTo>
                    <a:pt x="201035" y="0"/>
                    <a:pt x="200812" y="129"/>
                    <a:pt x="200683" y="223"/>
                  </a:cubicBezTo>
                  <a:cubicBezTo>
                    <a:pt x="200636" y="176"/>
                    <a:pt x="200589" y="141"/>
                    <a:pt x="200542" y="117"/>
                  </a:cubicBezTo>
                  <a:cubicBezTo>
                    <a:pt x="200424" y="35"/>
                    <a:pt x="200295" y="0"/>
                    <a:pt x="200166" y="0"/>
                  </a:cubicBezTo>
                  <a:cubicBezTo>
                    <a:pt x="199908" y="0"/>
                    <a:pt x="199684" y="129"/>
                    <a:pt x="199555" y="223"/>
                  </a:cubicBezTo>
                  <a:cubicBezTo>
                    <a:pt x="199508" y="176"/>
                    <a:pt x="199461" y="141"/>
                    <a:pt x="199414" y="117"/>
                  </a:cubicBezTo>
                  <a:cubicBezTo>
                    <a:pt x="199297" y="35"/>
                    <a:pt x="199168" y="0"/>
                    <a:pt x="199027" y="0"/>
                  </a:cubicBezTo>
                  <a:cubicBezTo>
                    <a:pt x="198780" y="0"/>
                    <a:pt x="198557" y="129"/>
                    <a:pt x="198428" y="223"/>
                  </a:cubicBezTo>
                  <a:cubicBezTo>
                    <a:pt x="198381" y="176"/>
                    <a:pt x="198334" y="141"/>
                    <a:pt x="198275" y="117"/>
                  </a:cubicBezTo>
                  <a:cubicBezTo>
                    <a:pt x="198169" y="35"/>
                    <a:pt x="198040" y="0"/>
                    <a:pt x="197899" y="0"/>
                  </a:cubicBezTo>
                  <a:cubicBezTo>
                    <a:pt x="197653" y="0"/>
                    <a:pt x="197429" y="129"/>
                    <a:pt x="197300" y="223"/>
                  </a:cubicBezTo>
                  <a:cubicBezTo>
                    <a:pt x="197253" y="176"/>
                    <a:pt x="197206" y="141"/>
                    <a:pt x="197148" y="117"/>
                  </a:cubicBezTo>
                  <a:cubicBezTo>
                    <a:pt x="197030" y="35"/>
                    <a:pt x="196913" y="0"/>
                    <a:pt x="196772" y="0"/>
                  </a:cubicBezTo>
                  <a:cubicBezTo>
                    <a:pt x="196513" y="0"/>
                    <a:pt x="196302" y="129"/>
                    <a:pt x="196161" y="223"/>
                  </a:cubicBezTo>
                  <a:cubicBezTo>
                    <a:pt x="196114" y="176"/>
                    <a:pt x="196067" y="141"/>
                    <a:pt x="196020" y="117"/>
                  </a:cubicBezTo>
                  <a:cubicBezTo>
                    <a:pt x="195903" y="35"/>
                    <a:pt x="195773" y="0"/>
                    <a:pt x="195644" y="0"/>
                  </a:cubicBezTo>
                  <a:cubicBezTo>
                    <a:pt x="195386" y="0"/>
                    <a:pt x="195163" y="129"/>
                    <a:pt x="195033" y="223"/>
                  </a:cubicBezTo>
                  <a:cubicBezTo>
                    <a:pt x="194987" y="176"/>
                    <a:pt x="194940" y="141"/>
                    <a:pt x="194893" y="117"/>
                  </a:cubicBezTo>
                  <a:cubicBezTo>
                    <a:pt x="194775" y="35"/>
                    <a:pt x="194646" y="0"/>
                    <a:pt x="194505" y="0"/>
                  </a:cubicBezTo>
                  <a:cubicBezTo>
                    <a:pt x="194258" y="0"/>
                    <a:pt x="194035" y="129"/>
                    <a:pt x="193906" y="223"/>
                  </a:cubicBezTo>
                  <a:cubicBezTo>
                    <a:pt x="193859" y="176"/>
                    <a:pt x="193812" y="141"/>
                    <a:pt x="193765" y="117"/>
                  </a:cubicBezTo>
                  <a:cubicBezTo>
                    <a:pt x="193648" y="35"/>
                    <a:pt x="193518" y="0"/>
                    <a:pt x="193377" y="0"/>
                  </a:cubicBezTo>
                  <a:cubicBezTo>
                    <a:pt x="193131" y="0"/>
                    <a:pt x="192908" y="129"/>
                    <a:pt x="192778" y="223"/>
                  </a:cubicBezTo>
                  <a:cubicBezTo>
                    <a:pt x="192732" y="176"/>
                    <a:pt x="192685" y="141"/>
                    <a:pt x="192626" y="117"/>
                  </a:cubicBezTo>
                  <a:cubicBezTo>
                    <a:pt x="192520" y="35"/>
                    <a:pt x="192391" y="0"/>
                    <a:pt x="192250" y="0"/>
                  </a:cubicBezTo>
                  <a:cubicBezTo>
                    <a:pt x="192003" y="0"/>
                    <a:pt x="191780" y="129"/>
                    <a:pt x="191651" y="223"/>
                  </a:cubicBezTo>
                  <a:cubicBezTo>
                    <a:pt x="191604" y="176"/>
                    <a:pt x="191557" y="141"/>
                    <a:pt x="191498" y="117"/>
                  </a:cubicBezTo>
                  <a:cubicBezTo>
                    <a:pt x="191381" y="35"/>
                    <a:pt x="191252" y="0"/>
                    <a:pt x="191122" y="0"/>
                  </a:cubicBezTo>
                  <a:cubicBezTo>
                    <a:pt x="190864" y="0"/>
                    <a:pt x="190653" y="129"/>
                    <a:pt x="190512" y="223"/>
                  </a:cubicBezTo>
                  <a:cubicBezTo>
                    <a:pt x="190477" y="176"/>
                    <a:pt x="190418" y="141"/>
                    <a:pt x="190371" y="117"/>
                  </a:cubicBezTo>
                  <a:cubicBezTo>
                    <a:pt x="190253" y="35"/>
                    <a:pt x="190124" y="0"/>
                    <a:pt x="189995" y="0"/>
                  </a:cubicBezTo>
                  <a:cubicBezTo>
                    <a:pt x="189737" y="0"/>
                    <a:pt x="189513" y="129"/>
                    <a:pt x="189384" y="223"/>
                  </a:cubicBezTo>
                  <a:cubicBezTo>
                    <a:pt x="189337" y="176"/>
                    <a:pt x="189290" y="141"/>
                    <a:pt x="189243" y="117"/>
                  </a:cubicBezTo>
                  <a:cubicBezTo>
                    <a:pt x="189126" y="35"/>
                    <a:pt x="188997" y="0"/>
                    <a:pt x="188856" y="0"/>
                  </a:cubicBezTo>
                  <a:cubicBezTo>
                    <a:pt x="188609" y="0"/>
                    <a:pt x="188386" y="129"/>
                    <a:pt x="188257" y="223"/>
                  </a:cubicBezTo>
                  <a:cubicBezTo>
                    <a:pt x="188210" y="176"/>
                    <a:pt x="188163" y="141"/>
                    <a:pt x="188116" y="117"/>
                  </a:cubicBezTo>
                  <a:cubicBezTo>
                    <a:pt x="187998" y="35"/>
                    <a:pt x="187869" y="0"/>
                    <a:pt x="187728" y="0"/>
                  </a:cubicBezTo>
                  <a:cubicBezTo>
                    <a:pt x="187482" y="0"/>
                    <a:pt x="187258" y="129"/>
                    <a:pt x="187129" y="223"/>
                  </a:cubicBezTo>
                  <a:cubicBezTo>
                    <a:pt x="187082" y="176"/>
                    <a:pt x="187035" y="141"/>
                    <a:pt x="186977" y="117"/>
                  </a:cubicBezTo>
                  <a:cubicBezTo>
                    <a:pt x="186859" y="35"/>
                    <a:pt x="186742" y="0"/>
                    <a:pt x="186601" y="0"/>
                  </a:cubicBezTo>
                  <a:cubicBezTo>
                    <a:pt x="186354" y="0"/>
                    <a:pt x="186131" y="129"/>
                    <a:pt x="186002" y="223"/>
                  </a:cubicBezTo>
                  <a:cubicBezTo>
                    <a:pt x="185955" y="176"/>
                    <a:pt x="185896" y="141"/>
                    <a:pt x="185849" y="117"/>
                  </a:cubicBezTo>
                  <a:cubicBezTo>
                    <a:pt x="185732" y="35"/>
                    <a:pt x="185602" y="0"/>
                    <a:pt x="185473" y="0"/>
                  </a:cubicBezTo>
                  <a:cubicBezTo>
                    <a:pt x="185215" y="0"/>
                    <a:pt x="184992" y="129"/>
                    <a:pt x="184863" y="223"/>
                  </a:cubicBezTo>
                  <a:cubicBezTo>
                    <a:pt x="184816" y="176"/>
                    <a:pt x="184769" y="141"/>
                    <a:pt x="184722" y="117"/>
                  </a:cubicBezTo>
                  <a:cubicBezTo>
                    <a:pt x="184604" y="35"/>
                    <a:pt x="184475" y="0"/>
                    <a:pt x="184346" y="0"/>
                  </a:cubicBezTo>
                  <a:cubicBezTo>
                    <a:pt x="184087" y="0"/>
                    <a:pt x="183864" y="129"/>
                    <a:pt x="183735" y="223"/>
                  </a:cubicBezTo>
                  <a:cubicBezTo>
                    <a:pt x="183688" y="176"/>
                    <a:pt x="183641" y="141"/>
                    <a:pt x="183594" y="117"/>
                  </a:cubicBezTo>
                  <a:cubicBezTo>
                    <a:pt x="183477" y="35"/>
                    <a:pt x="183347" y="0"/>
                    <a:pt x="183207" y="0"/>
                  </a:cubicBezTo>
                  <a:cubicBezTo>
                    <a:pt x="182960" y="0"/>
                    <a:pt x="182737" y="129"/>
                    <a:pt x="182608" y="223"/>
                  </a:cubicBezTo>
                  <a:cubicBezTo>
                    <a:pt x="182561" y="176"/>
                    <a:pt x="182514" y="141"/>
                    <a:pt x="182455" y="117"/>
                  </a:cubicBezTo>
                  <a:cubicBezTo>
                    <a:pt x="182349" y="35"/>
                    <a:pt x="182220" y="0"/>
                    <a:pt x="182079" y="0"/>
                  </a:cubicBezTo>
                  <a:cubicBezTo>
                    <a:pt x="181832" y="0"/>
                    <a:pt x="181609" y="129"/>
                    <a:pt x="181480" y="223"/>
                  </a:cubicBezTo>
                  <a:cubicBezTo>
                    <a:pt x="181433" y="176"/>
                    <a:pt x="181386" y="141"/>
                    <a:pt x="181327" y="117"/>
                  </a:cubicBezTo>
                  <a:cubicBezTo>
                    <a:pt x="181210" y="35"/>
                    <a:pt x="181092" y="0"/>
                    <a:pt x="180952" y="0"/>
                  </a:cubicBezTo>
                  <a:cubicBezTo>
                    <a:pt x="180693" y="0"/>
                    <a:pt x="180482" y="129"/>
                    <a:pt x="180341" y="223"/>
                  </a:cubicBezTo>
                  <a:cubicBezTo>
                    <a:pt x="180294" y="176"/>
                    <a:pt x="180247" y="141"/>
                    <a:pt x="180200" y="117"/>
                  </a:cubicBezTo>
                  <a:cubicBezTo>
                    <a:pt x="180082" y="35"/>
                    <a:pt x="179953" y="0"/>
                    <a:pt x="179824" y="0"/>
                  </a:cubicBezTo>
                  <a:cubicBezTo>
                    <a:pt x="179566" y="0"/>
                    <a:pt x="179342" y="129"/>
                    <a:pt x="179213" y="223"/>
                  </a:cubicBezTo>
                  <a:cubicBezTo>
                    <a:pt x="179166" y="176"/>
                    <a:pt x="179119" y="141"/>
                    <a:pt x="179072" y="117"/>
                  </a:cubicBezTo>
                  <a:cubicBezTo>
                    <a:pt x="178955" y="35"/>
                    <a:pt x="178826" y="0"/>
                    <a:pt x="178685" y="0"/>
                  </a:cubicBezTo>
                  <a:cubicBezTo>
                    <a:pt x="178438" y="0"/>
                    <a:pt x="178215" y="129"/>
                    <a:pt x="178086" y="223"/>
                  </a:cubicBezTo>
                  <a:cubicBezTo>
                    <a:pt x="178039" y="176"/>
                    <a:pt x="177992" y="141"/>
                    <a:pt x="177945" y="117"/>
                  </a:cubicBezTo>
                  <a:cubicBezTo>
                    <a:pt x="177827" y="35"/>
                    <a:pt x="177698" y="0"/>
                    <a:pt x="177557" y="0"/>
                  </a:cubicBezTo>
                  <a:cubicBezTo>
                    <a:pt x="177311" y="0"/>
                    <a:pt x="177087" y="129"/>
                    <a:pt x="176958" y="223"/>
                  </a:cubicBezTo>
                  <a:cubicBezTo>
                    <a:pt x="176911" y="176"/>
                    <a:pt x="176864" y="141"/>
                    <a:pt x="176806" y="117"/>
                  </a:cubicBezTo>
                  <a:cubicBezTo>
                    <a:pt x="176688" y="35"/>
                    <a:pt x="176571" y="0"/>
                    <a:pt x="176430" y="0"/>
                  </a:cubicBezTo>
                  <a:cubicBezTo>
                    <a:pt x="176183" y="0"/>
                    <a:pt x="175960" y="129"/>
                    <a:pt x="175831" y="223"/>
                  </a:cubicBezTo>
                  <a:cubicBezTo>
                    <a:pt x="175784" y="176"/>
                    <a:pt x="175725" y="141"/>
                    <a:pt x="175678" y="117"/>
                  </a:cubicBezTo>
                  <a:cubicBezTo>
                    <a:pt x="175561" y="35"/>
                    <a:pt x="175431" y="0"/>
                    <a:pt x="175302" y="0"/>
                  </a:cubicBezTo>
                  <a:cubicBezTo>
                    <a:pt x="175044" y="0"/>
                    <a:pt x="174821" y="129"/>
                    <a:pt x="174692" y="223"/>
                  </a:cubicBezTo>
                  <a:cubicBezTo>
                    <a:pt x="174645" y="176"/>
                    <a:pt x="174598" y="141"/>
                    <a:pt x="174551" y="117"/>
                  </a:cubicBezTo>
                  <a:cubicBezTo>
                    <a:pt x="174433" y="35"/>
                    <a:pt x="174304" y="0"/>
                    <a:pt x="174175" y="0"/>
                  </a:cubicBezTo>
                  <a:cubicBezTo>
                    <a:pt x="173916" y="0"/>
                    <a:pt x="173693" y="129"/>
                    <a:pt x="173564" y="223"/>
                  </a:cubicBezTo>
                  <a:cubicBezTo>
                    <a:pt x="173517" y="176"/>
                    <a:pt x="173470" y="141"/>
                    <a:pt x="173423" y="117"/>
                  </a:cubicBezTo>
                  <a:cubicBezTo>
                    <a:pt x="173306" y="35"/>
                    <a:pt x="173176" y="0"/>
                    <a:pt x="173036" y="0"/>
                  </a:cubicBezTo>
                  <a:cubicBezTo>
                    <a:pt x="172789" y="0"/>
                    <a:pt x="172566" y="129"/>
                    <a:pt x="172437" y="223"/>
                  </a:cubicBezTo>
                  <a:cubicBezTo>
                    <a:pt x="172390" y="176"/>
                    <a:pt x="172343" y="141"/>
                    <a:pt x="172284" y="117"/>
                  </a:cubicBezTo>
                  <a:cubicBezTo>
                    <a:pt x="172178" y="35"/>
                    <a:pt x="172049" y="0"/>
                    <a:pt x="171908" y="0"/>
                  </a:cubicBezTo>
                  <a:cubicBezTo>
                    <a:pt x="171661" y="0"/>
                    <a:pt x="171438" y="129"/>
                    <a:pt x="171309" y="223"/>
                  </a:cubicBezTo>
                  <a:cubicBezTo>
                    <a:pt x="171262" y="176"/>
                    <a:pt x="171215" y="141"/>
                    <a:pt x="171156" y="117"/>
                  </a:cubicBezTo>
                  <a:cubicBezTo>
                    <a:pt x="171039" y="35"/>
                    <a:pt x="170921" y="0"/>
                    <a:pt x="170781" y="0"/>
                  </a:cubicBezTo>
                  <a:cubicBezTo>
                    <a:pt x="170522" y="0"/>
                    <a:pt x="170311" y="129"/>
                    <a:pt x="170170" y="223"/>
                  </a:cubicBezTo>
                  <a:cubicBezTo>
                    <a:pt x="170135" y="176"/>
                    <a:pt x="170076" y="141"/>
                    <a:pt x="170029" y="117"/>
                  </a:cubicBezTo>
                  <a:cubicBezTo>
                    <a:pt x="169911" y="35"/>
                    <a:pt x="169782" y="0"/>
                    <a:pt x="169653" y="0"/>
                  </a:cubicBezTo>
                  <a:cubicBezTo>
                    <a:pt x="169395" y="0"/>
                    <a:pt x="169172" y="129"/>
                    <a:pt x="169042" y="223"/>
                  </a:cubicBezTo>
                  <a:cubicBezTo>
                    <a:pt x="168995" y="176"/>
                    <a:pt x="168948" y="141"/>
                    <a:pt x="168901" y="117"/>
                  </a:cubicBezTo>
                  <a:cubicBezTo>
                    <a:pt x="168784" y="35"/>
                    <a:pt x="168655" y="0"/>
                    <a:pt x="168514" y="0"/>
                  </a:cubicBezTo>
                  <a:cubicBezTo>
                    <a:pt x="168267" y="0"/>
                    <a:pt x="168044" y="129"/>
                    <a:pt x="167915" y="223"/>
                  </a:cubicBezTo>
                  <a:cubicBezTo>
                    <a:pt x="167868" y="176"/>
                    <a:pt x="167821" y="141"/>
                    <a:pt x="167774" y="117"/>
                  </a:cubicBezTo>
                  <a:cubicBezTo>
                    <a:pt x="167656" y="35"/>
                    <a:pt x="167527" y="0"/>
                    <a:pt x="167386" y="0"/>
                  </a:cubicBezTo>
                  <a:cubicBezTo>
                    <a:pt x="167140" y="0"/>
                    <a:pt x="166917" y="129"/>
                    <a:pt x="166787" y="223"/>
                  </a:cubicBezTo>
                  <a:cubicBezTo>
                    <a:pt x="166740" y="176"/>
                    <a:pt x="166693" y="141"/>
                    <a:pt x="166635" y="117"/>
                  </a:cubicBezTo>
                  <a:cubicBezTo>
                    <a:pt x="166529" y="35"/>
                    <a:pt x="166400" y="0"/>
                    <a:pt x="166259" y="0"/>
                  </a:cubicBezTo>
                  <a:cubicBezTo>
                    <a:pt x="166012" y="0"/>
                    <a:pt x="165789" y="129"/>
                    <a:pt x="165660" y="223"/>
                  </a:cubicBezTo>
                  <a:cubicBezTo>
                    <a:pt x="165613" y="176"/>
                    <a:pt x="165566" y="141"/>
                    <a:pt x="165507" y="117"/>
                  </a:cubicBezTo>
                  <a:cubicBezTo>
                    <a:pt x="165390" y="35"/>
                    <a:pt x="165261" y="0"/>
                    <a:pt x="165131" y="0"/>
                  </a:cubicBezTo>
                  <a:cubicBezTo>
                    <a:pt x="164873" y="0"/>
                    <a:pt x="164650" y="129"/>
                    <a:pt x="164521" y="223"/>
                  </a:cubicBezTo>
                  <a:cubicBezTo>
                    <a:pt x="164474" y="176"/>
                    <a:pt x="164427" y="141"/>
                    <a:pt x="164380" y="117"/>
                  </a:cubicBezTo>
                  <a:cubicBezTo>
                    <a:pt x="164262" y="35"/>
                    <a:pt x="164133" y="0"/>
                    <a:pt x="164004" y="0"/>
                  </a:cubicBezTo>
                  <a:cubicBezTo>
                    <a:pt x="163745" y="0"/>
                    <a:pt x="163522" y="129"/>
                    <a:pt x="163393" y="223"/>
                  </a:cubicBezTo>
                  <a:cubicBezTo>
                    <a:pt x="163346" y="176"/>
                    <a:pt x="163299" y="141"/>
                    <a:pt x="163252" y="117"/>
                  </a:cubicBezTo>
                  <a:cubicBezTo>
                    <a:pt x="163135" y="35"/>
                    <a:pt x="163006" y="0"/>
                    <a:pt x="162865" y="0"/>
                  </a:cubicBezTo>
                  <a:cubicBezTo>
                    <a:pt x="162618" y="0"/>
                    <a:pt x="162395" y="129"/>
                    <a:pt x="162266" y="223"/>
                  </a:cubicBezTo>
                  <a:cubicBezTo>
                    <a:pt x="162219" y="176"/>
                    <a:pt x="162172" y="141"/>
                    <a:pt x="162125" y="117"/>
                  </a:cubicBezTo>
                  <a:cubicBezTo>
                    <a:pt x="162007" y="35"/>
                    <a:pt x="161878" y="0"/>
                    <a:pt x="161737" y="0"/>
                  </a:cubicBezTo>
                  <a:cubicBezTo>
                    <a:pt x="161490" y="0"/>
                    <a:pt x="161267" y="129"/>
                    <a:pt x="161138" y="223"/>
                  </a:cubicBezTo>
                  <a:cubicBezTo>
                    <a:pt x="161091" y="176"/>
                    <a:pt x="161044" y="141"/>
                    <a:pt x="160985" y="117"/>
                  </a:cubicBezTo>
                  <a:cubicBezTo>
                    <a:pt x="160868" y="35"/>
                    <a:pt x="160751" y="0"/>
                    <a:pt x="160610" y="0"/>
                  </a:cubicBezTo>
                  <a:cubicBezTo>
                    <a:pt x="160351" y="0"/>
                    <a:pt x="160140" y="129"/>
                    <a:pt x="159999" y="223"/>
                  </a:cubicBezTo>
                  <a:cubicBezTo>
                    <a:pt x="159964" y="176"/>
                    <a:pt x="159905" y="141"/>
                    <a:pt x="159858" y="117"/>
                  </a:cubicBezTo>
                  <a:cubicBezTo>
                    <a:pt x="159740" y="35"/>
                    <a:pt x="159611" y="0"/>
                    <a:pt x="159482" y="0"/>
                  </a:cubicBezTo>
                  <a:cubicBezTo>
                    <a:pt x="159224" y="0"/>
                    <a:pt x="159001" y="129"/>
                    <a:pt x="158871" y="223"/>
                  </a:cubicBezTo>
                  <a:cubicBezTo>
                    <a:pt x="158824" y="176"/>
                    <a:pt x="158777" y="141"/>
                    <a:pt x="158730" y="117"/>
                  </a:cubicBezTo>
                  <a:cubicBezTo>
                    <a:pt x="158613" y="35"/>
                    <a:pt x="158484" y="0"/>
                    <a:pt x="158343" y="0"/>
                  </a:cubicBezTo>
                  <a:cubicBezTo>
                    <a:pt x="158096" y="0"/>
                    <a:pt x="157873" y="129"/>
                    <a:pt x="157744" y="223"/>
                  </a:cubicBezTo>
                  <a:cubicBezTo>
                    <a:pt x="157697" y="176"/>
                    <a:pt x="157650" y="141"/>
                    <a:pt x="157603" y="117"/>
                  </a:cubicBezTo>
                  <a:cubicBezTo>
                    <a:pt x="157485" y="35"/>
                    <a:pt x="157356" y="0"/>
                    <a:pt x="157215" y="0"/>
                  </a:cubicBezTo>
                  <a:cubicBezTo>
                    <a:pt x="156969" y="0"/>
                    <a:pt x="156746" y="129"/>
                    <a:pt x="156616" y="223"/>
                  </a:cubicBezTo>
                  <a:cubicBezTo>
                    <a:pt x="156569" y="176"/>
                    <a:pt x="156522" y="141"/>
                    <a:pt x="156464" y="117"/>
                  </a:cubicBezTo>
                  <a:cubicBezTo>
                    <a:pt x="156358" y="35"/>
                    <a:pt x="156229" y="0"/>
                    <a:pt x="156088" y="0"/>
                  </a:cubicBezTo>
                  <a:cubicBezTo>
                    <a:pt x="155841" y="0"/>
                    <a:pt x="155618" y="129"/>
                    <a:pt x="155489" y="223"/>
                  </a:cubicBezTo>
                  <a:cubicBezTo>
                    <a:pt x="155442" y="176"/>
                    <a:pt x="155395" y="141"/>
                    <a:pt x="155336" y="117"/>
                  </a:cubicBezTo>
                  <a:cubicBezTo>
                    <a:pt x="155219" y="35"/>
                    <a:pt x="155090" y="0"/>
                    <a:pt x="154960" y="0"/>
                  </a:cubicBezTo>
                  <a:cubicBezTo>
                    <a:pt x="154702" y="0"/>
                    <a:pt x="154491" y="129"/>
                    <a:pt x="154350" y="223"/>
                  </a:cubicBezTo>
                  <a:cubicBezTo>
                    <a:pt x="154303" y="176"/>
                    <a:pt x="154256" y="141"/>
                    <a:pt x="154209" y="117"/>
                  </a:cubicBezTo>
                  <a:cubicBezTo>
                    <a:pt x="154091" y="35"/>
                    <a:pt x="153962" y="0"/>
                    <a:pt x="153833" y="0"/>
                  </a:cubicBezTo>
                  <a:cubicBezTo>
                    <a:pt x="153574" y="0"/>
                    <a:pt x="153351" y="129"/>
                    <a:pt x="153222" y="223"/>
                  </a:cubicBezTo>
                  <a:cubicBezTo>
                    <a:pt x="153175" y="176"/>
                    <a:pt x="153128" y="141"/>
                    <a:pt x="153081" y="117"/>
                  </a:cubicBezTo>
                  <a:cubicBezTo>
                    <a:pt x="152964" y="35"/>
                    <a:pt x="152835" y="0"/>
                    <a:pt x="152694" y="0"/>
                  </a:cubicBezTo>
                  <a:cubicBezTo>
                    <a:pt x="152447" y="0"/>
                    <a:pt x="152224" y="129"/>
                    <a:pt x="152095" y="223"/>
                  </a:cubicBezTo>
                  <a:cubicBezTo>
                    <a:pt x="152048" y="176"/>
                    <a:pt x="152001" y="141"/>
                    <a:pt x="151954" y="117"/>
                  </a:cubicBezTo>
                  <a:cubicBezTo>
                    <a:pt x="151836" y="35"/>
                    <a:pt x="151707" y="0"/>
                    <a:pt x="151566" y="0"/>
                  </a:cubicBezTo>
                  <a:cubicBezTo>
                    <a:pt x="151319" y="0"/>
                    <a:pt x="151096" y="129"/>
                    <a:pt x="150967" y="223"/>
                  </a:cubicBezTo>
                  <a:cubicBezTo>
                    <a:pt x="150920" y="176"/>
                    <a:pt x="150873" y="141"/>
                    <a:pt x="150814" y="117"/>
                  </a:cubicBezTo>
                  <a:cubicBezTo>
                    <a:pt x="150697" y="35"/>
                    <a:pt x="150580" y="0"/>
                    <a:pt x="150439" y="0"/>
                  </a:cubicBezTo>
                  <a:cubicBezTo>
                    <a:pt x="150180" y="0"/>
                    <a:pt x="149969" y="129"/>
                    <a:pt x="149828" y="223"/>
                  </a:cubicBezTo>
                  <a:cubicBezTo>
                    <a:pt x="149793" y="176"/>
                    <a:pt x="149734" y="141"/>
                    <a:pt x="149687" y="117"/>
                  </a:cubicBezTo>
                  <a:cubicBezTo>
                    <a:pt x="149570" y="35"/>
                    <a:pt x="149440" y="0"/>
                    <a:pt x="149311" y="0"/>
                  </a:cubicBezTo>
                  <a:cubicBezTo>
                    <a:pt x="149053" y="0"/>
                    <a:pt x="148830" y="129"/>
                    <a:pt x="148700" y="223"/>
                  </a:cubicBezTo>
                  <a:cubicBezTo>
                    <a:pt x="148653" y="176"/>
                    <a:pt x="148606" y="141"/>
                    <a:pt x="148559" y="117"/>
                  </a:cubicBezTo>
                  <a:cubicBezTo>
                    <a:pt x="148442" y="35"/>
                    <a:pt x="148313" y="0"/>
                    <a:pt x="148184" y="0"/>
                  </a:cubicBezTo>
                  <a:cubicBezTo>
                    <a:pt x="147925" y="0"/>
                    <a:pt x="147702" y="129"/>
                    <a:pt x="147573" y="223"/>
                  </a:cubicBezTo>
                  <a:cubicBezTo>
                    <a:pt x="147526" y="176"/>
                    <a:pt x="147479" y="141"/>
                    <a:pt x="147432" y="117"/>
                  </a:cubicBezTo>
                  <a:cubicBezTo>
                    <a:pt x="147315" y="35"/>
                    <a:pt x="147185" y="0"/>
                    <a:pt x="147044" y="0"/>
                  </a:cubicBezTo>
                  <a:cubicBezTo>
                    <a:pt x="146798" y="0"/>
                    <a:pt x="146575" y="129"/>
                    <a:pt x="146445" y="223"/>
                  </a:cubicBezTo>
                  <a:cubicBezTo>
                    <a:pt x="146398" y="176"/>
                    <a:pt x="146351" y="141"/>
                    <a:pt x="146293" y="117"/>
                  </a:cubicBezTo>
                  <a:cubicBezTo>
                    <a:pt x="146187" y="35"/>
                    <a:pt x="146058" y="0"/>
                    <a:pt x="145917" y="0"/>
                  </a:cubicBezTo>
                  <a:cubicBezTo>
                    <a:pt x="145670" y="0"/>
                    <a:pt x="145447" y="129"/>
                    <a:pt x="145318" y="223"/>
                  </a:cubicBezTo>
                  <a:cubicBezTo>
                    <a:pt x="145271" y="176"/>
                    <a:pt x="145224" y="141"/>
                    <a:pt x="145165" y="117"/>
                  </a:cubicBezTo>
                  <a:cubicBezTo>
                    <a:pt x="145048" y="35"/>
                    <a:pt x="144930" y="0"/>
                    <a:pt x="144789" y="0"/>
                  </a:cubicBezTo>
                  <a:cubicBezTo>
                    <a:pt x="144531" y="0"/>
                    <a:pt x="144308" y="129"/>
                    <a:pt x="144179" y="223"/>
                  </a:cubicBezTo>
                  <a:cubicBezTo>
                    <a:pt x="144132" y="176"/>
                    <a:pt x="144085" y="141"/>
                    <a:pt x="144038" y="117"/>
                  </a:cubicBezTo>
                  <a:cubicBezTo>
                    <a:pt x="143920" y="35"/>
                    <a:pt x="143791" y="0"/>
                    <a:pt x="143662" y="0"/>
                  </a:cubicBezTo>
                  <a:cubicBezTo>
                    <a:pt x="143404" y="0"/>
                    <a:pt x="143180" y="129"/>
                    <a:pt x="143051" y="223"/>
                  </a:cubicBezTo>
                  <a:cubicBezTo>
                    <a:pt x="143004" y="176"/>
                    <a:pt x="142957" y="141"/>
                    <a:pt x="142910" y="117"/>
                  </a:cubicBezTo>
                  <a:cubicBezTo>
                    <a:pt x="142793" y="35"/>
                    <a:pt x="142664" y="0"/>
                    <a:pt x="142523" y="0"/>
                  </a:cubicBezTo>
                  <a:cubicBezTo>
                    <a:pt x="142276" y="0"/>
                    <a:pt x="142053" y="129"/>
                    <a:pt x="141924" y="223"/>
                  </a:cubicBezTo>
                  <a:cubicBezTo>
                    <a:pt x="141877" y="176"/>
                    <a:pt x="141830" y="141"/>
                    <a:pt x="141783" y="117"/>
                  </a:cubicBezTo>
                  <a:cubicBezTo>
                    <a:pt x="141665" y="35"/>
                    <a:pt x="141536" y="0"/>
                    <a:pt x="141395" y="0"/>
                  </a:cubicBezTo>
                  <a:cubicBezTo>
                    <a:pt x="141149" y="0"/>
                    <a:pt x="140925" y="129"/>
                    <a:pt x="140796" y="223"/>
                  </a:cubicBezTo>
                  <a:cubicBezTo>
                    <a:pt x="140749" y="176"/>
                    <a:pt x="140702" y="141"/>
                    <a:pt x="140644" y="117"/>
                  </a:cubicBezTo>
                  <a:cubicBezTo>
                    <a:pt x="140526" y="35"/>
                    <a:pt x="140409" y="0"/>
                    <a:pt x="140268" y="0"/>
                  </a:cubicBezTo>
                  <a:cubicBezTo>
                    <a:pt x="140021" y="0"/>
                    <a:pt x="139798" y="129"/>
                    <a:pt x="139669" y="223"/>
                  </a:cubicBezTo>
                  <a:cubicBezTo>
                    <a:pt x="139622" y="176"/>
                    <a:pt x="139563" y="141"/>
                    <a:pt x="139516" y="117"/>
                  </a:cubicBezTo>
                  <a:cubicBezTo>
                    <a:pt x="139399" y="35"/>
                    <a:pt x="139269" y="0"/>
                    <a:pt x="139140" y="0"/>
                  </a:cubicBezTo>
                  <a:cubicBezTo>
                    <a:pt x="138882" y="0"/>
                    <a:pt x="138659" y="129"/>
                    <a:pt x="138529" y="223"/>
                  </a:cubicBezTo>
                  <a:cubicBezTo>
                    <a:pt x="138482" y="176"/>
                    <a:pt x="138435" y="141"/>
                    <a:pt x="138389" y="117"/>
                  </a:cubicBezTo>
                  <a:cubicBezTo>
                    <a:pt x="138271" y="35"/>
                    <a:pt x="138142" y="0"/>
                    <a:pt x="138013" y="0"/>
                  </a:cubicBezTo>
                  <a:cubicBezTo>
                    <a:pt x="137754" y="0"/>
                    <a:pt x="137531" y="129"/>
                    <a:pt x="137402" y="223"/>
                  </a:cubicBezTo>
                  <a:cubicBezTo>
                    <a:pt x="137355" y="176"/>
                    <a:pt x="137308" y="141"/>
                    <a:pt x="137261" y="117"/>
                  </a:cubicBezTo>
                  <a:cubicBezTo>
                    <a:pt x="137144" y="35"/>
                    <a:pt x="137014" y="0"/>
                    <a:pt x="136873" y="0"/>
                  </a:cubicBezTo>
                  <a:cubicBezTo>
                    <a:pt x="136627" y="0"/>
                    <a:pt x="136404" y="129"/>
                    <a:pt x="136274" y="223"/>
                  </a:cubicBezTo>
                  <a:cubicBezTo>
                    <a:pt x="136227" y="176"/>
                    <a:pt x="136180" y="141"/>
                    <a:pt x="136122" y="117"/>
                  </a:cubicBezTo>
                  <a:cubicBezTo>
                    <a:pt x="136016" y="35"/>
                    <a:pt x="135887" y="0"/>
                    <a:pt x="135746" y="0"/>
                  </a:cubicBezTo>
                  <a:cubicBezTo>
                    <a:pt x="135499" y="0"/>
                    <a:pt x="135276" y="129"/>
                    <a:pt x="135147" y="223"/>
                  </a:cubicBezTo>
                  <a:cubicBezTo>
                    <a:pt x="135100" y="176"/>
                    <a:pt x="135053" y="141"/>
                    <a:pt x="134994" y="117"/>
                  </a:cubicBezTo>
                  <a:cubicBezTo>
                    <a:pt x="134877" y="35"/>
                    <a:pt x="134759" y="0"/>
                    <a:pt x="134618" y="0"/>
                  </a:cubicBezTo>
                  <a:cubicBezTo>
                    <a:pt x="134360" y="0"/>
                    <a:pt x="134149" y="129"/>
                    <a:pt x="134008" y="223"/>
                  </a:cubicBezTo>
                  <a:cubicBezTo>
                    <a:pt x="133972" y="176"/>
                    <a:pt x="133914" y="141"/>
                    <a:pt x="133867" y="117"/>
                  </a:cubicBezTo>
                  <a:cubicBezTo>
                    <a:pt x="133749" y="35"/>
                    <a:pt x="133620" y="0"/>
                    <a:pt x="133491" y="0"/>
                  </a:cubicBezTo>
                  <a:cubicBezTo>
                    <a:pt x="133233" y="0"/>
                    <a:pt x="133009" y="129"/>
                    <a:pt x="132880" y="223"/>
                  </a:cubicBezTo>
                  <a:cubicBezTo>
                    <a:pt x="132833" y="176"/>
                    <a:pt x="132786" y="141"/>
                    <a:pt x="132739" y="117"/>
                  </a:cubicBezTo>
                  <a:cubicBezTo>
                    <a:pt x="132622" y="35"/>
                    <a:pt x="132493" y="0"/>
                    <a:pt x="132352" y="0"/>
                  </a:cubicBezTo>
                  <a:cubicBezTo>
                    <a:pt x="132105" y="0"/>
                    <a:pt x="131882" y="129"/>
                    <a:pt x="131753" y="223"/>
                  </a:cubicBezTo>
                  <a:cubicBezTo>
                    <a:pt x="131706" y="176"/>
                    <a:pt x="131659" y="141"/>
                    <a:pt x="131612" y="117"/>
                  </a:cubicBezTo>
                  <a:cubicBezTo>
                    <a:pt x="131494" y="35"/>
                    <a:pt x="131365" y="0"/>
                    <a:pt x="131224" y="0"/>
                  </a:cubicBezTo>
                  <a:cubicBezTo>
                    <a:pt x="130978" y="0"/>
                    <a:pt x="130754" y="129"/>
                    <a:pt x="130625" y="223"/>
                  </a:cubicBezTo>
                  <a:cubicBezTo>
                    <a:pt x="130578" y="176"/>
                    <a:pt x="130531" y="141"/>
                    <a:pt x="130473" y="117"/>
                  </a:cubicBezTo>
                  <a:cubicBezTo>
                    <a:pt x="130355" y="35"/>
                    <a:pt x="130238" y="0"/>
                    <a:pt x="130097" y="0"/>
                  </a:cubicBezTo>
                  <a:cubicBezTo>
                    <a:pt x="129850" y="0"/>
                    <a:pt x="129627" y="129"/>
                    <a:pt x="129498" y="223"/>
                  </a:cubicBezTo>
                  <a:cubicBezTo>
                    <a:pt x="129451" y="176"/>
                    <a:pt x="129392" y="141"/>
                    <a:pt x="129345" y="117"/>
                  </a:cubicBezTo>
                  <a:cubicBezTo>
                    <a:pt x="129228" y="35"/>
                    <a:pt x="129098" y="0"/>
                    <a:pt x="128969" y="0"/>
                  </a:cubicBezTo>
                  <a:cubicBezTo>
                    <a:pt x="128711" y="0"/>
                    <a:pt x="128488" y="129"/>
                    <a:pt x="128358" y="223"/>
                  </a:cubicBezTo>
                  <a:cubicBezTo>
                    <a:pt x="128312" y="176"/>
                    <a:pt x="128265" y="141"/>
                    <a:pt x="128218" y="117"/>
                  </a:cubicBezTo>
                  <a:cubicBezTo>
                    <a:pt x="128100" y="35"/>
                    <a:pt x="127971" y="0"/>
                    <a:pt x="127842" y="0"/>
                  </a:cubicBezTo>
                  <a:cubicBezTo>
                    <a:pt x="127583" y="0"/>
                    <a:pt x="127360" y="129"/>
                    <a:pt x="127231" y="223"/>
                  </a:cubicBezTo>
                  <a:cubicBezTo>
                    <a:pt x="127184" y="176"/>
                    <a:pt x="127137" y="141"/>
                    <a:pt x="127090" y="117"/>
                  </a:cubicBezTo>
                  <a:cubicBezTo>
                    <a:pt x="126973" y="35"/>
                    <a:pt x="126843" y="0"/>
                    <a:pt x="126702" y="0"/>
                  </a:cubicBezTo>
                  <a:cubicBezTo>
                    <a:pt x="126456" y="0"/>
                    <a:pt x="126233" y="129"/>
                    <a:pt x="126103" y="223"/>
                  </a:cubicBezTo>
                  <a:cubicBezTo>
                    <a:pt x="126057" y="176"/>
                    <a:pt x="126010" y="141"/>
                    <a:pt x="125963" y="117"/>
                  </a:cubicBezTo>
                  <a:cubicBezTo>
                    <a:pt x="125845" y="35"/>
                    <a:pt x="125716" y="0"/>
                    <a:pt x="125575" y="0"/>
                  </a:cubicBezTo>
                  <a:cubicBezTo>
                    <a:pt x="125328" y="0"/>
                    <a:pt x="125105" y="129"/>
                    <a:pt x="124976" y="223"/>
                  </a:cubicBezTo>
                  <a:cubicBezTo>
                    <a:pt x="124929" y="176"/>
                    <a:pt x="124882" y="141"/>
                    <a:pt x="124823" y="117"/>
                  </a:cubicBezTo>
                  <a:cubicBezTo>
                    <a:pt x="124706" y="35"/>
                    <a:pt x="124588" y="0"/>
                    <a:pt x="124447" y="0"/>
                  </a:cubicBezTo>
                  <a:cubicBezTo>
                    <a:pt x="124189" y="0"/>
                    <a:pt x="123978" y="129"/>
                    <a:pt x="123837" y="223"/>
                  </a:cubicBezTo>
                  <a:cubicBezTo>
                    <a:pt x="123802" y="176"/>
                    <a:pt x="123743" y="141"/>
                    <a:pt x="123696" y="117"/>
                  </a:cubicBezTo>
                  <a:cubicBezTo>
                    <a:pt x="123578" y="35"/>
                    <a:pt x="123449" y="0"/>
                    <a:pt x="123320" y="0"/>
                  </a:cubicBezTo>
                  <a:cubicBezTo>
                    <a:pt x="123062" y="0"/>
                    <a:pt x="122838" y="129"/>
                    <a:pt x="122709" y="223"/>
                  </a:cubicBezTo>
                  <a:cubicBezTo>
                    <a:pt x="122662" y="176"/>
                    <a:pt x="122615" y="141"/>
                    <a:pt x="122568" y="117"/>
                  </a:cubicBezTo>
                  <a:cubicBezTo>
                    <a:pt x="122451" y="35"/>
                    <a:pt x="122322" y="0"/>
                    <a:pt x="122181" y="0"/>
                  </a:cubicBezTo>
                  <a:cubicBezTo>
                    <a:pt x="121934" y="0"/>
                    <a:pt x="121711" y="129"/>
                    <a:pt x="121582" y="223"/>
                  </a:cubicBezTo>
                  <a:cubicBezTo>
                    <a:pt x="121535" y="176"/>
                    <a:pt x="121488" y="141"/>
                    <a:pt x="121441" y="117"/>
                  </a:cubicBezTo>
                  <a:cubicBezTo>
                    <a:pt x="121323" y="35"/>
                    <a:pt x="121194" y="0"/>
                    <a:pt x="121053" y="0"/>
                  </a:cubicBezTo>
                  <a:cubicBezTo>
                    <a:pt x="120807" y="0"/>
                    <a:pt x="120583" y="129"/>
                    <a:pt x="120454" y="223"/>
                  </a:cubicBezTo>
                  <a:cubicBezTo>
                    <a:pt x="120407" y="176"/>
                    <a:pt x="120360" y="141"/>
                    <a:pt x="120302" y="117"/>
                  </a:cubicBezTo>
                  <a:cubicBezTo>
                    <a:pt x="120196" y="35"/>
                    <a:pt x="120067" y="0"/>
                    <a:pt x="119926" y="0"/>
                  </a:cubicBezTo>
                  <a:cubicBezTo>
                    <a:pt x="119679" y="0"/>
                    <a:pt x="119456" y="129"/>
                    <a:pt x="119327" y="223"/>
                  </a:cubicBezTo>
                  <a:cubicBezTo>
                    <a:pt x="119280" y="176"/>
                    <a:pt x="119221" y="141"/>
                    <a:pt x="119174" y="117"/>
                  </a:cubicBezTo>
                  <a:cubicBezTo>
                    <a:pt x="119057" y="35"/>
                    <a:pt x="118927" y="0"/>
                    <a:pt x="118798" y="0"/>
                  </a:cubicBezTo>
                  <a:cubicBezTo>
                    <a:pt x="118540" y="0"/>
                    <a:pt x="118317" y="129"/>
                    <a:pt x="118188" y="223"/>
                  </a:cubicBezTo>
                  <a:cubicBezTo>
                    <a:pt x="118141" y="176"/>
                    <a:pt x="118094" y="141"/>
                    <a:pt x="118047" y="117"/>
                  </a:cubicBezTo>
                  <a:cubicBezTo>
                    <a:pt x="117929" y="35"/>
                    <a:pt x="117800" y="0"/>
                    <a:pt x="117671" y="0"/>
                  </a:cubicBezTo>
                  <a:cubicBezTo>
                    <a:pt x="117412" y="0"/>
                    <a:pt x="117189" y="129"/>
                    <a:pt x="117060" y="223"/>
                  </a:cubicBezTo>
                  <a:cubicBezTo>
                    <a:pt x="117013" y="176"/>
                    <a:pt x="116966" y="141"/>
                    <a:pt x="116919" y="117"/>
                  </a:cubicBezTo>
                  <a:cubicBezTo>
                    <a:pt x="116802" y="35"/>
                    <a:pt x="116672" y="0"/>
                    <a:pt x="116532" y="0"/>
                  </a:cubicBezTo>
                  <a:cubicBezTo>
                    <a:pt x="116285" y="0"/>
                    <a:pt x="116062" y="129"/>
                    <a:pt x="115933" y="223"/>
                  </a:cubicBezTo>
                  <a:cubicBezTo>
                    <a:pt x="115886" y="176"/>
                    <a:pt x="115839" y="141"/>
                    <a:pt x="115792" y="117"/>
                  </a:cubicBezTo>
                  <a:cubicBezTo>
                    <a:pt x="115674" y="35"/>
                    <a:pt x="115545" y="0"/>
                    <a:pt x="115404" y="0"/>
                  </a:cubicBezTo>
                  <a:cubicBezTo>
                    <a:pt x="115157" y="0"/>
                    <a:pt x="114934" y="129"/>
                    <a:pt x="114805" y="223"/>
                  </a:cubicBezTo>
                  <a:cubicBezTo>
                    <a:pt x="114758" y="176"/>
                    <a:pt x="114711" y="141"/>
                    <a:pt x="114652" y="117"/>
                  </a:cubicBezTo>
                  <a:cubicBezTo>
                    <a:pt x="114535" y="35"/>
                    <a:pt x="114417" y="0"/>
                    <a:pt x="114277" y="0"/>
                  </a:cubicBezTo>
                  <a:cubicBezTo>
                    <a:pt x="114018" y="0"/>
                    <a:pt x="113807" y="129"/>
                    <a:pt x="113666" y="223"/>
                  </a:cubicBezTo>
                  <a:cubicBezTo>
                    <a:pt x="113631" y="176"/>
                    <a:pt x="113572" y="141"/>
                    <a:pt x="113525" y="117"/>
                  </a:cubicBezTo>
                  <a:cubicBezTo>
                    <a:pt x="113407" y="35"/>
                    <a:pt x="113278" y="0"/>
                    <a:pt x="113149" y="0"/>
                  </a:cubicBezTo>
                  <a:cubicBezTo>
                    <a:pt x="112891" y="0"/>
                    <a:pt x="112667" y="129"/>
                    <a:pt x="112538" y="223"/>
                  </a:cubicBezTo>
                  <a:cubicBezTo>
                    <a:pt x="112491" y="176"/>
                    <a:pt x="112444" y="141"/>
                    <a:pt x="112397" y="117"/>
                  </a:cubicBezTo>
                  <a:cubicBezTo>
                    <a:pt x="112280" y="35"/>
                    <a:pt x="112151" y="0"/>
                    <a:pt x="112010" y="0"/>
                  </a:cubicBezTo>
                  <a:cubicBezTo>
                    <a:pt x="111763" y="0"/>
                    <a:pt x="111540" y="129"/>
                    <a:pt x="111411" y="223"/>
                  </a:cubicBezTo>
                  <a:cubicBezTo>
                    <a:pt x="111364" y="176"/>
                    <a:pt x="111317" y="141"/>
                    <a:pt x="111270" y="117"/>
                  </a:cubicBezTo>
                  <a:cubicBezTo>
                    <a:pt x="111152" y="35"/>
                    <a:pt x="111023" y="0"/>
                    <a:pt x="110882" y="0"/>
                  </a:cubicBezTo>
                  <a:cubicBezTo>
                    <a:pt x="110636" y="0"/>
                    <a:pt x="110412" y="129"/>
                    <a:pt x="110283" y="223"/>
                  </a:cubicBezTo>
                  <a:cubicBezTo>
                    <a:pt x="110236" y="176"/>
                    <a:pt x="110189" y="141"/>
                    <a:pt x="110131" y="117"/>
                  </a:cubicBezTo>
                  <a:cubicBezTo>
                    <a:pt x="110025" y="35"/>
                    <a:pt x="109896" y="0"/>
                    <a:pt x="109755" y="0"/>
                  </a:cubicBezTo>
                  <a:cubicBezTo>
                    <a:pt x="109508" y="0"/>
                    <a:pt x="109285" y="129"/>
                    <a:pt x="109156" y="223"/>
                  </a:cubicBezTo>
                  <a:cubicBezTo>
                    <a:pt x="109109" y="176"/>
                    <a:pt x="109062" y="141"/>
                    <a:pt x="109003" y="117"/>
                  </a:cubicBezTo>
                  <a:cubicBezTo>
                    <a:pt x="108886" y="35"/>
                    <a:pt x="108756" y="0"/>
                    <a:pt x="108627" y="0"/>
                  </a:cubicBezTo>
                  <a:cubicBezTo>
                    <a:pt x="108369" y="0"/>
                    <a:pt x="108146" y="129"/>
                    <a:pt x="108017" y="223"/>
                  </a:cubicBezTo>
                  <a:cubicBezTo>
                    <a:pt x="107970" y="176"/>
                    <a:pt x="107923" y="141"/>
                    <a:pt x="107876" y="117"/>
                  </a:cubicBezTo>
                  <a:cubicBezTo>
                    <a:pt x="107758" y="35"/>
                    <a:pt x="107629" y="0"/>
                    <a:pt x="107500" y="0"/>
                  </a:cubicBezTo>
                  <a:cubicBezTo>
                    <a:pt x="107241" y="0"/>
                    <a:pt x="107018" y="129"/>
                    <a:pt x="106889" y="223"/>
                  </a:cubicBezTo>
                  <a:cubicBezTo>
                    <a:pt x="106842" y="176"/>
                    <a:pt x="106795" y="141"/>
                    <a:pt x="106748" y="117"/>
                  </a:cubicBezTo>
                  <a:cubicBezTo>
                    <a:pt x="106631" y="35"/>
                    <a:pt x="106501" y="0"/>
                    <a:pt x="106361" y="0"/>
                  </a:cubicBezTo>
                  <a:cubicBezTo>
                    <a:pt x="106114" y="0"/>
                    <a:pt x="105891" y="129"/>
                    <a:pt x="105762" y="223"/>
                  </a:cubicBezTo>
                  <a:cubicBezTo>
                    <a:pt x="105715" y="176"/>
                    <a:pt x="105668" y="141"/>
                    <a:pt x="105621" y="117"/>
                  </a:cubicBezTo>
                  <a:cubicBezTo>
                    <a:pt x="105503" y="35"/>
                    <a:pt x="105374" y="0"/>
                    <a:pt x="105233" y="0"/>
                  </a:cubicBezTo>
                  <a:cubicBezTo>
                    <a:pt x="104986" y="0"/>
                    <a:pt x="104763" y="129"/>
                    <a:pt x="104634" y="223"/>
                  </a:cubicBezTo>
                  <a:cubicBezTo>
                    <a:pt x="104587" y="176"/>
                    <a:pt x="104540" y="141"/>
                    <a:pt x="104481" y="117"/>
                  </a:cubicBezTo>
                  <a:cubicBezTo>
                    <a:pt x="104364" y="35"/>
                    <a:pt x="104246" y="0"/>
                    <a:pt x="104106" y="0"/>
                  </a:cubicBezTo>
                  <a:cubicBezTo>
                    <a:pt x="103859" y="0"/>
                    <a:pt x="103636" y="129"/>
                    <a:pt x="103495" y="223"/>
                  </a:cubicBezTo>
                  <a:cubicBezTo>
                    <a:pt x="103460" y="176"/>
                    <a:pt x="103401" y="141"/>
                    <a:pt x="103354" y="117"/>
                  </a:cubicBezTo>
                  <a:cubicBezTo>
                    <a:pt x="103236" y="35"/>
                    <a:pt x="103107" y="0"/>
                    <a:pt x="102978" y="0"/>
                  </a:cubicBezTo>
                  <a:cubicBezTo>
                    <a:pt x="102720" y="0"/>
                    <a:pt x="102497" y="129"/>
                    <a:pt x="102367" y="223"/>
                  </a:cubicBezTo>
                  <a:cubicBezTo>
                    <a:pt x="102320" y="176"/>
                    <a:pt x="102273" y="141"/>
                    <a:pt x="102226" y="117"/>
                  </a:cubicBezTo>
                  <a:cubicBezTo>
                    <a:pt x="102109" y="35"/>
                    <a:pt x="101980" y="0"/>
                    <a:pt x="101839" y="0"/>
                  </a:cubicBezTo>
                  <a:cubicBezTo>
                    <a:pt x="101592" y="0"/>
                    <a:pt x="101369" y="129"/>
                    <a:pt x="101240" y="223"/>
                  </a:cubicBezTo>
                  <a:cubicBezTo>
                    <a:pt x="101193" y="176"/>
                    <a:pt x="101146" y="141"/>
                    <a:pt x="101099" y="117"/>
                  </a:cubicBezTo>
                  <a:cubicBezTo>
                    <a:pt x="100981" y="35"/>
                    <a:pt x="100852" y="0"/>
                    <a:pt x="100711" y="0"/>
                  </a:cubicBezTo>
                  <a:cubicBezTo>
                    <a:pt x="100465" y="0"/>
                    <a:pt x="100242" y="129"/>
                    <a:pt x="100112" y="223"/>
                  </a:cubicBezTo>
                  <a:cubicBezTo>
                    <a:pt x="100065" y="176"/>
                    <a:pt x="100018" y="141"/>
                    <a:pt x="99960" y="117"/>
                  </a:cubicBezTo>
                  <a:cubicBezTo>
                    <a:pt x="99854" y="35"/>
                    <a:pt x="99725" y="0"/>
                    <a:pt x="99584" y="0"/>
                  </a:cubicBezTo>
                  <a:cubicBezTo>
                    <a:pt x="99337" y="0"/>
                    <a:pt x="99114" y="129"/>
                    <a:pt x="98985" y="223"/>
                  </a:cubicBezTo>
                  <a:cubicBezTo>
                    <a:pt x="98938" y="176"/>
                    <a:pt x="98891" y="141"/>
                    <a:pt x="98832" y="117"/>
                  </a:cubicBezTo>
                  <a:cubicBezTo>
                    <a:pt x="98715" y="35"/>
                    <a:pt x="98597" y="0"/>
                    <a:pt x="98456" y="0"/>
                  </a:cubicBezTo>
                  <a:cubicBezTo>
                    <a:pt x="98198" y="0"/>
                    <a:pt x="97987" y="129"/>
                    <a:pt x="97846" y="223"/>
                  </a:cubicBezTo>
                  <a:cubicBezTo>
                    <a:pt x="97799" y="176"/>
                    <a:pt x="97752" y="141"/>
                    <a:pt x="97705" y="117"/>
                  </a:cubicBezTo>
                  <a:cubicBezTo>
                    <a:pt x="97587" y="35"/>
                    <a:pt x="97458" y="0"/>
                    <a:pt x="97329" y="0"/>
                  </a:cubicBezTo>
                  <a:cubicBezTo>
                    <a:pt x="97070" y="0"/>
                    <a:pt x="96847" y="129"/>
                    <a:pt x="96718" y="223"/>
                  </a:cubicBezTo>
                  <a:cubicBezTo>
                    <a:pt x="96671" y="176"/>
                    <a:pt x="96624" y="141"/>
                    <a:pt x="96577" y="117"/>
                  </a:cubicBezTo>
                  <a:cubicBezTo>
                    <a:pt x="96460" y="35"/>
                    <a:pt x="96331" y="0"/>
                    <a:pt x="96190" y="0"/>
                  </a:cubicBezTo>
                  <a:cubicBezTo>
                    <a:pt x="95943" y="0"/>
                    <a:pt x="95720" y="129"/>
                    <a:pt x="95591" y="223"/>
                  </a:cubicBezTo>
                  <a:cubicBezTo>
                    <a:pt x="95544" y="176"/>
                    <a:pt x="95497" y="141"/>
                    <a:pt x="95450" y="117"/>
                  </a:cubicBezTo>
                  <a:cubicBezTo>
                    <a:pt x="95332" y="35"/>
                    <a:pt x="95203" y="0"/>
                    <a:pt x="95062" y="0"/>
                  </a:cubicBezTo>
                  <a:cubicBezTo>
                    <a:pt x="94815" y="0"/>
                    <a:pt x="94592" y="129"/>
                    <a:pt x="94463" y="223"/>
                  </a:cubicBezTo>
                  <a:cubicBezTo>
                    <a:pt x="94416" y="176"/>
                    <a:pt x="94369" y="141"/>
                    <a:pt x="94310" y="117"/>
                  </a:cubicBezTo>
                  <a:cubicBezTo>
                    <a:pt x="94193" y="35"/>
                    <a:pt x="94076" y="0"/>
                    <a:pt x="93935" y="0"/>
                  </a:cubicBezTo>
                  <a:cubicBezTo>
                    <a:pt x="93688" y="0"/>
                    <a:pt x="93465" y="129"/>
                    <a:pt x="93336" y="223"/>
                  </a:cubicBezTo>
                  <a:cubicBezTo>
                    <a:pt x="93289" y="176"/>
                    <a:pt x="93230" y="141"/>
                    <a:pt x="93183" y="117"/>
                  </a:cubicBezTo>
                  <a:cubicBezTo>
                    <a:pt x="93065" y="35"/>
                    <a:pt x="92936" y="0"/>
                    <a:pt x="92807" y="0"/>
                  </a:cubicBezTo>
                  <a:cubicBezTo>
                    <a:pt x="92549" y="0"/>
                    <a:pt x="92326" y="129"/>
                    <a:pt x="92196" y="223"/>
                  </a:cubicBezTo>
                  <a:cubicBezTo>
                    <a:pt x="92149" y="176"/>
                    <a:pt x="92102" y="141"/>
                    <a:pt x="92055" y="117"/>
                  </a:cubicBezTo>
                  <a:cubicBezTo>
                    <a:pt x="91938" y="35"/>
                    <a:pt x="91809" y="0"/>
                    <a:pt x="91680" y="0"/>
                  </a:cubicBezTo>
                  <a:cubicBezTo>
                    <a:pt x="91421" y="0"/>
                    <a:pt x="91198" y="129"/>
                    <a:pt x="91069" y="223"/>
                  </a:cubicBezTo>
                  <a:cubicBezTo>
                    <a:pt x="91022" y="176"/>
                    <a:pt x="90975" y="141"/>
                    <a:pt x="90928" y="117"/>
                  </a:cubicBezTo>
                  <a:cubicBezTo>
                    <a:pt x="90810" y="35"/>
                    <a:pt x="90681" y="0"/>
                    <a:pt x="90540" y="0"/>
                  </a:cubicBezTo>
                  <a:cubicBezTo>
                    <a:pt x="90294" y="0"/>
                    <a:pt x="90071" y="129"/>
                    <a:pt x="89941" y="223"/>
                  </a:cubicBezTo>
                  <a:cubicBezTo>
                    <a:pt x="89894" y="176"/>
                    <a:pt x="89847" y="141"/>
                    <a:pt x="89789" y="117"/>
                  </a:cubicBezTo>
                  <a:cubicBezTo>
                    <a:pt x="89683" y="35"/>
                    <a:pt x="89554" y="0"/>
                    <a:pt x="89413" y="0"/>
                  </a:cubicBezTo>
                  <a:cubicBezTo>
                    <a:pt x="89166" y="0"/>
                    <a:pt x="88943" y="129"/>
                    <a:pt x="88814" y="223"/>
                  </a:cubicBezTo>
                  <a:cubicBezTo>
                    <a:pt x="88767" y="176"/>
                    <a:pt x="88720" y="141"/>
                    <a:pt x="88661" y="117"/>
                  </a:cubicBezTo>
                  <a:cubicBezTo>
                    <a:pt x="88544" y="35"/>
                    <a:pt x="88426" y="0"/>
                    <a:pt x="88285" y="0"/>
                  </a:cubicBezTo>
                  <a:cubicBezTo>
                    <a:pt x="88027" y="0"/>
                    <a:pt x="87816" y="129"/>
                    <a:pt x="87675" y="223"/>
                  </a:cubicBezTo>
                  <a:cubicBezTo>
                    <a:pt x="87628" y="176"/>
                    <a:pt x="87581" y="141"/>
                    <a:pt x="87534" y="117"/>
                  </a:cubicBezTo>
                  <a:cubicBezTo>
                    <a:pt x="87416" y="35"/>
                    <a:pt x="87287" y="0"/>
                    <a:pt x="87158" y="0"/>
                  </a:cubicBezTo>
                  <a:cubicBezTo>
                    <a:pt x="86899" y="0"/>
                    <a:pt x="86676" y="129"/>
                    <a:pt x="86547" y="223"/>
                  </a:cubicBezTo>
                  <a:cubicBezTo>
                    <a:pt x="86500" y="176"/>
                    <a:pt x="86453" y="141"/>
                    <a:pt x="86406" y="117"/>
                  </a:cubicBezTo>
                  <a:cubicBezTo>
                    <a:pt x="86289" y="35"/>
                    <a:pt x="86160" y="0"/>
                    <a:pt x="86019" y="0"/>
                  </a:cubicBezTo>
                  <a:cubicBezTo>
                    <a:pt x="85772" y="0"/>
                    <a:pt x="85549" y="129"/>
                    <a:pt x="85420" y="223"/>
                  </a:cubicBezTo>
                  <a:cubicBezTo>
                    <a:pt x="85373" y="176"/>
                    <a:pt x="85326" y="141"/>
                    <a:pt x="85279" y="117"/>
                  </a:cubicBezTo>
                  <a:cubicBezTo>
                    <a:pt x="85161" y="35"/>
                    <a:pt x="85032" y="0"/>
                    <a:pt x="84891" y="0"/>
                  </a:cubicBezTo>
                  <a:cubicBezTo>
                    <a:pt x="84644" y="0"/>
                    <a:pt x="84421" y="129"/>
                    <a:pt x="84292" y="223"/>
                  </a:cubicBezTo>
                  <a:cubicBezTo>
                    <a:pt x="84245" y="176"/>
                    <a:pt x="84198" y="141"/>
                    <a:pt x="84139" y="117"/>
                  </a:cubicBezTo>
                  <a:cubicBezTo>
                    <a:pt x="84022" y="35"/>
                    <a:pt x="83905" y="0"/>
                    <a:pt x="83764" y="0"/>
                  </a:cubicBezTo>
                  <a:cubicBezTo>
                    <a:pt x="83517" y="0"/>
                    <a:pt x="83294" y="129"/>
                    <a:pt x="83165" y="223"/>
                  </a:cubicBezTo>
                  <a:cubicBezTo>
                    <a:pt x="83118" y="176"/>
                    <a:pt x="83059" y="141"/>
                    <a:pt x="83012" y="117"/>
                  </a:cubicBezTo>
                  <a:cubicBezTo>
                    <a:pt x="82895" y="35"/>
                    <a:pt x="82765" y="0"/>
                    <a:pt x="82636" y="0"/>
                  </a:cubicBezTo>
                  <a:cubicBezTo>
                    <a:pt x="82378" y="0"/>
                    <a:pt x="82155" y="129"/>
                    <a:pt x="82025" y="223"/>
                  </a:cubicBezTo>
                  <a:cubicBezTo>
                    <a:pt x="81978" y="176"/>
                    <a:pt x="81931" y="141"/>
                    <a:pt x="81884" y="117"/>
                  </a:cubicBezTo>
                  <a:cubicBezTo>
                    <a:pt x="81767" y="35"/>
                    <a:pt x="81638" y="0"/>
                    <a:pt x="81509" y="0"/>
                  </a:cubicBezTo>
                  <a:cubicBezTo>
                    <a:pt x="81250" y="0"/>
                    <a:pt x="81027" y="129"/>
                    <a:pt x="80898" y="223"/>
                  </a:cubicBezTo>
                  <a:cubicBezTo>
                    <a:pt x="80851" y="176"/>
                    <a:pt x="80804" y="141"/>
                    <a:pt x="80757" y="117"/>
                  </a:cubicBezTo>
                  <a:cubicBezTo>
                    <a:pt x="80640" y="35"/>
                    <a:pt x="80510" y="0"/>
                    <a:pt x="80369" y="0"/>
                  </a:cubicBezTo>
                  <a:cubicBezTo>
                    <a:pt x="80123" y="0"/>
                    <a:pt x="79900" y="129"/>
                    <a:pt x="79770" y="223"/>
                  </a:cubicBezTo>
                  <a:cubicBezTo>
                    <a:pt x="79723" y="176"/>
                    <a:pt x="79676" y="141"/>
                    <a:pt x="79629" y="117"/>
                  </a:cubicBezTo>
                  <a:cubicBezTo>
                    <a:pt x="79512" y="35"/>
                    <a:pt x="79383" y="0"/>
                    <a:pt x="79242" y="0"/>
                  </a:cubicBezTo>
                  <a:cubicBezTo>
                    <a:pt x="78995" y="0"/>
                    <a:pt x="78772" y="129"/>
                    <a:pt x="78643" y="223"/>
                  </a:cubicBezTo>
                  <a:cubicBezTo>
                    <a:pt x="78596" y="176"/>
                    <a:pt x="78549" y="141"/>
                    <a:pt x="78490" y="117"/>
                  </a:cubicBezTo>
                  <a:cubicBezTo>
                    <a:pt x="78373" y="35"/>
                    <a:pt x="78255" y="0"/>
                    <a:pt x="78114" y="0"/>
                  </a:cubicBezTo>
                  <a:cubicBezTo>
                    <a:pt x="77856" y="0"/>
                    <a:pt x="77645" y="129"/>
                    <a:pt x="77504" y="223"/>
                  </a:cubicBezTo>
                  <a:cubicBezTo>
                    <a:pt x="77468" y="176"/>
                    <a:pt x="77410" y="141"/>
                    <a:pt x="77363" y="117"/>
                  </a:cubicBezTo>
                  <a:cubicBezTo>
                    <a:pt x="77245" y="35"/>
                    <a:pt x="77116" y="0"/>
                    <a:pt x="76987" y="0"/>
                  </a:cubicBezTo>
                  <a:cubicBezTo>
                    <a:pt x="76729" y="0"/>
                    <a:pt x="76505" y="129"/>
                    <a:pt x="76376" y="223"/>
                  </a:cubicBezTo>
                  <a:cubicBezTo>
                    <a:pt x="76329" y="176"/>
                    <a:pt x="76282" y="141"/>
                    <a:pt x="76235" y="117"/>
                  </a:cubicBezTo>
                  <a:cubicBezTo>
                    <a:pt x="76118" y="35"/>
                    <a:pt x="75989" y="0"/>
                    <a:pt x="75848" y="0"/>
                  </a:cubicBezTo>
                  <a:cubicBezTo>
                    <a:pt x="75601" y="0"/>
                    <a:pt x="75378" y="129"/>
                    <a:pt x="75249" y="223"/>
                  </a:cubicBezTo>
                  <a:cubicBezTo>
                    <a:pt x="75202" y="176"/>
                    <a:pt x="75155" y="141"/>
                    <a:pt x="75108" y="117"/>
                  </a:cubicBezTo>
                  <a:cubicBezTo>
                    <a:pt x="74990" y="35"/>
                    <a:pt x="74861" y="0"/>
                    <a:pt x="74720" y="0"/>
                  </a:cubicBezTo>
                  <a:cubicBezTo>
                    <a:pt x="74474" y="0"/>
                    <a:pt x="74250" y="129"/>
                    <a:pt x="74121" y="223"/>
                  </a:cubicBezTo>
                  <a:cubicBezTo>
                    <a:pt x="74074" y="176"/>
                    <a:pt x="74027" y="141"/>
                    <a:pt x="73968" y="117"/>
                  </a:cubicBezTo>
                  <a:cubicBezTo>
                    <a:pt x="73863" y="35"/>
                    <a:pt x="73734" y="0"/>
                    <a:pt x="73593" y="0"/>
                  </a:cubicBezTo>
                  <a:cubicBezTo>
                    <a:pt x="73346" y="0"/>
                    <a:pt x="73123" y="129"/>
                    <a:pt x="72994" y="223"/>
                  </a:cubicBezTo>
                  <a:cubicBezTo>
                    <a:pt x="72947" y="176"/>
                    <a:pt x="72888" y="141"/>
                    <a:pt x="72841" y="117"/>
                  </a:cubicBezTo>
                  <a:cubicBezTo>
                    <a:pt x="72724" y="35"/>
                    <a:pt x="72594" y="0"/>
                    <a:pt x="72465" y="0"/>
                  </a:cubicBezTo>
                  <a:cubicBezTo>
                    <a:pt x="72207" y="0"/>
                    <a:pt x="71984" y="129"/>
                    <a:pt x="71854" y="223"/>
                  </a:cubicBezTo>
                  <a:cubicBezTo>
                    <a:pt x="71807" y="176"/>
                    <a:pt x="71760" y="141"/>
                    <a:pt x="71714" y="117"/>
                  </a:cubicBezTo>
                  <a:cubicBezTo>
                    <a:pt x="71596" y="35"/>
                    <a:pt x="71467" y="0"/>
                    <a:pt x="71338" y="0"/>
                  </a:cubicBezTo>
                  <a:cubicBezTo>
                    <a:pt x="71079" y="0"/>
                    <a:pt x="70856" y="129"/>
                    <a:pt x="70727" y="223"/>
                  </a:cubicBezTo>
                  <a:cubicBezTo>
                    <a:pt x="70680" y="176"/>
                    <a:pt x="70633" y="141"/>
                    <a:pt x="70586" y="117"/>
                  </a:cubicBezTo>
                  <a:cubicBezTo>
                    <a:pt x="70469" y="35"/>
                    <a:pt x="70339" y="0"/>
                    <a:pt x="70198" y="0"/>
                  </a:cubicBezTo>
                  <a:cubicBezTo>
                    <a:pt x="69952" y="0"/>
                    <a:pt x="69729" y="129"/>
                    <a:pt x="69599" y="223"/>
                  </a:cubicBezTo>
                  <a:cubicBezTo>
                    <a:pt x="69552" y="176"/>
                    <a:pt x="69505" y="141"/>
                    <a:pt x="69459" y="117"/>
                  </a:cubicBezTo>
                  <a:cubicBezTo>
                    <a:pt x="69341" y="35"/>
                    <a:pt x="69212" y="0"/>
                    <a:pt x="69071" y="0"/>
                  </a:cubicBezTo>
                  <a:cubicBezTo>
                    <a:pt x="68824" y="0"/>
                    <a:pt x="68601" y="129"/>
                    <a:pt x="68472" y="223"/>
                  </a:cubicBezTo>
                  <a:cubicBezTo>
                    <a:pt x="68425" y="176"/>
                    <a:pt x="68378" y="141"/>
                    <a:pt x="68319" y="117"/>
                  </a:cubicBezTo>
                  <a:cubicBezTo>
                    <a:pt x="68202" y="35"/>
                    <a:pt x="68084" y="0"/>
                    <a:pt x="67943" y="0"/>
                  </a:cubicBezTo>
                  <a:cubicBezTo>
                    <a:pt x="67685" y="0"/>
                    <a:pt x="67474" y="129"/>
                    <a:pt x="67333" y="223"/>
                  </a:cubicBezTo>
                  <a:cubicBezTo>
                    <a:pt x="67297" y="176"/>
                    <a:pt x="67239" y="141"/>
                    <a:pt x="67192" y="117"/>
                  </a:cubicBezTo>
                  <a:cubicBezTo>
                    <a:pt x="67074" y="35"/>
                    <a:pt x="66945" y="0"/>
                    <a:pt x="66816" y="0"/>
                  </a:cubicBezTo>
                  <a:cubicBezTo>
                    <a:pt x="66558" y="0"/>
                    <a:pt x="66334" y="129"/>
                    <a:pt x="66205" y="223"/>
                  </a:cubicBezTo>
                  <a:cubicBezTo>
                    <a:pt x="66158" y="176"/>
                    <a:pt x="66111" y="141"/>
                    <a:pt x="66064" y="117"/>
                  </a:cubicBezTo>
                  <a:cubicBezTo>
                    <a:pt x="65947" y="35"/>
                    <a:pt x="65818" y="0"/>
                    <a:pt x="65677" y="0"/>
                  </a:cubicBezTo>
                  <a:cubicBezTo>
                    <a:pt x="65430" y="0"/>
                    <a:pt x="65207" y="129"/>
                    <a:pt x="65078" y="223"/>
                  </a:cubicBezTo>
                  <a:cubicBezTo>
                    <a:pt x="65031" y="176"/>
                    <a:pt x="64984" y="141"/>
                    <a:pt x="64937" y="117"/>
                  </a:cubicBezTo>
                  <a:cubicBezTo>
                    <a:pt x="64819" y="35"/>
                    <a:pt x="64690" y="0"/>
                    <a:pt x="64549" y="0"/>
                  </a:cubicBezTo>
                  <a:cubicBezTo>
                    <a:pt x="64303" y="0"/>
                    <a:pt x="64079" y="129"/>
                    <a:pt x="63950" y="223"/>
                  </a:cubicBezTo>
                  <a:cubicBezTo>
                    <a:pt x="63903" y="176"/>
                    <a:pt x="63856" y="141"/>
                    <a:pt x="63798" y="117"/>
                  </a:cubicBezTo>
                  <a:cubicBezTo>
                    <a:pt x="63692" y="35"/>
                    <a:pt x="63563" y="0"/>
                    <a:pt x="63422" y="0"/>
                  </a:cubicBezTo>
                  <a:cubicBezTo>
                    <a:pt x="63175" y="0"/>
                    <a:pt x="62952" y="129"/>
                    <a:pt x="62823" y="223"/>
                  </a:cubicBezTo>
                  <a:cubicBezTo>
                    <a:pt x="62776" y="176"/>
                    <a:pt x="62729" y="141"/>
                    <a:pt x="62670" y="117"/>
                  </a:cubicBezTo>
                  <a:cubicBezTo>
                    <a:pt x="62553" y="35"/>
                    <a:pt x="62423" y="0"/>
                    <a:pt x="62294" y="0"/>
                  </a:cubicBezTo>
                  <a:cubicBezTo>
                    <a:pt x="62036" y="0"/>
                    <a:pt x="61813" y="129"/>
                    <a:pt x="61683" y="223"/>
                  </a:cubicBezTo>
                  <a:cubicBezTo>
                    <a:pt x="61637" y="176"/>
                    <a:pt x="61590" y="141"/>
                    <a:pt x="61543" y="117"/>
                  </a:cubicBezTo>
                  <a:cubicBezTo>
                    <a:pt x="61425" y="35"/>
                    <a:pt x="61296" y="0"/>
                    <a:pt x="61167" y="0"/>
                  </a:cubicBezTo>
                  <a:cubicBezTo>
                    <a:pt x="60908" y="0"/>
                    <a:pt x="60685" y="129"/>
                    <a:pt x="60556" y="223"/>
                  </a:cubicBezTo>
                  <a:cubicBezTo>
                    <a:pt x="60509" y="176"/>
                    <a:pt x="60462" y="141"/>
                    <a:pt x="60415" y="117"/>
                  </a:cubicBezTo>
                  <a:cubicBezTo>
                    <a:pt x="60298" y="35"/>
                    <a:pt x="60168" y="0"/>
                    <a:pt x="60027" y="0"/>
                  </a:cubicBezTo>
                  <a:cubicBezTo>
                    <a:pt x="59781" y="0"/>
                    <a:pt x="59558" y="129"/>
                    <a:pt x="59428" y="223"/>
                  </a:cubicBezTo>
                  <a:cubicBezTo>
                    <a:pt x="59382" y="176"/>
                    <a:pt x="59335" y="141"/>
                    <a:pt x="59288" y="117"/>
                  </a:cubicBezTo>
                  <a:cubicBezTo>
                    <a:pt x="59170" y="35"/>
                    <a:pt x="59041" y="0"/>
                    <a:pt x="58900" y="0"/>
                  </a:cubicBezTo>
                  <a:cubicBezTo>
                    <a:pt x="58653" y="0"/>
                    <a:pt x="58430" y="129"/>
                    <a:pt x="58301" y="223"/>
                  </a:cubicBezTo>
                  <a:cubicBezTo>
                    <a:pt x="58254" y="176"/>
                    <a:pt x="58207" y="141"/>
                    <a:pt x="58148" y="117"/>
                  </a:cubicBezTo>
                  <a:cubicBezTo>
                    <a:pt x="58031" y="35"/>
                    <a:pt x="57913" y="0"/>
                    <a:pt x="57772" y="0"/>
                  </a:cubicBezTo>
                  <a:cubicBezTo>
                    <a:pt x="57526" y="0"/>
                    <a:pt x="57303" y="129"/>
                    <a:pt x="57173" y="223"/>
                  </a:cubicBezTo>
                  <a:cubicBezTo>
                    <a:pt x="57127" y="176"/>
                    <a:pt x="57068" y="141"/>
                    <a:pt x="57021" y="117"/>
                  </a:cubicBezTo>
                  <a:cubicBezTo>
                    <a:pt x="56903" y="35"/>
                    <a:pt x="56774" y="0"/>
                    <a:pt x="56645" y="0"/>
                  </a:cubicBezTo>
                  <a:cubicBezTo>
                    <a:pt x="56387" y="0"/>
                    <a:pt x="56163" y="129"/>
                    <a:pt x="56034" y="223"/>
                  </a:cubicBezTo>
                  <a:cubicBezTo>
                    <a:pt x="55987" y="176"/>
                    <a:pt x="55940" y="141"/>
                    <a:pt x="55893" y="117"/>
                  </a:cubicBezTo>
                  <a:cubicBezTo>
                    <a:pt x="55776" y="35"/>
                    <a:pt x="55647" y="0"/>
                    <a:pt x="55506" y="0"/>
                  </a:cubicBezTo>
                  <a:cubicBezTo>
                    <a:pt x="55259" y="0"/>
                    <a:pt x="55036" y="129"/>
                    <a:pt x="54907" y="223"/>
                  </a:cubicBezTo>
                  <a:cubicBezTo>
                    <a:pt x="54860" y="176"/>
                    <a:pt x="54813" y="141"/>
                    <a:pt x="54766" y="117"/>
                  </a:cubicBezTo>
                  <a:cubicBezTo>
                    <a:pt x="54648" y="35"/>
                    <a:pt x="54519" y="0"/>
                    <a:pt x="54378" y="0"/>
                  </a:cubicBezTo>
                  <a:cubicBezTo>
                    <a:pt x="54132" y="0"/>
                    <a:pt x="53908" y="129"/>
                    <a:pt x="53779" y="223"/>
                  </a:cubicBezTo>
                  <a:cubicBezTo>
                    <a:pt x="53732" y="176"/>
                    <a:pt x="53685" y="141"/>
                    <a:pt x="53627" y="117"/>
                  </a:cubicBezTo>
                  <a:cubicBezTo>
                    <a:pt x="53521" y="35"/>
                    <a:pt x="53392" y="0"/>
                    <a:pt x="53251" y="0"/>
                  </a:cubicBezTo>
                  <a:cubicBezTo>
                    <a:pt x="53004" y="0"/>
                    <a:pt x="52781" y="129"/>
                    <a:pt x="52652" y="223"/>
                  </a:cubicBezTo>
                  <a:cubicBezTo>
                    <a:pt x="52605" y="176"/>
                    <a:pt x="52558" y="141"/>
                    <a:pt x="52499" y="117"/>
                  </a:cubicBezTo>
                  <a:cubicBezTo>
                    <a:pt x="52382" y="35"/>
                    <a:pt x="52264" y="0"/>
                    <a:pt x="52123" y="0"/>
                  </a:cubicBezTo>
                  <a:cubicBezTo>
                    <a:pt x="51865" y="0"/>
                    <a:pt x="51653" y="129"/>
                    <a:pt x="51513" y="223"/>
                  </a:cubicBezTo>
                  <a:cubicBezTo>
                    <a:pt x="51466" y="176"/>
                    <a:pt x="51419" y="141"/>
                    <a:pt x="51372" y="117"/>
                  </a:cubicBezTo>
                  <a:cubicBezTo>
                    <a:pt x="51254" y="35"/>
                    <a:pt x="51125" y="0"/>
                    <a:pt x="50996" y="0"/>
                  </a:cubicBezTo>
                  <a:cubicBezTo>
                    <a:pt x="50737" y="0"/>
                    <a:pt x="50514" y="129"/>
                    <a:pt x="50385" y="223"/>
                  </a:cubicBezTo>
                  <a:cubicBezTo>
                    <a:pt x="50338" y="176"/>
                    <a:pt x="50291" y="141"/>
                    <a:pt x="50244" y="117"/>
                  </a:cubicBezTo>
                  <a:cubicBezTo>
                    <a:pt x="50127" y="35"/>
                    <a:pt x="49997" y="0"/>
                    <a:pt x="49857" y="0"/>
                  </a:cubicBezTo>
                  <a:cubicBezTo>
                    <a:pt x="49610" y="0"/>
                    <a:pt x="49387" y="129"/>
                    <a:pt x="49258" y="223"/>
                  </a:cubicBezTo>
                  <a:cubicBezTo>
                    <a:pt x="49211" y="176"/>
                    <a:pt x="49164" y="141"/>
                    <a:pt x="49117" y="117"/>
                  </a:cubicBezTo>
                  <a:cubicBezTo>
                    <a:pt x="48999" y="35"/>
                    <a:pt x="48870" y="0"/>
                    <a:pt x="48729" y="0"/>
                  </a:cubicBezTo>
                  <a:cubicBezTo>
                    <a:pt x="48482" y="0"/>
                    <a:pt x="48259" y="129"/>
                    <a:pt x="48130" y="223"/>
                  </a:cubicBezTo>
                  <a:cubicBezTo>
                    <a:pt x="48083" y="176"/>
                    <a:pt x="48036" y="141"/>
                    <a:pt x="47977" y="117"/>
                  </a:cubicBezTo>
                  <a:cubicBezTo>
                    <a:pt x="47860" y="35"/>
                    <a:pt x="47742" y="0"/>
                    <a:pt x="47602" y="0"/>
                  </a:cubicBezTo>
                  <a:cubicBezTo>
                    <a:pt x="47355" y="0"/>
                    <a:pt x="47132" y="129"/>
                    <a:pt x="47003" y="223"/>
                  </a:cubicBezTo>
                  <a:cubicBezTo>
                    <a:pt x="46956" y="176"/>
                    <a:pt x="46897" y="141"/>
                    <a:pt x="46850" y="117"/>
                  </a:cubicBezTo>
                  <a:cubicBezTo>
                    <a:pt x="46732" y="35"/>
                    <a:pt x="46603" y="0"/>
                    <a:pt x="46474" y="0"/>
                  </a:cubicBezTo>
                  <a:cubicBezTo>
                    <a:pt x="46216" y="0"/>
                    <a:pt x="45992" y="129"/>
                    <a:pt x="45863" y="223"/>
                  </a:cubicBezTo>
                  <a:cubicBezTo>
                    <a:pt x="45816" y="176"/>
                    <a:pt x="45769" y="141"/>
                    <a:pt x="45722" y="117"/>
                  </a:cubicBezTo>
                  <a:cubicBezTo>
                    <a:pt x="45605" y="35"/>
                    <a:pt x="45476" y="0"/>
                    <a:pt x="45347" y="0"/>
                  </a:cubicBezTo>
                  <a:cubicBezTo>
                    <a:pt x="45088" y="0"/>
                    <a:pt x="44865" y="129"/>
                    <a:pt x="44736" y="223"/>
                  </a:cubicBezTo>
                  <a:cubicBezTo>
                    <a:pt x="44689" y="176"/>
                    <a:pt x="44642" y="141"/>
                    <a:pt x="44595" y="117"/>
                  </a:cubicBezTo>
                  <a:cubicBezTo>
                    <a:pt x="44477" y="35"/>
                    <a:pt x="44348" y="0"/>
                    <a:pt x="44207" y="0"/>
                  </a:cubicBezTo>
                  <a:cubicBezTo>
                    <a:pt x="43961" y="0"/>
                    <a:pt x="43737" y="129"/>
                    <a:pt x="43608" y="223"/>
                  </a:cubicBezTo>
                  <a:cubicBezTo>
                    <a:pt x="43561" y="176"/>
                    <a:pt x="43514" y="141"/>
                    <a:pt x="43456" y="117"/>
                  </a:cubicBezTo>
                  <a:cubicBezTo>
                    <a:pt x="43350" y="35"/>
                    <a:pt x="43221" y="0"/>
                    <a:pt x="43080" y="0"/>
                  </a:cubicBezTo>
                  <a:cubicBezTo>
                    <a:pt x="42833" y="0"/>
                    <a:pt x="42610" y="129"/>
                    <a:pt x="42481" y="223"/>
                  </a:cubicBezTo>
                  <a:cubicBezTo>
                    <a:pt x="42434" y="176"/>
                    <a:pt x="42387" y="141"/>
                    <a:pt x="42328" y="117"/>
                  </a:cubicBezTo>
                  <a:cubicBezTo>
                    <a:pt x="42211" y="35"/>
                    <a:pt x="42093" y="0"/>
                    <a:pt x="41952" y="0"/>
                  </a:cubicBezTo>
                  <a:cubicBezTo>
                    <a:pt x="41694" y="0"/>
                    <a:pt x="41482" y="129"/>
                    <a:pt x="41342" y="223"/>
                  </a:cubicBezTo>
                  <a:cubicBezTo>
                    <a:pt x="41295" y="176"/>
                    <a:pt x="41248" y="141"/>
                    <a:pt x="41201" y="117"/>
                  </a:cubicBezTo>
                  <a:cubicBezTo>
                    <a:pt x="41083" y="35"/>
                    <a:pt x="40954" y="0"/>
                    <a:pt x="40825" y="0"/>
                  </a:cubicBezTo>
                  <a:cubicBezTo>
                    <a:pt x="40566" y="0"/>
                    <a:pt x="40343" y="129"/>
                    <a:pt x="40214" y="223"/>
                  </a:cubicBezTo>
                  <a:cubicBezTo>
                    <a:pt x="40167" y="176"/>
                    <a:pt x="40120" y="141"/>
                    <a:pt x="40073" y="117"/>
                  </a:cubicBezTo>
                  <a:cubicBezTo>
                    <a:pt x="39956" y="35"/>
                    <a:pt x="39826" y="0"/>
                    <a:pt x="39686" y="0"/>
                  </a:cubicBezTo>
                  <a:cubicBezTo>
                    <a:pt x="39439" y="0"/>
                    <a:pt x="39216" y="129"/>
                    <a:pt x="39087" y="223"/>
                  </a:cubicBezTo>
                  <a:cubicBezTo>
                    <a:pt x="39040" y="176"/>
                    <a:pt x="38993" y="141"/>
                    <a:pt x="38946" y="117"/>
                  </a:cubicBezTo>
                  <a:cubicBezTo>
                    <a:pt x="38828" y="35"/>
                    <a:pt x="38699" y="0"/>
                    <a:pt x="38558" y="0"/>
                  </a:cubicBezTo>
                  <a:cubicBezTo>
                    <a:pt x="38311" y="0"/>
                    <a:pt x="38088" y="129"/>
                    <a:pt x="37959" y="223"/>
                  </a:cubicBezTo>
                  <a:cubicBezTo>
                    <a:pt x="37912" y="176"/>
                    <a:pt x="37865" y="141"/>
                    <a:pt x="37806" y="117"/>
                  </a:cubicBezTo>
                  <a:cubicBezTo>
                    <a:pt x="37689" y="35"/>
                    <a:pt x="37571" y="0"/>
                    <a:pt x="37431" y="0"/>
                  </a:cubicBezTo>
                  <a:cubicBezTo>
                    <a:pt x="37184" y="0"/>
                    <a:pt x="36961" y="129"/>
                    <a:pt x="36832" y="223"/>
                  </a:cubicBezTo>
                  <a:cubicBezTo>
                    <a:pt x="36785" y="176"/>
                    <a:pt x="36726" y="141"/>
                    <a:pt x="36679" y="117"/>
                  </a:cubicBezTo>
                  <a:cubicBezTo>
                    <a:pt x="36561" y="35"/>
                    <a:pt x="36432" y="0"/>
                    <a:pt x="36303" y="0"/>
                  </a:cubicBezTo>
                  <a:cubicBezTo>
                    <a:pt x="36045" y="0"/>
                    <a:pt x="35822" y="129"/>
                    <a:pt x="35692" y="223"/>
                  </a:cubicBezTo>
                  <a:cubicBezTo>
                    <a:pt x="35645" y="176"/>
                    <a:pt x="35598" y="141"/>
                    <a:pt x="35551" y="117"/>
                  </a:cubicBezTo>
                  <a:cubicBezTo>
                    <a:pt x="35434" y="35"/>
                    <a:pt x="35305" y="0"/>
                    <a:pt x="35176" y="0"/>
                  </a:cubicBezTo>
                  <a:cubicBezTo>
                    <a:pt x="34917" y="0"/>
                    <a:pt x="34694" y="129"/>
                    <a:pt x="34565" y="223"/>
                  </a:cubicBezTo>
                  <a:cubicBezTo>
                    <a:pt x="34518" y="176"/>
                    <a:pt x="34471" y="141"/>
                    <a:pt x="34424" y="117"/>
                  </a:cubicBezTo>
                  <a:cubicBezTo>
                    <a:pt x="34306" y="35"/>
                    <a:pt x="34177" y="0"/>
                    <a:pt x="34036" y="0"/>
                  </a:cubicBezTo>
                  <a:cubicBezTo>
                    <a:pt x="33790" y="0"/>
                    <a:pt x="33567" y="129"/>
                    <a:pt x="33437" y="223"/>
                  </a:cubicBezTo>
                  <a:cubicBezTo>
                    <a:pt x="33390" y="176"/>
                    <a:pt x="33343" y="141"/>
                    <a:pt x="33296" y="117"/>
                  </a:cubicBezTo>
                  <a:cubicBezTo>
                    <a:pt x="33179" y="35"/>
                    <a:pt x="33050" y="0"/>
                    <a:pt x="32909" y="0"/>
                  </a:cubicBezTo>
                  <a:cubicBezTo>
                    <a:pt x="32662" y="0"/>
                    <a:pt x="32439" y="129"/>
                    <a:pt x="32310" y="223"/>
                  </a:cubicBezTo>
                  <a:cubicBezTo>
                    <a:pt x="32263" y="176"/>
                    <a:pt x="32216" y="141"/>
                    <a:pt x="32157" y="117"/>
                  </a:cubicBezTo>
                  <a:cubicBezTo>
                    <a:pt x="32040" y="35"/>
                    <a:pt x="31922" y="0"/>
                    <a:pt x="31781" y="0"/>
                  </a:cubicBezTo>
                  <a:cubicBezTo>
                    <a:pt x="31523" y="0"/>
                    <a:pt x="31312" y="129"/>
                    <a:pt x="31171" y="223"/>
                  </a:cubicBezTo>
                  <a:cubicBezTo>
                    <a:pt x="31135" y="176"/>
                    <a:pt x="31077" y="141"/>
                    <a:pt x="31030" y="117"/>
                  </a:cubicBezTo>
                  <a:cubicBezTo>
                    <a:pt x="30912" y="35"/>
                    <a:pt x="30783" y="0"/>
                    <a:pt x="30654" y="0"/>
                  </a:cubicBezTo>
                  <a:cubicBezTo>
                    <a:pt x="30395" y="0"/>
                    <a:pt x="30172" y="129"/>
                    <a:pt x="30043" y="223"/>
                  </a:cubicBezTo>
                  <a:cubicBezTo>
                    <a:pt x="29996" y="176"/>
                    <a:pt x="29949" y="141"/>
                    <a:pt x="29902" y="117"/>
                  </a:cubicBezTo>
                  <a:cubicBezTo>
                    <a:pt x="29785" y="35"/>
                    <a:pt x="29656" y="0"/>
                    <a:pt x="29515" y="0"/>
                  </a:cubicBezTo>
                  <a:cubicBezTo>
                    <a:pt x="29268" y="0"/>
                    <a:pt x="29045" y="129"/>
                    <a:pt x="28916" y="223"/>
                  </a:cubicBezTo>
                  <a:cubicBezTo>
                    <a:pt x="28869" y="176"/>
                    <a:pt x="28822" y="141"/>
                    <a:pt x="28775" y="117"/>
                  </a:cubicBezTo>
                  <a:cubicBezTo>
                    <a:pt x="28657" y="35"/>
                    <a:pt x="28528" y="0"/>
                    <a:pt x="28387" y="0"/>
                  </a:cubicBezTo>
                  <a:cubicBezTo>
                    <a:pt x="28140" y="0"/>
                    <a:pt x="27917" y="129"/>
                    <a:pt x="27788" y="223"/>
                  </a:cubicBezTo>
                  <a:cubicBezTo>
                    <a:pt x="27741" y="176"/>
                    <a:pt x="27694" y="141"/>
                    <a:pt x="27635" y="117"/>
                  </a:cubicBezTo>
                  <a:cubicBezTo>
                    <a:pt x="27530" y="35"/>
                    <a:pt x="27401" y="0"/>
                    <a:pt x="27260" y="0"/>
                  </a:cubicBezTo>
                  <a:cubicBezTo>
                    <a:pt x="27013" y="0"/>
                    <a:pt x="26790" y="129"/>
                    <a:pt x="26661" y="223"/>
                  </a:cubicBezTo>
                  <a:cubicBezTo>
                    <a:pt x="26614" y="176"/>
                    <a:pt x="26567" y="141"/>
                    <a:pt x="26508" y="117"/>
                  </a:cubicBezTo>
                  <a:cubicBezTo>
                    <a:pt x="26390" y="35"/>
                    <a:pt x="26261" y="0"/>
                    <a:pt x="26132" y="0"/>
                  </a:cubicBezTo>
                  <a:cubicBezTo>
                    <a:pt x="25874" y="0"/>
                    <a:pt x="25651" y="129"/>
                    <a:pt x="25521" y="223"/>
                  </a:cubicBezTo>
                  <a:cubicBezTo>
                    <a:pt x="25474" y="176"/>
                    <a:pt x="25427" y="141"/>
                    <a:pt x="25380" y="117"/>
                  </a:cubicBezTo>
                  <a:cubicBezTo>
                    <a:pt x="25263" y="35"/>
                    <a:pt x="25134" y="0"/>
                    <a:pt x="25005" y="0"/>
                  </a:cubicBezTo>
                  <a:cubicBezTo>
                    <a:pt x="24746" y="0"/>
                    <a:pt x="24523" y="129"/>
                    <a:pt x="24394" y="223"/>
                  </a:cubicBezTo>
                  <a:cubicBezTo>
                    <a:pt x="24347" y="176"/>
                    <a:pt x="24300" y="141"/>
                    <a:pt x="24253" y="117"/>
                  </a:cubicBezTo>
                  <a:cubicBezTo>
                    <a:pt x="24135" y="35"/>
                    <a:pt x="24006" y="0"/>
                    <a:pt x="23865" y="0"/>
                  </a:cubicBezTo>
                  <a:cubicBezTo>
                    <a:pt x="23619" y="0"/>
                    <a:pt x="23396" y="129"/>
                    <a:pt x="23266" y="223"/>
                  </a:cubicBezTo>
                  <a:cubicBezTo>
                    <a:pt x="23219" y="176"/>
                    <a:pt x="23172" y="141"/>
                    <a:pt x="23125" y="117"/>
                  </a:cubicBezTo>
                  <a:cubicBezTo>
                    <a:pt x="23008" y="35"/>
                    <a:pt x="22879" y="0"/>
                    <a:pt x="22738" y="0"/>
                  </a:cubicBezTo>
                  <a:cubicBezTo>
                    <a:pt x="22491" y="0"/>
                    <a:pt x="22268" y="129"/>
                    <a:pt x="22139" y="223"/>
                  </a:cubicBezTo>
                  <a:cubicBezTo>
                    <a:pt x="22092" y="176"/>
                    <a:pt x="22045" y="141"/>
                    <a:pt x="21986" y="117"/>
                  </a:cubicBezTo>
                  <a:cubicBezTo>
                    <a:pt x="21869" y="35"/>
                    <a:pt x="21751" y="0"/>
                    <a:pt x="21610" y="0"/>
                  </a:cubicBezTo>
                  <a:cubicBezTo>
                    <a:pt x="21352" y="0"/>
                    <a:pt x="21141" y="129"/>
                    <a:pt x="21000" y="223"/>
                  </a:cubicBezTo>
                  <a:cubicBezTo>
                    <a:pt x="20964" y="176"/>
                    <a:pt x="20906" y="141"/>
                    <a:pt x="20859" y="117"/>
                  </a:cubicBezTo>
                  <a:cubicBezTo>
                    <a:pt x="20741" y="35"/>
                    <a:pt x="20612" y="0"/>
                    <a:pt x="20483" y="0"/>
                  </a:cubicBezTo>
                  <a:cubicBezTo>
                    <a:pt x="20224" y="0"/>
                    <a:pt x="20001" y="129"/>
                    <a:pt x="19872" y="223"/>
                  </a:cubicBezTo>
                  <a:cubicBezTo>
                    <a:pt x="19825" y="176"/>
                    <a:pt x="19778" y="141"/>
                    <a:pt x="19731" y="117"/>
                  </a:cubicBezTo>
                  <a:cubicBezTo>
                    <a:pt x="19614" y="35"/>
                    <a:pt x="19485" y="0"/>
                    <a:pt x="19344" y="0"/>
                  </a:cubicBezTo>
                  <a:cubicBezTo>
                    <a:pt x="19097" y="0"/>
                    <a:pt x="18874" y="129"/>
                    <a:pt x="18745" y="223"/>
                  </a:cubicBezTo>
                  <a:cubicBezTo>
                    <a:pt x="18698" y="176"/>
                    <a:pt x="18651" y="141"/>
                    <a:pt x="18604" y="117"/>
                  </a:cubicBezTo>
                  <a:cubicBezTo>
                    <a:pt x="18486" y="35"/>
                    <a:pt x="18357" y="0"/>
                    <a:pt x="18216" y="0"/>
                  </a:cubicBezTo>
                  <a:cubicBezTo>
                    <a:pt x="17969" y="0"/>
                    <a:pt x="17746" y="129"/>
                    <a:pt x="17617" y="223"/>
                  </a:cubicBezTo>
                  <a:cubicBezTo>
                    <a:pt x="17570" y="176"/>
                    <a:pt x="17523" y="141"/>
                    <a:pt x="17464" y="117"/>
                  </a:cubicBezTo>
                  <a:cubicBezTo>
                    <a:pt x="17359" y="35"/>
                    <a:pt x="17230" y="0"/>
                    <a:pt x="17089" y="0"/>
                  </a:cubicBezTo>
                  <a:cubicBezTo>
                    <a:pt x="16842" y="0"/>
                    <a:pt x="16619" y="129"/>
                    <a:pt x="16490" y="223"/>
                  </a:cubicBezTo>
                  <a:cubicBezTo>
                    <a:pt x="16443" y="176"/>
                    <a:pt x="16396" y="141"/>
                    <a:pt x="16337" y="117"/>
                  </a:cubicBezTo>
                  <a:cubicBezTo>
                    <a:pt x="16220" y="35"/>
                    <a:pt x="16090" y="0"/>
                    <a:pt x="15961" y="0"/>
                  </a:cubicBezTo>
                  <a:cubicBezTo>
                    <a:pt x="15703" y="0"/>
                    <a:pt x="15491" y="129"/>
                    <a:pt x="15350" y="223"/>
                  </a:cubicBezTo>
                  <a:cubicBezTo>
                    <a:pt x="15303" y="176"/>
                    <a:pt x="15256" y="141"/>
                    <a:pt x="15209" y="117"/>
                  </a:cubicBezTo>
                  <a:cubicBezTo>
                    <a:pt x="15092" y="35"/>
                    <a:pt x="14963" y="0"/>
                    <a:pt x="14834" y="0"/>
                  </a:cubicBezTo>
                  <a:cubicBezTo>
                    <a:pt x="14575" y="0"/>
                    <a:pt x="14352" y="129"/>
                    <a:pt x="14223" y="223"/>
                  </a:cubicBezTo>
                  <a:cubicBezTo>
                    <a:pt x="14176" y="176"/>
                    <a:pt x="14129" y="141"/>
                    <a:pt x="14082" y="117"/>
                  </a:cubicBezTo>
                  <a:cubicBezTo>
                    <a:pt x="13965" y="35"/>
                    <a:pt x="13835" y="0"/>
                    <a:pt x="13694" y="0"/>
                  </a:cubicBezTo>
                  <a:cubicBezTo>
                    <a:pt x="13448" y="0"/>
                    <a:pt x="13225" y="129"/>
                    <a:pt x="13095" y="223"/>
                  </a:cubicBezTo>
                  <a:cubicBezTo>
                    <a:pt x="13048" y="176"/>
                    <a:pt x="13001" y="141"/>
                    <a:pt x="12954" y="117"/>
                  </a:cubicBezTo>
                  <a:cubicBezTo>
                    <a:pt x="12837" y="35"/>
                    <a:pt x="12708" y="0"/>
                    <a:pt x="12567" y="0"/>
                  </a:cubicBezTo>
                  <a:cubicBezTo>
                    <a:pt x="12320" y="0"/>
                    <a:pt x="12097" y="129"/>
                    <a:pt x="11968" y="223"/>
                  </a:cubicBezTo>
                  <a:cubicBezTo>
                    <a:pt x="11921" y="176"/>
                    <a:pt x="11874" y="141"/>
                    <a:pt x="11815" y="117"/>
                  </a:cubicBezTo>
                  <a:cubicBezTo>
                    <a:pt x="11698" y="35"/>
                    <a:pt x="11580" y="0"/>
                    <a:pt x="11439" y="0"/>
                  </a:cubicBezTo>
                  <a:cubicBezTo>
                    <a:pt x="11193" y="0"/>
                    <a:pt x="10970" y="129"/>
                    <a:pt x="10829" y="223"/>
                  </a:cubicBezTo>
                  <a:cubicBezTo>
                    <a:pt x="10793" y="176"/>
                    <a:pt x="10735" y="141"/>
                    <a:pt x="10688" y="117"/>
                  </a:cubicBezTo>
                  <a:cubicBezTo>
                    <a:pt x="10570" y="35"/>
                    <a:pt x="10441" y="0"/>
                    <a:pt x="10312" y="0"/>
                  </a:cubicBezTo>
                  <a:cubicBezTo>
                    <a:pt x="10054" y="0"/>
                    <a:pt x="9830" y="129"/>
                    <a:pt x="9701" y="223"/>
                  </a:cubicBezTo>
                  <a:cubicBezTo>
                    <a:pt x="9654" y="176"/>
                    <a:pt x="9607" y="141"/>
                    <a:pt x="9560" y="117"/>
                  </a:cubicBezTo>
                  <a:cubicBezTo>
                    <a:pt x="9443" y="35"/>
                    <a:pt x="9314" y="0"/>
                    <a:pt x="9173" y="0"/>
                  </a:cubicBezTo>
                  <a:cubicBezTo>
                    <a:pt x="8926" y="0"/>
                    <a:pt x="8703" y="129"/>
                    <a:pt x="8574" y="223"/>
                  </a:cubicBezTo>
                  <a:cubicBezTo>
                    <a:pt x="8527" y="176"/>
                    <a:pt x="8480" y="141"/>
                    <a:pt x="8433" y="117"/>
                  </a:cubicBezTo>
                  <a:cubicBezTo>
                    <a:pt x="8315" y="35"/>
                    <a:pt x="8186" y="0"/>
                    <a:pt x="8045" y="0"/>
                  </a:cubicBezTo>
                  <a:cubicBezTo>
                    <a:pt x="7799" y="0"/>
                    <a:pt x="7575" y="129"/>
                    <a:pt x="7446" y="223"/>
                  </a:cubicBezTo>
                  <a:cubicBezTo>
                    <a:pt x="7399" y="176"/>
                    <a:pt x="7352" y="141"/>
                    <a:pt x="7293" y="117"/>
                  </a:cubicBezTo>
                  <a:cubicBezTo>
                    <a:pt x="7188" y="35"/>
                    <a:pt x="7059" y="0"/>
                    <a:pt x="6918" y="0"/>
                  </a:cubicBezTo>
                  <a:cubicBezTo>
                    <a:pt x="6671" y="0"/>
                    <a:pt x="6448" y="129"/>
                    <a:pt x="6319" y="223"/>
                  </a:cubicBezTo>
                  <a:cubicBezTo>
                    <a:pt x="6272" y="176"/>
                    <a:pt x="6225" y="141"/>
                    <a:pt x="6166" y="117"/>
                  </a:cubicBezTo>
                  <a:cubicBezTo>
                    <a:pt x="6049" y="35"/>
                    <a:pt x="5931" y="0"/>
                    <a:pt x="5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 name="Google Shape;471;p9"/>
            <p:cNvGrpSpPr/>
            <p:nvPr/>
          </p:nvGrpSpPr>
          <p:grpSpPr>
            <a:xfrm>
              <a:off x="507375" y="298500"/>
              <a:ext cx="8132100" cy="4535100"/>
              <a:chOff x="507375" y="298500"/>
              <a:chExt cx="8132100" cy="4535100"/>
            </a:xfrm>
          </p:grpSpPr>
          <p:cxnSp>
            <p:nvCxnSpPr>
              <p:cNvPr id="472" name="Google Shape;472;p9"/>
              <p:cNvCxnSpPr/>
              <p:nvPr/>
            </p:nvCxnSpPr>
            <p:spPr>
              <a:xfrm>
                <a:off x="7945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3" name="Google Shape;473;p9"/>
              <p:cNvCxnSpPr/>
              <p:nvPr/>
            </p:nvCxnSpPr>
            <p:spPr>
              <a:xfrm>
                <a:off x="1334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4" name="Google Shape;474;p9"/>
              <p:cNvCxnSpPr/>
              <p:nvPr/>
            </p:nvCxnSpPr>
            <p:spPr>
              <a:xfrm>
                <a:off x="18738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5" name="Google Shape;475;p9"/>
              <p:cNvCxnSpPr/>
              <p:nvPr/>
            </p:nvCxnSpPr>
            <p:spPr>
              <a:xfrm>
                <a:off x="29531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6" name="Google Shape;476;p9"/>
              <p:cNvCxnSpPr/>
              <p:nvPr/>
            </p:nvCxnSpPr>
            <p:spPr>
              <a:xfrm>
                <a:off x="24134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7" name="Google Shape;477;p9"/>
              <p:cNvCxnSpPr/>
              <p:nvPr/>
            </p:nvCxnSpPr>
            <p:spPr>
              <a:xfrm>
                <a:off x="34927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8" name="Google Shape;478;p9"/>
              <p:cNvCxnSpPr/>
              <p:nvPr/>
            </p:nvCxnSpPr>
            <p:spPr>
              <a:xfrm>
                <a:off x="40325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79" name="Google Shape;479;p9"/>
              <p:cNvCxnSpPr/>
              <p:nvPr/>
            </p:nvCxnSpPr>
            <p:spPr>
              <a:xfrm>
                <a:off x="45721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0" name="Google Shape;480;p9"/>
              <p:cNvCxnSpPr/>
              <p:nvPr/>
            </p:nvCxnSpPr>
            <p:spPr>
              <a:xfrm>
                <a:off x="51119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1" name="Google Shape;481;p9"/>
              <p:cNvCxnSpPr/>
              <p:nvPr/>
            </p:nvCxnSpPr>
            <p:spPr>
              <a:xfrm>
                <a:off x="56514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2" name="Google Shape;482;p9"/>
              <p:cNvCxnSpPr/>
              <p:nvPr/>
            </p:nvCxnSpPr>
            <p:spPr>
              <a:xfrm>
                <a:off x="619113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3" name="Google Shape;483;p9"/>
              <p:cNvCxnSpPr/>
              <p:nvPr/>
            </p:nvCxnSpPr>
            <p:spPr>
              <a:xfrm>
                <a:off x="673076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4" name="Google Shape;484;p9"/>
              <p:cNvCxnSpPr/>
              <p:nvPr/>
            </p:nvCxnSpPr>
            <p:spPr>
              <a:xfrm>
                <a:off x="72703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5" name="Google Shape;485;p9"/>
              <p:cNvCxnSpPr/>
              <p:nvPr/>
            </p:nvCxnSpPr>
            <p:spPr>
              <a:xfrm>
                <a:off x="7810013"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6" name="Google Shape;486;p9"/>
              <p:cNvCxnSpPr/>
              <p:nvPr/>
            </p:nvCxnSpPr>
            <p:spPr>
              <a:xfrm>
                <a:off x="8349488" y="298500"/>
                <a:ext cx="0" cy="4535100"/>
              </a:xfrm>
              <a:prstGeom prst="straightConnector1">
                <a:avLst/>
              </a:prstGeom>
              <a:noFill/>
              <a:ln w="9525" cap="flat" cmpd="sng">
                <a:solidFill>
                  <a:schemeClr val="accent1"/>
                </a:solidFill>
                <a:prstDash val="dash"/>
                <a:round/>
                <a:headEnd type="none" w="med" len="med"/>
                <a:tailEnd type="none" w="med" len="med"/>
              </a:ln>
            </p:spPr>
          </p:cxnSp>
          <p:cxnSp>
            <p:nvCxnSpPr>
              <p:cNvPr id="487" name="Google Shape;487;p9"/>
              <p:cNvCxnSpPr/>
              <p:nvPr/>
            </p:nvCxnSpPr>
            <p:spPr>
              <a:xfrm rot="10800000">
                <a:off x="507375" y="6156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88" name="Google Shape;488;p9"/>
              <p:cNvCxnSpPr/>
              <p:nvPr/>
            </p:nvCxnSpPr>
            <p:spPr>
              <a:xfrm rot="10800000">
                <a:off x="507375" y="10503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89" name="Google Shape;489;p9"/>
              <p:cNvCxnSpPr/>
              <p:nvPr/>
            </p:nvCxnSpPr>
            <p:spPr>
              <a:xfrm rot="10800000">
                <a:off x="507375" y="14850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0" name="Google Shape;490;p9"/>
              <p:cNvCxnSpPr/>
              <p:nvPr/>
            </p:nvCxnSpPr>
            <p:spPr>
              <a:xfrm rot="10800000">
                <a:off x="507375" y="19197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1" name="Google Shape;491;p9"/>
              <p:cNvCxnSpPr/>
              <p:nvPr/>
            </p:nvCxnSpPr>
            <p:spPr>
              <a:xfrm rot="10800000">
                <a:off x="507375" y="23544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2" name="Google Shape;492;p9"/>
              <p:cNvCxnSpPr/>
              <p:nvPr/>
            </p:nvCxnSpPr>
            <p:spPr>
              <a:xfrm rot="10800000">
                <a:off x="507375" y="27891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3" name="Google Shape;493;p9"/>
              <p:cNvCxnSpPr/>
              <p:nvPr/>
            </p:nvCxnSpPr>
            <p:spPr>
              <a:xfrm rot="10800000">
                <a:off x="507375" y="32238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4" name="Google Shape;494;p9"/>
              <p:cNvCxnSpPr/>
              <p:nvPr/>
            </p:nvCxnSpPr>
            <p:spPr>
              <a:xfrm rot="10800000">
                <a:off x="507375" y="36585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5" name="Google Shape;495;p9"/>
              <p:cNvCxnSpPr/>
              <p:nvPr/>
            </p:nvCxnSpPr>
            <p:spPr>
              <a:xfrm rot="10800000">
                <a:off x="507375" y="4093200"/>
                <a:ext cx="8132100" cy="0"/>
              </a:xfrm>
              <a:prstGeom prst="straightConnector1">
                <a:avLst/>
              </a:prstGeom>
              <a:noFill/>
              <a:ln w="9525" cap="flat" cmpd="sng">
                <a:solidFill>
                  <a:schemeClr val="accent1"/>
                </a:solidFill>
                <a:prstDash val="dash"/>
                <a:round/>
                <a:headEnd type="none" w="med" len="med"/>
                <a:tailEnd type="none" w="med" len="med"/>
              </a:ln>
            </p:spPr>
          </p:cxnSp>
          <p:cxnSp>
            <p:nvCxnSpPr>
              <p:cNvPr id="496" name="Google Shape;496;p9"/>
              <p:cNvCxnSpPr/>
              <p:nvPr/>
            </p:nvCxnSpPr>
            <p:spPr>
              <a:xfrm rot="10800000">
                <a:off x="507375" y="4527900"/>
                <a:ext cx="8132100" cy="0"/>
              </a:xfrm>
              <a:prstGeom prst="straightConnector1">
                <a:avLst/>
              </a:prstGeom>
              <a:noFill/>
              <a:ln w="9525" cap="flat" cmpd="sng">
                <a:solidFill>
                  <a:schemeClr val="accent1"/>
                </a:solidFill>
                <a:prstDash val="dash"/>
                <a:round/>
                <a:headEnd type="none" w="med" len="med"/>
                <a:tailEnd type="none" w="med" len="med"/>
              </a:ln>
            </p:spPr>
          </p:cxnSp>
        </p:grpSp>
        <p:pic>
          <p:nvPicPr>
            <p:cNvPr id="497" name="Google Shape;497;p9"/>
            <p:cNvPicPr preferRelativeResize="0"/>
            <p:nvPr/>
          </p:nvPicPr>
          <p:blipFill rotWithShape="1">
            <a:blip r:embed="rId2">
              <a:alphaModFix amt="60000"/>
            </a:blip>
            <a:srcRect t="20583" b="20589"/>
            <a:stretch/>
          </p:blipFill>
          <p:spPr>
            <a:xfrm>
              <a:off x="224025" y="99600"/>
              <a:ext cx="8698798" cy="4944302"/>
            </a:xfrm>
            <a:prstGeom prst="rect">
              <a:avLst/>
            </a:prstGeom>
            <a:noFill/>
            <a:ln>
              <a:noFill/>
            </a:ln>
          </p:spPr>
        </p:pic>
      </p:grpSp>
      <p:sp>
        <p:nvSpPr>
          <p:cNvPr id="498" name="Google Shape;498;p9"/>
          <p:cNvSpPr/>
          <p:nvPr/>
        </p:nvSpPr>
        <p:spPr>
          <a:xfrm>
            <a:off x="5386251" y="307556"/>
            <a:ext cx="3247096" cy="3602299"/>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9"/>
          <p:cNvSpPr/>
          <p:nvPr/>
        </p:nvSpPr>
        <p:spPr>
          <a:xfrm>
            <a:off x="505752" y="1897751"/>
            <a:ext cx="4137184" cy="2945680"/>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 name="Google Shape;500;p9"/>
          <p:cNvGrpSpPr/>
          <p:nvPr/>
        </p:nvGrpSpPr>
        <p:grpSpPr>
          <a:xfrm flipH="1">
            <a:off x="3820855" y="1436736"/>
            <a:ext cx="5293740" cy="3390342"/>
            <a:chOff x="2863058" y="4196579"/>
            <a:chExt cx="5293740" cy="3390342"/>
          </a:xfrm>
        </p:grpSpPr>
        <p:sp>
          <p:nvSpPr>
            <p:cNvPr id="501" name="Google Shape;501;p9"/>
            <p:cNvSpPr/>
            <p:nvPr/>
          </p:nvSpPr>
          <p:spPr>
            <a:xfrm>
              <a:off x="5201358" y="5913244"/>
              <a:ext cx="1485555" cy="312737"/>
            </a:xfrm>
            <a:custGeom>
              <a:avLst/>
              <a:gdLst/>
              <a:ahLst/>
              <a:cxnLst/>
              <a:rect l="l" t="t" r="r" b="b"/>
              <a:pathLst>
                <a:path w="59156" h="13204" extrusionOk="0">
                  <a:moveTo>
                    <a:pt x="1" y="0"/>
                  </a:moveTo>
                  <a:lnTo>
                    <a:pt x="1" y="0"/>
                  </a:lnTo>
                  <a:close/>
                  <a:moveTo>
                    <a:pt x="59155" y="13203"/>
                  </a:move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9"/>
            <p:cNvSpPr/>
            <p:nvPr/>
          </p:nvSpPr>
          <p:spPr>
            <a:xfrm>
              <a:off x="6693393" y="6590043"/>
              <a:ext cx="1114066" cy="77106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9"/>
            <p:cNvSpPr/>
            <p:nvPr/>
          </p:nvSpPr>
          <p:spPr>
            <a:xfrm>
              <a:off x="7224145" y="6320650"/>
              <a:ext cx="574197" cy="29539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9"/>
            <p:cNvSpPr/>
            <p:nvPr/>
          </p:nvSpPr>
          <p:spPr>
            <a:xfrm>
              <a:off x="6678199" y="6122193"/>
              <a:ext cx="283420" cy="30170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9"/>
            <p:cNvSpPr/>
            <p:nvPr/>
          </p:nvSpPr>
          <p:spPr>
            <a:xfrm>
              <a:off x="6322330" y="6156299"/>
              <a:ext cx="544238" cy="408045"/>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9"/>
            <p:cNvSpPr/>
            <p:nvPr/>
          </p:nvSpPr>
          <p:spPr>
            <a:xfrm>
              <a:off x="5161430" y="6597196"/>
              <a:ext cx="228298" cy="374626"/>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9"/>
            <p:cNvSpPr/>
            <p:nvPr/>
          </p:nvSpPr>
          <p:spPr>
            <a:xfrm>
              <a:off x="7220253" y="5046539"/>
              <a:ext cx="268654" cy="39627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9"/>
            <p:cNvSpPr/>
            <p:nvPr/>
          </p:nvSpPr>
          <p:spPr>
            <a:xfrm>
              <a:off x="7685914" y="7251020"/>
              <a:ext cx="470884" cy="335901"/>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9"/>
            <p:cNvSpPr/>
            <p:nvPr/>
          </p:nvSpPr>
          <p:spPr>
            <a:xfrm>
              <a:off x="7087458" y="5767487"/>
              <a:ext cx="233923" cy="365152"/>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9"/>
            <p:cNvSpPr/>
            <p:nvPr/>
          </p:nvSpPr>
          <p:spPr>
            <a:xfrm>
              <a:off x="6920359" y="6263664"/>
              <a:ext cx="186209" cy="215462"/>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9"/>
            <p:cNvSpPr/>
            <p:nvPr/>
          </p:nvSpPr>
          <p:spPr>
            <a:xfrm>
              <a:off x="4375057" y="4216024"/>
              <a:ext cx="247383" cy="8410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9"/>
            <p:cNvSpPr/>
            <p:nvPr/>
          </p:nvSpPr>
          <p:spPr>
            <a:xfrm>
              <a:off x="3928481" y="4780248"/>
              <a:ext cx="116346" cy="109733"/>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9"/>
            <p:cNvSpPr/>
            <p:nvPr/>
          </p:nvSpPr>
          <p:spPr>
            <a:xfrm>
              <a:off x="6863203" y="6528746"/>
              <a:ext cx="216319" cy="78042"/>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9"/>
            <p:cNvSpPr/>
            <p:nvPr/>
          </p:nvSpPr>
          <p:spPr>
            <a:xfrm>
              <a:off x="6505576" y="4298093"/>
              <a:ext cx="263355" cy="519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9"/>
            <p:cNvSpPr/>
            <p:nvPr/>
          </p:nvSpPr>
          <p:spPr>
            <a:xfrm>
              <a:off x="7280146" y="7412836"/>
              <a:ext cx="126291" cy="92253"/>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9"/>
            <p:cNvSpPr/>
            <p:nvPr/>
          </p:nvSpPr>
          <p:spPr>
            <a:xfrm>
              <a:off x="6111862" y="6005734"/>
              <a:ext cx="82469" cy="121315"/>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9"/>
            <p:cNvSpPr/>
            <p:nvPr/>
          </p:nvSpPr>
          <p:spPr>
            <a:xfrm>
              <a:off x="4533466" y="4198261"/>
              <a:ext cx="118506" cy="52794"/>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9"/>
            <p:cNvSpPr/>
            <p:nvPr/>
          </p:nvSpPr>
          <p:spPr>
            <a:xfrm>
              <a:off x="7025832" y="6533317"/>
              <a:ext cx="128476" cy="72618"/>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9"/>
            <p:cNvSpPr/>
            <p:nvPr/>
          </p:nvSpPr>
          <p:spPr>
            <a:xfrm>
              <a:off x="7067996" y="5587007"/>
              <a:ext cx="68080" cy="88913"/>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9"/>
            <p:cNvSpPr/>
            <p:nvPr/>
          </p:nvSpPr>
          <p:spPr>
            <a:xfrm>
              <a:off x="7060537" y="5963172"/>
              <a:ext cx="75965" cy="92158"/>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9"/>
            <p:cNvSpPr/>
            <p:nvPr/>
          </p:nvSpPr>
          <p:spPr>
            <a:xfrm>
              <a:off x="7999067" y="6855599"/>
              <a:ext cx="74408" cy="75839"/>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9"/>
            <p:cNvSpPr/>
            <p:nvPr/>
          </p:nvSpPr>
          <p:spPr>
            <a:xfrm>
              <a:off x="7324445" y="6206630"/>
              <a:ext cx="66372" cy="75603"/>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9"/>
            <p:cNvSpPr/>
            <p:nvPr/>
          </p:nvSpPr>
          <p:spPr>
            <a:xfrm>
              <a:off x="7378311" y="4393070"/>
              <a:ext cx="81440" cy="39601"/>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9"/>
            <p:cNvSpPr/>
            <p:nvPr/>
          </p:nvSpPr>
          <p:spPr>
            <a:xfrm>
              <a:off x="7162645" y="6381070"/>
              <a:ext cx="78150" cy="38109"/>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9"/>
            <p:cNvSpPr/>
            <p:nvPr/>
          </p:nvSpPr>
          <p:spPr>
            <a:xfrm>
              <a:off x="5157537" y="4196579"/>
              <a:ext cx="62304" cy="3768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9"/>
            <p:cNvSpPr/>
            <p:nvPr/>
          </p:nvSpPr>
          <p:spPr>
            <a:xfrm>
              <a:off x="2863058" y="4203969"/>
              <a:ext cx="522541" cy="90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9"/>
            <p:cNvSpPr/>
            <p:nvPr/>
          </p:nvSpPr>
          <p:spPr>
            <a:xfrm>
              <a:off x="3911555" y="4502281"/>
              <a:ext cx="214411" cy="9054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9"/>
            <p:cNvSpPr/>
            <p:nvPr/>
          </p:nvSpPr>
          <p:spPr>
            <a:xfrm>
              <a:off x="7830160" y="6458544"/>
              <a:ext cx="47588" cy="50733"/>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9"/>
            <p:cNvSpPr/>
            <p:nvPr/>
          </p:nvSpPr>
          <p:spPr>
            <a:xfrm>
              <a:off x="7104811" y="6392818"/>
              <a:ext cx="50351" cy="35362"/>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9"/>
            <p:cNvSpPr/>
            <p:nvPr/>
          </p:nvSpPr>
          <p:spPr>
            <a:xfrm>
              <a:off x="7463266" y="5043602"/>
              <a:ext cx="46282" cy="3998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9"/>
            <p:cNvSpPr/>
            <p:nvPr/>
          </p:nvSpPr>
          <p:spPr>
            <a:xfrm>
              <a:off x="4319935" y="5104851"/>
              <a:ext cx="53841" cy="11953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9"/>
            <p:cNvSpPr/>
            <p:nvPr/>
          </p:nvSpPr>
          <p:spPr>
            <a:xfrm>
              <a:off x="4680575" y="5300087"/>
              <a:ext cx="94197" cy="43012"/>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9"/>
            <p:cNvSpPr/>
            <p:nvPr/>
          </p:nvSpPr>
          <p:spPr>
            <a:xfrm>
              <a:off x="4897146" y="5311834"/>
              <a:ext cx="50803" cy="35622"/>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9"/>
            <p:cNvSpPr/>
            <p:nvPr/>
          </p:nvSpPr>
          <p:spPr>
            <a:xfrm>
              <a:off x="4184126" y="5183414"/>
              <a:ext cx="45127" cy="36167"/>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5D4F41">
                <a:alpha val="8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9"/>
          <p:cNvSpPr txBox="1">
            <a:spLocks noGrp="1"/>
          </p:cNvSpPr>
          <p:nvPr>
            <p:ph type="subTitle" idx="1"/>
          </p:nvPr>
        </p:nvSpPr>
        <p:spPr>
          <a:xfrm>
            <a:off x="1117500" y="1732525"/>
            <a:ext cx="3225900" cy="21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6" name="Google Shape;536;p9"/>
          <p:cNvSpPr txBox="1">
            <a:spLocks noGrp="1"/>
          </p:cNvSpPr>
          <p:nvPr>
            <p:ph type="subTitle" idx="2"/>
          </p:nvPr>
        </p:nvSpPr>
        <p:spPr>
          <a:xfrm>
            <a:off x="4800580" y="1732525"/>
            <a:ext cx="3225900" cy="21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7" name="Google Shape;537;p9"/>
          <p:cNvSpPr txBox="1">
            <a:spLocks noGrp="1"/>
          </p:cNvSpPr>
          <p:nvPr>
            <p:ph type="title"/>
          </p:nvPr>
        </p:nvSpPr>
        <p:spPr>
          <a:xfrm>
            <a:off x="720000" y="368825"/>
            <a:ext cx="77040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500"/>
              <a:buNone/>
              <a:defRPr sz="37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38"/>
        <p:cNvGrpSpPr/>
        <p:nvPr/>
      </p:nvGrpSpPr>
      <p:grpSpPr>
        <a:xfrm>
          <a:off x="0" y="0"/>
          <a:ext cx="0" cy="0"/>
          <a:chOff x="0" y="0"/>
          <a:chExt cx="0" cy="0"/>
        </a:xfrm>
      </p:grpSpPr>
      <p:sp>
        <p:nvSpPr>
          <p:cNvPr id="539" name="Google Shape;539;p10"/>
          <p:cNvSpPr>
            <a:spLocks noGrp="1"/>
          </p:cNvSpPr>
          <p:nvPr>
            <p:ph type="pic" idx="2"/>
          </p:nvPr>
        </p:nvSpPr>
        <p:spPr>
          <a:xfrm>
            <a:off x="0" y="0"/>
            <a:ext cx="9144000" cy="5143500"/>
          </a:xfrm>
          <a:prstGeom prst="rect">
            <a:avLst/>
          </a:prstGeom>
          <a:noFill/>
          <a:ln>
            <a:noFill/>
          </a:ln>
        </p:spPr>
      </p:sp>
      <p:sp>
        <p:nvSpPr>
          <p:cNvPr id="540" name="Google Shape;540;p10"/>
          <p:cNvSpPr txBox="1">
            <a:spLocks noGrp="1"/>
          </p:cNvSpPr>
          <p:nvPr>
            <p:ph type="title"/>
          </p:nvPr>
        </p:nvSpPr>
        <p:spPr>
          <a:xfrm>
            <a:off x="740550" y="3954050"/>
            <a:ext cx="7662900" cy="573600"/>
          </a:xfrm>
          <a:prstGeom prst="rect">
            <a:avLst/>
          </a:prstGeom>
          <a:solidFill>
            <a:schemeClr val="lt1"/>
          </a:solidFill>
          <a:ln>
            <a:noFill/>
          </a:ln>
        </p:spPr>
        <p:txBody>
          <a:bodyPr spcFirstLastPara="1" wrap="square" lIns="91425" tIns="91425" rIns="91425" bIns="91425" anchor="ctr" anchorCtr="0">
            <a:noAutofit/>
          </a:bodyPr>
          <a:lstStyle>
            <a:lvl1pPr lvl="0" algn="ctr" rtl="0">
              <a:spcBef>
                <a:spcPts val="0"/>
              </a:spcBef>
              <a:spcAft>
                <a:spcPts val="0"/>
              </a:spcAft>
              <a:buSzPts val="3500"/>
              <a:buNone/>
              <a:defRPr b="1"/>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1pPr>
            <a:lvl2pPr lvl="1"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2pPr>
            <a:lvl3pPr lvl="2"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3pPr>
            <a:lvl4pPr lvl="3"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4pPr>
            <a:lvl5pPr lvl="4"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5pPr>
            <a:lvl6pPr lvl="5"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6pPr>
            <a:lvl7pPr lvl="6"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7pPr>
            <a:lvl8pPr lvl="7"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8pPr>
            <a:lvl9pPr lvl="8" rtl="0">
              <a:spcBef>
                <a:spcPts val="0"/>
              </a:spcBef>
              <a:spcAft>
                <a:spcPts val="0"/>
              </a:spcAft>
              <a:buClr>
                <a:schemeClr val="dk1"/>
              </a:buClr>
              <a:buSzPts val="3500"/>
              <a:buFont typeface="Arapey"/>
              <a:buNone/>
              <a:defRPr sz="3500">
                <a:solidFill>
                  <a:schemeClr val="dk1"/>
                </a:solidFill>
                <a:latin typeface="Arapey"/>
                <a:ea typeface="Arapey"/>
                <a:cs typeface="Arapey"/>
                <a:sym typeface="Arapey"/>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1pPr>
            <a:lvl2pPr marL="914400" lvl="1"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2pPr>
            <a:lvl3pPr marL="1371600" lvl="2"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3pPr>
            <a:lvl4pPr marL="1828800" lvl="3"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4pPr>
            <a:lvl5pPr marL="2286000" lvl="4"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5pPr>
            <a:lvl6pPr marL="2743200" lvl="5"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6pPr>
            <a:lvl7pPr marL="3200400" lvl="6"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7pPr>
            <a:lvl8pPr marL="3657600" lvl="7"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8pPr>
            <a:lvl9pPr marL="4114800" lvl="8"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sp>
        <p:nvSpPr>
          <p:cNvPr id="2062" name="Google Shape;2062;p30"/>
          <p:cNvSpPr txBox="1">
            <a:spLocks noGrp="1"/>
          </p:cNvSpPr>
          <p:nvPr>
            <p:ph type="ctrTitle"/>
          </p:nvPr>
        </p:nvSpPr>
        <p:spPr>
          <a:xfrm>
            <a:off x="1677750" y="1481551"/>
            <a:ext cx="5788500" cy="21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Compass &amp; Quadrant</a:t>
            </a:r>
            <a:endParaRPr/>
          </a:p>
        </p:txBody>
      </p:sp>
      <p:grpSp>
        <p:nvGrpSpPr>
          <p:cNvPr id="2063" name="Google Shape;2063;p30">
            <a:extLst>
              <a:ext uri="{C183D7F6-B498-43B3-948B-1728B52AA6E4}">
                <adec:decorative xmlns:adec="http://schemas.microsoft.com/office/drawing/2017/decorative" val="1"/>
              </a:ext>
            </a:extLst>
          </p:cNvPr>
          <p:cNvGrpSpPr/>
          <p:nvPr/>
        </p:nvGrpSpPr>
        <p:grpSpPr>
          <a:xfrm>
            <a:off x="908690" y="3028054"/>
            <a:ext cx="859669" cy="682899"/>
            <a:chOff x="1377125" y="550025"/>
            <a:chExt cx="706500" cy="561225"/>
          </a:xfrm>
        </p:grpSpPr>
        <p:sp>
          <p:nvSpPr>
            <p:cNvPr id="2064" name="Google Shape;2064;p30"/>
            <p:cNvSpPr/>
            <p:nvPr/>
          </p:nvSpPr>
          <p:spPr>
            <a:xfrm>
              <a:off x="1842800" y="611350"/>
              <a:ext cx="2400" cy="1850"/>
            </a:xfrm>
            <a:custGeom>
              <a:avLst/>
              <a:gdLst/>
              <a:ahLst/>
              <a:cxnLst/>
              <a:rect l="l" t="t" r="r" b="b"/>
              <a:pathLst>
                <a:path w="96" h="74" extrusionOk="0">
                  <a:moveTo>
                    <a:pt x="38" y="0"/>
                  </a:moveTo>
                  <a:cubicBezTo>
                    <a:pt x="31" y="0"/>
                    <a:pt x="24" y="3"/>
                    <a:pt x="17" y="10"/>
                  </a:cubicBezTo>
                  <a:cubicBezTo>
                    <a:pt x="0" y="10"/>
                    <a:pt x="0" y="27"/>
                    <a:pt x="0" y="27"/>
                  </a:cubicBezTo>
                  <a:cubicBezTo>
                    <a:pt x="0" y="44"/>
                    <a:pt x="0" y="61"/>
                    <a:pt x="17" y="61"/>
                  </a:cubicBezTo>
                  <a:cubicBezTo>
                    <a:pt x="17" y="69"/>
                    <a:pt x="22" y="73"/>
                    <a:pt x="28" y="73"/>
                  </a:cubicBezTo>
                  <a:cubicBezTo>
                    <a:pt x="34" y="73"/>
                    <a:pt x="43" y="69"/>
                    <a:pt x="51" y="61"/>
                  </a:cubicBezTo>
                  <a:lnTo>
                    <a:pt x="68" y="61"/>
                  </a:lnTo>
                  <a:cubicBezTo>
                    <a:pt x="96" y="47"/>
                    <a:pt x="68" y="0"/>
                    <a:pt x="3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0"/>
            <p:cNvSpPr/>
            <p:nvPr/>
          </p:nvSpPr>
          <p:spPr>
            <a:xfrm>
              <a:off x="1678375" y="792350"/>
              <a:ext cx="7250" cy="1725"/>
            </a:xfrm>
            <a:custGeom>
              <a:avLst/>
              <a:gdLst/>
              <a:ahLst/>
              <a:cxnLst/>
              <a:rect l="l" t="t" r="r" b="b"/>
              <a:pathLst>
                <a:path w="290" h="69" extrusionOk="0">
                  <a:moveTo>
                    <a:pt x="173" y="1"/>
                  </a:moveTo>
                  <a:cubicBezTo>
                    <a:pt x="114" y="1"/>
                    <a:pt x="54" y="22"/>
                    <a:pt x="0" y="44"/>
                  </a:cubicBezTo>
                  <a:cubicBezTo>
                    <a:pt x="0" y="44"/>
                    <a:pt x="0" y="61"/>
                    <a:pt x="0" y="61"/>
                  </a:cubicBezTo>
                  <a:cubicBezTo>
                    <a:pt x="68" y="61"/>
                    <a:pt x="129" y="68"/>
                    <a:pt x="187" y="68"/>
                  </a:cubicBezTo>
                  <a:cubicBezTo>
                    <a:pt x="215" y="68"/>
                    <a:pt x="244" y="66"/>
                    <a:pt x="272" y="61"/>
                  </a:cubicBezTo>
                  <a:cubicBezTo>
                    <a:pt x="289" y="61"/>
                    <a:pt x="289" y="44"/>
                    <a:pt x="272" y="27"/>
                  </a:cubicBezTo>
                  <a:cubicBezTo>
                    <a:pt x="241" y="8"/>
                    <a:pt x="207" y="1"/>
                    <a:pt x="17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0"/>
            <p:cNvSpPr/>
            <p:nvPr/>
          </p:nvSpPr>
          <p:spPr>
            <a:xfrm>
              <a:off x="1876775" y="578700"/>
              <a:ext cx="154200" cy="160075"/>
            </a:xfrm>
            <a:custGeom>
              <a:avLst/>
              <a:gdLst/>
              <a:ahLst/>
              <a:cxnLst/>
              <a:rect l="l" t="t" r="r" b="b"/>
              <a:pathLst>
                <a:path w="6168" h="6403" extrusionOk="0">
                  <a:moveTo>
                    <a:pt x="3145" y="381"/>
                  </a:moveTo>
                  <a:cubicBezTo>
                    <a:pt x="3298" y="772"/>
                    <a:pt x="3502" y="1112"/>
                    <a:pt x="3740" y="1469"/>
                  </a:cubicBezTo>
                  <a:cubicBezTo>
                    <a:pt x="3825" y="1605"/>
                    <a:pt x="3893" y="1758"/>
                    <a:pt x="3961" y="1911"/>
                  </a:cubicBezTo>
                  <a:cubicBezTo>
                    <a:pt x="3621" y="1826"/>
                    <a:pt x="3264" y="1792"/>
                    <a:pt x="2941" y="1741"/>
                  </a:cubicBezTo>
                  <a:cubicBezTo>
                    <a:pt x="2958" y="1724"/>
                    <a:pt x="2958" y="1707"/>
                    <a:pt x="2958" y="1673"/>
                  </a:cubicBezTo>
                  <a:cubicBezTo>
                    <a:pt x="2941" y="1214"/>
                    <a:pt x="3077" y="806"/>
                    <a:pt x="3145" y="381"/>
                  </a:cubicBezTo>
                  <a:close/>
                  <a:moveTo>
                    <a:pt x="1632" y="4103"/>
                  </a:moveTo>
                  <a:cubicBezTo>
                    <a:pt x="1632" y="4120"/>
                    <a:pt x="1632" y="4154"/>
                    <a:pt x="1632" y="4171"/>
                  </a:cubicBezTo>
                  <a:cubicBezTo>
                    <a:pt x="1513" y="4171"/>
                    <a:pt x="1412" y="4154"/>
                    <a:pt x="1310" y="4154"/>
                  </a:cubicBezTo>
                  <a:cubicBezTo>
                    <a:pt x="1428" y="4154"/>
                    <a:pt x="1530" y="4137"/>
                    <a:pt x="1632" y="4103"/>
                  </a:cubicBezTo>
                  <a:close/>
                  <a:moveTo>
                    <a:pt x="2958" y="466"/>
                  </a:moveTo>
                  <a:lnTo>
                    <a:pt x="2958" y="466"/>
                  </a:lnTo>
                  <a:cubicBezTo>
                    <a:pt x="2856" y="857"/>
                    <a:pt x="2771" y="1265"/>
                    <a:pt x="2737" y="1656"/>
                  </a:cubicBezTo>
                  <a:cubicBezTo>
                    <a:pt x="2737" y="1690"/>
                    <a:pt x="2754" y="1707"/>
                    <a:pt x="2754" y="1724"/>
                  </a:cubicBezTo>
                  <a:lnTo>
                    <a:pt x="2669" y="1724"/>
                  </a:lnTo>
                  <a:cubicBezTo>
                    <a:pt x="2664" y="1721"/>
                    <a:pt x="2660" y="1720"/>
                    <a:pt x="2657" y="1720"/>
                  </a:cubicBezTo>
                  <a:cubicBezTo>
                    <a:pt x="2636" y="1720"/>
                    <a:pt x="2640" y="1760"/>
                    <a:pt x="2669" y="1775"/>
                  </a:cubicBezTo>
                  <a:cubicBezTo>
                    <a:pt x="2856" y="1826"/>
                    <a:pt x="3060" y="1860"/>
                    <a:pt x="3264" y="1894"/>
                  </a:cubicBezTo>
                  <a:cubicBezTo>
                    <a:pt x="3247" y="1894"/>
                    <a:pt x="3230" y="1894"/>
                    <a:pt x="3213" y="1911"/>
                  </a:cubicBezTo>
                  <a:cubicBezTo>
                    <a:pt x="3145" y="1911"/>
                    <a:pt x="3094" y="1945"/>
                    <a:pt x="3026" y="1979"/>
                  </a:cubicBezTo>
                  <a:cubicBezTo>
                    <a:pt x="2992" y="2013"/>
                    <a:pt x="3009" y="2064"/>
                    <a:pt x="3060" y="2064"/>
                  </a:cubicBezTo>
                  <a:cubicBezTo>
                    <a:pt x="3128" y="2064"/>
                    <a:pt x="3179" y="2047"/>
                    <a:pt x="3247" y="2047"/>
                  </a:cubicBezTo>
                  <a:cubicBezTo>
                    <a:pt x="3298" y="2030"/>
                    <a:pt x="3366" y="2013"/>
                    <a:pt x="3383" y="1962"/>
                  </a:cubicBezTo>
                  <a:cubicBezTo>
                    <a:pt x="3399" y="1945"/>
                    <a:pt x="3385" y="1929"/>
                    <a:pt x="3383" y="1913"/>
                  </a:cubicBezTo>
                  <a:lnTo>
                    <a:pt x="3383" y="1913"/>
                  </a:lnTo>
                  <a:cubicBezTo>
                    <a:pt x="3481" y="1929"/>
                    <a:pt x="3593" y="1946"/>
                    <a:pt x="3689" y="1979"/>
                  </a:cubicBezTo>
                  <a:cubicBezTo>
                    <a:pt x="3808" y="1996"/>
                    <a:pt x="3910" y="2030"/>
                    <a:pt x="4029" y="2064"/>
                  </a:cubicBezTo>
                  <a:cubicBezTo>
                    <a:pt x="4114" y="2267"/>
                    <a:pt x="4216" y="2454"/>
                    <a:pt x="4386" y="2573"/>
                  </a:cubicBezTo>
                  <a:cubicBezTo>
                    <a:pt x="4395" y="2583"/>
                    <a:pt x="4409" y="2587"/>
                    <a:pt x="4422" y="2587"/>
                  </a:cubicBezTo>
                  <a:cubicBezTo>
                    <a:pt x="4458" y="2587"/>
                    <a:pt x="4495" y="2559"/>
                    <a:pt x="4471" y="2522"/>
                  </a:cubicBezTo>
                  <a:cubicBezTo>
                    <a:pt x="4420" y="2403"/>
                    <a:pt x="4352" y="2284"/>
                    <a:pt x="4301" y="2182"/>
                  </a:cubicBezTo>
                  <a:lnTo>
                    <a:pt x="4301" y="2182"/>
                  </a:lnTo>
                  <a:cubicBezTo>
                    <a:pt x="4454" y="2250"/>
                    <a:pt x="4607" y="2335"/>
                    <a:pt x="4760" y="2437"/>
                  </a:cubicBezTo>
                  <a:cubicBezTo>
                    <a:pt x="4369" y="2573"/>
                    <a:pt x="4131" y="3049"/>
                    <a:pt x="3995" y="3406"/>
                  </a:cubicBezTo>
                  <a:cubicBezTo>
                    <a:pt x="3859" y="3729"/>
                    <a:pt x="3723" y="4120"/>
                    <a:pt x="3740" y="4477"/>
                  </a:cubicBezTo>
                  <a:cubicBezTo>
                    <a:pt x="3723" y="4477"/>
                    <a:pt x="3706" y="4494"/>
                    <a:pt x="3689" y="4494"/>
                  </a:cubicBezTo>
                  <a:cubicBezTo>
                    <a:pt x="3689" y="4494"/>
                    <a:pt x="3672" y="4494"/>
                    <a:pt x="3672" y="4477"/>
                  </a:cubicBezTo>
                  <a:lnTo>
                    <a:pt x="3655" y="4477"/>
                  </a:lnTo>
                  <a:cubicBezTo>
                    <a:pt x="3621" y="4443"/>
                    <a:pt x="3587" y="4426"/>
                    <a:pt x="3553" y="4426"/>
                  </a:cubicBezTo>
                  <a:cubicBezTo>
                    <a:pt x="3553" y="4409"/>
                    <a:pt x="3519" y="4392"/>
                    <a:pt x="3502" y="4375"/>
                  </a:cubicBezTo>
                  <a:cubicBezTo>
                    <a:pt x="3491" y="4369"/>
                    <a:pt x="3477" y="4367"/>
                    <a:pt x="3463" y="4367"/>
                  </a:cubicBezTo>
                  <a:cubicBezTo>
                    <a:pt x="3434" y="4367"/>
                    <a:pt x="3400" y="4375"/>
                    <a:pt x="3366" y="4375"/>
                  </a:cubicBezTo>
                  <a:cubicBezTo>
                    <a:pt x="3383" y="4358"/>
                    <a:pt x="3400" y="4307"/>
                    <a:pt x="3366" y="4290"/>
                  </a:cubicBezTo>
                  <a:cubicBezTo>
                    <a:pt x="3327" y="4238"/>
                    <a:pt x="3278" y="4216"/>
                    <a:pt x="3227" y="4216"/>
                  </a:cubicBezTo>
                  <a:cubicBezTo>
                    <a:pt x="3211" y="4216"/>
                    <a:pt x="3195" y="4218"/>
                    <a:pt x="3179" y="4222"/>
                  </a:cubicBezTo>
                  <a:cubicBezTo>
                    <a:pt x="3179" y="4205"/>
                    <a:pt x="3179" y="4188"/>
                    <a:pt x="3179" y="4188"/>
                  </a:cubicBezTo>
                  <a:cubicBezTo>
                    <a:pt x="3145" y="4120"/>
                    <a:pt x="3111" y="4103"/>
                    <a:pt x="3043" y="4103"/>
                  </a:cubicBezTo>
                  <a:cubicBezTo>
                    <a:pt x="3060" y="4103"/>
                    <a:pt x="3060" y="4086"/>
                    <a:pt x="3060" y="4086"/>
                  </a:cubicBezTo>
                  <a:cubicBezTo>
                    <a:pt x="3111" y="4052"/>
                    <a:pt x="3111" y="3967"/>
                    <a:pt x="3043" y="3933"/>
                  </a:cubicBezTo>
                  <a:cubicBezTo>
                    <a:pt x="3011" y="3912"/>
                    <a:pt x="2978" y="3904"/>
                    <a:pt x="2944" y="3904"/>
                  </a:cubicBezTo>
                  <a:cubicBezTo>
                    <a:pt x="2869" y="3904"/>
                    <a:pt x="2790" y="3944"/>
                    <a:pt x="2720" y="3967"/>
                  </a:cubicBezTo>
                  <a:cubicBezTo>
                    <a:pt x="2635" y="4001"/>
                    <a:pt x="2550" y="4018"/>
                    <a:pt x="2465" y="4035"/>
                  </a:cubicBezTo>
                  <a:cubicBezTo>
                    <a:pt x="2431" y="4018"/>
                    <a:pt x="2414" y="4018"/>
                    <a:pt x="2380" y="4001"/>
                  </a:cubicBezTo>
                  <a:cubicBezTo>
                    <a:pt x="2465" y="4001"/>
                    <a:pt x="2550" y="3967"/>
                    <a:pt x="2635" y="3950"/>
                  </a:cubicBezTo>
                  <a:cubicBezTo>
                    <a:pt x="2754" y="3916"/>
                    <a:pt x="2890" y="3899"/>
                    <a:pt x="2992" y="3865"/>
                  </a:cubicBezTo>
                  <a:cubicBezTo>
                    <a:pt x="3060" y="3831"/>
                    <a:pt x="3077" y="3729"/>
                    <a:pt x="3009" y="3712"/>
                  </a:cubicBezTo>
                  <a:cubicBezTo>
                    <a:pt x="2978" y="3697"/>
                    <a:pt x="2942" y="3690"/>
                    <a:pt x="2905" y="3690"/>
                  </a:cubicBezTo>
                  <a:cubicBezTo>
                    <a:pt x="2819" y="3690"/>
                    <a:pt x="2723" y="3722"/>
                    <a:pt x="2652" y="3746"/>
                  </a:cubicBezTo>
                  <a:cubicBezTo>
                    <a:pt x="2516" y="3797"/>
                    <a:pt x="2397" y="3848"/>
                    <a:pt x="2261" y="3882"/>
                  </a:cubicBezTo>
                  <a:cubicBezTo>
                    <a:pt x="2193" y="3899"/>
                    <a:pt x="2210" y="3984"/>
                    <a:pt x="2261" y="4001"/>
                  </a:cubicBezTo>
                  <a:cubicBezTo>
                    <a:pt x="2210" y="4018"/>
                    <a:pt x="2159" y="4035"/>
                    <a:pt x="2108" y="4035"/>
                  </a:cubicBezTo>
                  <a:cubicBezTo>
                    <a:pt x="2071" y="4047"/>
                    <a:pt x="1960" y="4088"/>
                    <a:pt x="1876" y="4088"/>
                  </a:cubicBezTo>
                  <a:cubicBezTo>
                    <a:pt x="1847" y="4088"/>
                    <a:pt x="1820" y="4082"/>
                    <a:pt x="1802" y="4069"/>
                  </a:cubicBezTo>
                  <a:cubicBezTo>
                    <a:pt x="1921" y="4052"/>
                    <a:pt x="2023" y="4035"/>
                    <a:pt x="2074" y="3967"/>
                  </a:cubicBezTo>
                  <a:cubicBezTo>
                    <a:pt x="2091" y="3933"/>
                    <a:pt x="2091" y="3916"/>
                    <a:pt x="2074" y="3899"/>
                  </a:cubicBezTo>
                  <a:cubicBezTo>
                    <a:pt x="2031" y="3863"/>
                    <a:pt x="1984" y="3851"/>
                    <a:pt x="1937" y="3851"/>
                  </a:cubicBezTo>
                  <a:cubicBezTo>
                    <a:pt x="1874" y="3851"/>
                    <a:pt x="1810" y="3872"/>
                    <a:pt x="1751" y="3882"/>
                  </a:cubicBezTo>
                  <a:cubicBezTo>
                    <a:pt x="1564" y="3933"/>
                    <a:pt x="1378" y="3984"/>
                    <a:pt x="1191" y="4001"/>
                  </a:cubicBezTo>
                  <a:cubicBezTo>
                    <a:pt x="1106" y="4018"/>
                    <a:pt x="1106" y="4120"/>
                    <a:pt x="1174" y="4154"/>
                  </a:cubicBezTo>
                  <a:cubicBezTo>
                    <a:pt x="936" y="4154"/>
                    <a:pt x="698" y="4171"/>
                    <a:pt x="477" y="4205"/>
                  </a:cubicBezTo>
                  <a:cubicBezTo>
                    <a:pt x="137" y="3457"/>
                    <a:pt x="273" y="2369"/>
                    <a:pt x="1055" y="1962"/>
                  </a:cubicBezTo>
                  <a:cubicBezTo>
                    <a:pt x="1089" y="1945"/>
                    <a:pt x="1089" y="1894"/>
                    <a:pt x="1072" y="1877"/>
                  </a:cubicBezTo>
                  <a:cubicBezTo>
                    <a:pt x="1242" y="1826"/>
                    <a:pt x="1412" y="1758"/>
                    <a:pt x="1615" y="1741"/>
                  </a:cubicBezTo>
                  <a:cubicBezTo>
                    <a:pt x="1638" y="1739"/>
                    <a:pt x="1660" y="1739"/>
                    <a:pt x="1683" y="1739"/>
                  </a:cubicBezTo>
                  <a:cubicBezTo>
                    <a:pt x="1908" y="1739"/>
                    <a:pt x="2132" y="1799"/>
                    <a:pt x="2357" y="1799"/>
                  </a:cubicBezTo>
                  <a:cubicBezTo>
                    <a:pt x="2399" y="1799"/>
                    <a:pt x="2440" y="1797"/>
                    <a:pt x="2482" y="1792"/>
                  </a:cubicBezTo>
                  <a:cubicBezTo>
                    <a:pt x="2499" y="1792"/>
                    <a:pt x="2499" y="1758"/>
                    <a:pt x="2482" y="1741"/>
                  </a:cubicBezTo>
                  <a:cubicBezTo>
                    <a:pt x="2324" y="1650"/>
                    <a:pt x="2105" y="1635"/>
                    <a:pt x="1896" y="1635"/>
                  </a:cubicBezTo>
                  <a:cubicBezTo>
                    <a:pt x="1791" y="1635"/>
                    <a:pt x="1689" y="1639"/>
                    <a:pt x="1598" y="1639"/>
                  </a:cubicBezTo>
                  <a:cubicBezTo>
                    <a:pt x="1581" y="1639"/>
                    <a:pt x="1547" y="1656"/>
                    <a:pt x="1496" y="1656"/>
                  </a:cubicBezTo>
                  <a:cubicBezTo>
                    <a:pt x="2040" y="1333"/>
                    <a:pt x="2550" y="908"/>
                    <a:pt x="2958" y="466"/>
                  </a:cubicBezTo>
                  <a:close/>
                  <a:moveTo>
                    <a:pt x="2159" y="4596"/>
                  </a:moveTo>
                  <a:cubicBezTo>
                    <a:pt x="2176" y="4613"/>
                    <a:pt x="2210" y="4613"/>
                    <a:pt x="2227" y="4613"/>
                  </a:cubicBezTo>
                  <a:cubicBezTo>
                    <a:pt x="2210" y="4664"/>
                    <a:pt x="2193" y="4698"/>
                    <a:pt x="2193" y="4732"/>
                  </a:cubicBezTo>
                  <a:cubicBezTo>
                    <a:pt x="2176" y="4800"/>
                    <a:pt x="2159" y="4868"/>
                    <a:pt x="2176" y="4936"/>
                  </a:cubicBezTo>
                  <a:cubicBezTo>
                    <a:pt x="2168" y="4927"/>
                    <a:pt x="2155" y="4923"/>
                    <a:pt x="2140" y="4923"/>
                  </a:cubicBezTo>
                  <a:cubicBezTo>
                    <a:pt x="2125" y="4923"/>
                    <a:pt x="2108" y="4927"/>
                    <a:pt x="2091" y="4936"/>
                  </a:cubicBezTo>
                  <a:cubicBezTo>
                    <a:pt x="2074" y="4936"/>
                    <a:pt x="2057" y="4936"/>
                    <a:pt x="2040" y="4953"/>
                  </a:cubicBezTo>
                  <a:cubicBezTo>
                    <a:pt x="2074" y="4885"/>
                    <a:pt x="2074" y="4800"/>
                    <a:pt x="2091" y="4715"/>
                  </a:cubicBezTo>
                  <a:cubicBezTo>
                    <a:pt x="2091" y="4698"/>
                    <a:pt x="2091" y="4664"/>
                    <a:pt x="2091" y="4630"/>
                  </a:cubicBezTo>
                  <a:cubicBezTo>
                    <a:pt x="2125" y="4630"/>
                    <a:pt x="2159" y="4630"/>
                    <a:pt x="2159" y="4596"/>
                  </a:cubicBezTo>
                  <a:close/>
                  <a:moveTo>
                    <a:pt x="3137" y="0"/>
                  </a:moveTo>
                  <a:cubicBezTo>
                    <a:pt x="3120" y="0"/>
                    <a:pt x="3102" y="9"/>
                    <a:pt x="3094" y="24"/>
                  </a:cubicBezTo>
                  <a:cubicBezTo>
                    <a:pt x="3060" y="143"/>
                    <a:pt x="3009" y="262"/>
                    <a:pt x="2975" y="398"/>
                  </a:cubicBezTo>
                  <a:cubicBezTo>
                    <a:pt x="2346" y="755"/>
                    <a:pt x="1853" y="1333"/>
                    <a:pt x="1208" y="1690"/>
                  </a:cubicBezTo>
                  <a:cubicBezTo>
                    <a:pt x="1055" y="1741"/>
                    <a:pt x="885" y="1809"/>
                    <a:pt x="800" y="1928"/>
                  </a:cubicBezTo>
                  <a:cubicBezTo>
                    <a:pt x="783" y="1945"/>
                    <a:pt x="800" y="1945"/>
                    <a:pt x="800" y="1945"/>
                  </a:cubicBezTo>
                  <a:cubicBezTo>
                    <a:pt x="103" y="2403"/>
                    <a:pt x="1" y="3610"/>
                    <a:pt x="273" y="4307"/>
                  </a:cubicBezTo>
                  <a:cubicBezTo>
                    <a:pt x="290" y="4358"/>
                    <a:pt x="328" y="4379"/>
                    <a:pt x="368" y="4379"/>
                  </a:cubicBezTo>
                  <a:cubicBezTo>
                    <a:pt x="409" y="4379"/>
                    <a:pt x="451" y="4358"/>
                    <a:pt x="477" y="4324"/>
                  </a:cubicBezTo>
                  <a:cubicBezTo>
                    <a:pt x="987" y="4375"/>
                    <a:pt x="1496" y="4358"/>
                    <a:pt x="2023" y="4409"/>
                  </a:cubicBezTo>
                  <a:cubicBezTo>
                    <a:pt x="1989" y="4494"/>
                    <a:pt x="1989" y="4596"/>
                    <a:pt x="1972" y="4698"/>
                  </a:cubicBezTo>
                  <a:cubicBezTo>
                    <a:pt x="1955" y="4783"/>
                    <a:pt x="1955" y="4868"/>
                    <a:pt x="1955" y="4936"/>
                  </a:cubicBezTo>
                  <a:cubicBezTo>
                    <a:pt x="1670" y="4905"/>
                    <a:pt x="1384" y="4881"/>
                    <a:pt x="1095" y="4881"/>
                  </a:cubicBezTo>
                  <a:cubicBezTo>
                    <a:pt x="902" y="4881"/>
                    <a:pt x="708" y="4891"/>
                    <a:pt x="511" y="4919"/>
                  </a:cubicBezTo>
                  <a:cubicBezTo>
                    <a:pt x="494" y="4919"/>
                    <a:pt x="494" y="4936"/>
                    <a:pt x="511" y="4936"/>
                  </a:cubicBezTo>
                  <a:cubicBezTo>
                    <a:pt x="1021" y="5004"/>
                    <a:pt x="1530" y="5004"/>
                    <a:pt x="2057" y="5072"/>
                  </a:cubicBezTo>
                  <a:lnTo>
                    <a:pt x="2074" y="5072"/>
                  </a:lnTo>
                  <a:cubicBezTo>
                    <a:pt x="2091" y="5089"/>
                    <a:pt x="2091" y="5089"/>
                    <a:pt x="2108" y="5089"/>
                  </a:cubicBezTo>
                  <a:cubicBezTo>
                    <a:pt x="2128" y="5098"/>
                    <a:pt x="2159" y="5108"/>
                    <a:pt x="2188" y="5108"/>
                  </a:cubicBezTo>
                  <a:cubicBezTo>
                    <a:pt x="2209" y="5108"/>
                    <a:pt x="2230" y="5103"/>
                    <a:pt x="2244" y="5089"/>
                  </a:cubicBezTo>
                  <a:cubicBezTo>
                    <a:pt x="2856" y="5191"/>
                    <a:pt x="3451" y="5395"/>
                    <a:pt x="4046" y="5582"/>
                  </a:cubicBezTo>
                  <a:cubicBezTo>
                    <a:pt x="4250" y="5666"/>
                    <a:pt x="5303" y="5887"/>
                    <a:pt x="5694" y="6125"/>
                  </a:cubicBezTo>
                  <a:cubicBezTo>
                    <a:pt x="5660" y="6142"/>
                    <a:pt x="5626" y="6159"/>
                    <a:pt x="5592" y="6176"/>
                  </a:cubicBezTo>
                  <a:cubicBezTo>
                    <a:pt x="5507" y="6210"/>
                    <a:pt x="5439" y="6244"/>
                    <a:pt x="5405" y="6329"/>
                  </a:cubicBezTo>
                  <a:cubicBezTo>
                    <a:pt x="5388" y="6346"/>
                    <a:pt x="5405" y="6346"/>
                    <a:pt x="5422" y="6346"/>
                  </a:cubicBezTo>
                  <a:cubicBezTo>
                    <a:pt x="5434" y="6349"/>
                    <a:pt x="5445" y="6350"/>
                    <a:pt x="5456" y="6350"/>
                  </a:cubicBezTo>
                  <a:cubicBezTo>
                    <a:pt x="5526" y="6350"/>
                    <a:pt x="5587" y="6308"/>
                    <a:pt x="5660" y="6278"/>
                  </a:cubicBezTo>
                  <a:cubicBezTo>
                    <a:pt x="5711" y="6261"/>
                    <a:pt x="5762" y="6227"/>
                    <a:pt x="5813" y="6193"/>
                  </a:cubicBezTo>
                  <a:cubicBezTo>
                    <a:pt x="5847" y="6227"/>
                    <a:pt x="5864" y="6261"/>
                    <a:pt x="5864" y="6278"/>
                  </a:cubicBezTo>
                  <a:cubicBezTo>
                    <a:pt x="5857" y="6365"/>
                    <a:pt x="5918" y="6403"/>
                    <a:pt x="5983" y="6403"/>
                  </a:cubicBezTo>
                  <a:cubicBezTo>
                    <a:pt x="6071" y="6403"/>
                    <a:pt x="6168" y="6335"/>
                    <a:pt x="6119" y="6227"/>
                  </a:cubicBezTo>
                  <a:cubicBezTo>
                    <a:pt x="6051" y="6057"/>
                    <a:pt x="5745" y="5955"/>
                    <a:pt x="5575" y="5887"/>
                  </a:cubicBezTo>
                  <a:cubicBezTo>
                    <a:pt x="5269" y="5768"/>
                    <a:pt x="4946" y="5700"/>
                    <a:pt x="4641" y="5615"/>
                  </a:cubicBezTo>
                  <a:cubicBezTo>
                    <a:pt x="3910" y="5395"/>
                    <a:pt x="3162" y="5157"/>
                    <a:pt x="2414" y="5021"/>
                  </a:cubicBezTo>
                  <a:cubicBezTo>
                    <a:pt x="2431" y="5004"/>
                    <a:pt x="2431" y="4970"/>
                    <a:pt x="2431" y="4936"/>
                  </a:cubicBezTo>
                  <a:cubicBezTo>
                    <a:pt x="2431" y="4919"/>
                    <a:pt x="2431" y="4885"/>
                    <a:pt x="2414" y="4868"/>
                  </a:cubicBezTo>
                  <a:cubicBezTo>
                    <a:pt x="2414" y="4800"/>
                    <a:pt x="2431" y="4732"/>
                    <a:pt x="2448" y="4664"/>
                  </a:cubicBezTo>
                  <a:cubicBezTo>
                    <a:pt x="2465" y="4596"/>
                    <a:pt x="2465" y="4528"/>
                    <a:pt x="2448" y="4460"/>
                  </a:cubicBezTo>
                  <a:lnTo>
                    <a:pt x="2448" y="4460"/>
                  </a:lnTo>
                  <a:cubicBezTo>
                    <a:pt x="3060" y="4579"/>
                    <a:pt x="3553" y="4868"/>
                    <a:pt x="4063" y="5225"/>
                  </a:cubicBezTo>
                  <a:cubicBezTo>
                    <a:pt x="4091" y="5246"/>
                    <a:pt x="4120" y="5255"/>
                    <a:pt x="4146" y="5255"/>
                  </a:cubicBezTo>
                  <a:cubicBezTo>
                    <a:pt x="4182" y="5255"/>
                    <a:pt x="4213" y="5237"/>
                    <a:pt x="4233" y="5208"/>
                  </a:cubicBezTo>
                  <a:cubicBezTo>
                    <a:pt x="4233" y="5208"/>
                    <a:pt x="4233" y="5208"/>
                    <a:pt x="4250" y="5225"/>
                  </a:cubicBezTo>
                  <a:cubicBezTo>
                    <a:pt x="4284" y="5276"/>
                    <a:pt x="4318" y="5344"/>
                    <a:pt x="4352" y="5412"/>
                  </a:cubicBezTo>
                  <a:cubicBezTo>
                    <a:pt x="4386" y="5480"/>
                    <a:pt x="4437" y="5548"/>
                    <a:pt x="4522" y="5565"/>
                  </a:cubicBezTo>
                  <a:cubicBezTo>
                    <a:pt x="4525" y="5568"/>
                    <a:pt x="4529" y="5569"/>
                    <a:pt x="4533" y="5569"/>
                  </a:cubicBezTo>
                  <a:cubicBezTo>
                    <a:pt x="4550" y="5569"/>
                    <a:pt x="4573" y="5544"/>
                    <a:pt x="4573" y="5531"/>
                  </a:cubicBezTo>
                  <a:cubicBezTo>
                    <a:pt x="4590" y="5463"/>
                    <a:pt x="4556" y="5395"/>
                    <a:pt x="4522" y="5327"/>
                  </a:cubicBezTo>
                  <a:cubicBezTo>
                    <a:pt x="4471" y="5259"/>
                    <a:pt x="4437" y="5191"/>
                    <a:pt x="4386" y="5123"/>
                  </a:cubicBezTo>
                  <a:cubicBezTo>
                    <a:pt x="4367" y="5095"/>
                    <a:pt x="4343" y="5082"/>
                    <a:pt x="4320" y="5082"/>
                  </a:cubicBezTo>
                  <a:cubicBezTo>
                    <a:pt x="4301" y="5082"/>
                    <a:pt x="4282" y="5090"/>
                    <a:pt x="4267" y="5106"/>
                  </a:cubicBezTo>
                  <a:cubicBezTo>
                    <a:pt x="4250" y="5089"/>
                    <a:pt x="4250" y="5072"/>
                    <a:pt x="4233" y="5055"/>
                  </a:cubicBezTo>
                  <a:cubicBezTo>
                    <a:pt x="4182" y="5004"/>
                    <a:pt x="4148" y="4970"/>
                    <a:pt x="4114" y="4936"/>
                  </a:cubicBezTo>
                  <a:cubicBezTo>
                    <a:pt x="4114" y="4902"/>
                    <a:pt x="4114" y="4868"/>
                    <a:pt x="4097" y="4817"/>
                  </a:cubicBezTo>
                  <a:cubicBezTo>
                    <a:pt x="3689" y="4120"/>
                    <a:pt x="4097" y="2828"/>
                    <a:pt x="4862" y="2505"/>
                  </a:cubicBezTo>
                  <a:cubicBezTo>
                    <a:pt x="4912" y="2539"/>
                    <a:pt x="4963" y="2573"/>
                    <a:pt x="5031" y="2607"/>
                  </a:cubicBezTo>
                  <a:cubicBezTo>
                    <a:pt x="5051" y="2620"/>
                    <a:pt x="5071" y="2626"/>
                    <a:pt x="5089" y="2626"/>
                  </a:cubicBezTo>
                  <a:cubicBezTo>
                    <a:pt x="5170" y="2626"/>
                    <a:pt x="5233" y="2523"/>
                    <a:pt x="5150" y="2454"/>
                  </a:cubicBezTo>
                  <a:cubicBezTo>
                    <a:pt x="4878" y="2233"/>
                    <a:pt x="4539" y="2081"/>
                    <a:pt x="4182" y="1979"/>
                  </a:cubicBezTo>
                  <a:cubicBezTo>
                    <a:pt x="3859" y="1384"/>
                    <a:pt x="3485" y="806"/>
                    <a:pt x="3162" y="228"/>
                  </a:cubicBezTo>
                  <a:cubicBezTo>
                    <a:pt x="3162" y="160"/>
                    <a:pt x="3179" y="92"/>
                    <a:pt x="3179" y="41"/>
                  </a:cubicBezTo>
                  <a:cubicBezTo>
                    <a:pt x="3179" y="13"/>
                    <a:pt x="3158" y="0"/>
                    <a:pt x="313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0"/>
            <p:cNvSpPr/>
            <p:nvPr/>
          </p:nvSpPr>
          <p:spPr>
            <a:xfrm>
              <a:off x="1810200" y="692900"/>
              <a:ext cx="19025" cy="5900"/>
            </a:xfrm>
            <a:custGeom>
              <a:avLst/>
              <a:gdLst/>
              <a:ahLst/>
              <a:cxnLst/>
              <a:rect l="l" t="t" r="r" b="b"/>
              <a:pathLst>
                <a:path w="761" h="236" extrusionOk="0">
                  <a:moveTo>
                    <a:pt x="639" y="1"/>
                  </a:moveTo>
                  <a:cubicBezTo>
                    <a:pt x="577" y="1"/>
                    <a:pt x="506" y="17"/>
                    <a:pt x="455" y="28"/>
                  </a:cubicBezTo>
                  <a:cubicBezTo>
                    <a:pt x="302" y="62"/>
                    <a:pt x="166" y="113"/>
                    <a:pt x="30" y="181"/>
                  </a:cubicBezTo>
                  <a:cubicBezTo>
                    <a:pt x="0" y="195"/>
                    <a:pt x="9" y="235"/>
                    <a:pt x="44" y="235"/>
                  </a:cubicBezTo>
                  <a:cubicBezTo>
                    <a:pt x="50" y="235"/>
                    <a:pt x="57" y="234"/>
                    <a:pt x="64" y="232"/>
                  </a:cubicBezTo>
                  <a:cubicBezTo>
                    <a:pt x="183" y="198"/>
                    <a:pt x="302" y="164"/>
                    <a:pt x="421" y="130"/>
                  </a:cubicBezTo>
                  <a:cubicBezTo>
                    <a:pt x="455" y="130"/>
                    <a:pt x="494" y="132"/>
                    <a:pt x="534" y="132"/>
                  </a:cubicBezTo>
                  <a:cubicBezTo>
                    <a:pt x="615" y="132"/>
                    <a:pt x="698" y="124"/>
                    <a:pt x="743" y="79"/>
                  </a:cubicBezTo>
                  <a:cubicBezTo>
                    <a:pt x="760" y="62"/>
                    <a:pt x="760" y="45"/>
                    <a:pt x="743" y="28"/>
                  </a:cubicBezTo>
                  <a:cubicBezTo>
                    <a:pt x="717" y="8"/>
                    <a:pt x="680" y="1"/>
                    <a:pt x="63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0"/>
            <p:cNvSpPr/>
            <p:nvPr/>
          </p:nvSpPr>
          <p:spPr>
            <a:xfrm>
              <a:off x="1803275" y="698250"/>
              <a:ext cx="20425" cy="9675"/>
            </a:xfrm>
            <a:custGeom>
              <a:avLst/>
              <a:gdLst/>
              <a:ahLst/>
              <a:cxnLst/>
              <a:rect l="l" t="t" r="r" b="b"/>
              <a:pathLst>
                <a:path w="817" h="387" extrusionOk="0">
                  <a:moveTo>
                    <a:pt x="766" y="1"/>
                  </a:moveTo>
                  <a:cubicBezTo>
                    <a:pt x="664" y="1"/>
                    <a:pt x="562" y="35"/>
                    <a:pt x="460" y="52"/>
                  </a:cubicBezTo>
                  <a:cubicBezTo>
                    <a:pt x="341" y="86"/>
                    <a:pt x="222" y="103"/>
                    <a:pt x="120" y="154"/>
                  </a:cubicBezTo>
                  <a:cubicBezTo>
                    <a:pt x="103" y="171"/>
                    <a:pt x="103" y="205"/>
                    <a:pt x="137" y="205"/>
                  </a:cubicBezTo>
                  <a:cubicBezTo>
                    <a:pt x="154" y="210"/>
                    <a:pt x="171" y="212"/>
                    <a:pt x="188" y="212"/>
                  </a:cubicBezTo>
                  <a:cubicBezTo>
                    <a:pt x="224" y="212"/>
                    <a:pt x="261" y="205"/>
                    <a:pt x="307" y="205"/>
                  </a:cubicBezTo>
                  <a:cubicBezTo>
                    <a:pt x="205" y="239"/>
                    <a:pt x="86" y="273"/>
                    <a:pt x="18" y="341"/>
                  </a:cubicBezTo>
                  <a:cubicBezTo>
                    <a:pt x="1" y="358"/>
                    <a:pt x="18" y="375"/>
                    <a:pt x="35" y="375"/>
                  </a:cubicBezTo>
                  <a:cubicBezTo>
                    <a:pt x="55" y="383"/>
                    <a:pt x="78" y="386"/>
                    <a:pt x="101" y="386"/>
                  </a:cubicBezTo>
                  <a:cubicBezTo>
                    <a:pt x="175" y="386"/>
                    <a:pt x="259" y="354"/>
                    <a:pt x="324" y="341"/>
                  </a:cubicBezTo>
                  <a:cubicBezTo>
                    <a:pt x="392" y="324"/>
                    <a:pt x="460" y="307"/>
                    <a:pt x="528" y="307"/>
                  </a:cubicBezTo>
                  <a:cubicBezTo>
                    <a:pt x="579" y="290"/>
                    <a:pt x="630" y="290"/>
                    <a:pt x="664" y="256"/>
                  </a:cubicBezTo>
                  <a:cubicBezTo>
                    <a:pt x="681" y="239"/>
                    <a:pt x="681" y="205"/>
                    <a:pt x="664" y="188"/>
                  </a:cubicBezTo>
                  <a:cubicBezTo>
                    <a:pt x="647" y="171"/>
                    <a:pt x="613" y="154"/>
                    <a:pt x="596" y="154"/>
                  </a:cubicBezTo>
                  <a:cubicBezTo>
                    <a:pt x="664" y="137"/>
                    <a:pt x="732" y="120"/>
                    <a:pt x="783" y="69"/>
                  </a:cubicBezTo>
                  <a:cubicBezTo>
                    <a:pt x="817" y="52"/>
                    <a:pt x="800" y="1"/>
                    <a:pt x="76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0"/>
            <p:cNvSpPr/>
            <p:nvPr/>
          </p:nvSpPr>
          <p:spPr>
            <a:xfrm>
              <a:off x="1799875" y="707000"/>
              <a:ext cx="19150" cy="6925"/>
            </a:xfrm>
            <a:custGeom>
              <a:avLst/>
              <a:gdLst/>
              <a:ahLst/>
              <a:cxnLst/>
              <a:rect l="l" t="t" r="r" b="b"/>
              <a:pathLst>
                <a:path w="766" h="277" extrusionOk="0">
                  <a:moveTo>
                    <a:pt x="644" y="1"/>
                  </a:moveTo>
                  <a:cubicBezTo>
                    <a:pt x="584" y="1"/>
                    <a:pt x="515" y="37"/>
                    <a:pt x="460" y="59"/>
                  </a:cubicBezTo>
                  <a:cubicBezTo>
                    <a:pt x="324" y="110"/>
                    <a:pt x="205" y="178"/>
                    <a:pt x="52" y="178"/>
                  </a:cubicBezTo>
                  <a:cubicBezTo>
                    <a:pt x="1" y="178"/>
                    <a:pt x="1" y="263"/>
                    <a:pt x="52" y="263"/>
                  </a:cubicBezTo>
                  <a:cubicBezTo>
                    <a:pt x="90" y="272"/>
                    <a:pt x="125" y="276"/>
                    <a:pt x="159" y="276"/>
                  </a:cubicBezTo>
                  <a:cubicBezTo>
                    <a:pt x="246" y="276"/>
                    <a:pt x="323" y="248"/>
                    <a:pt x="409" y="212"/>
                  </a:cubicBezTo>
                  <a:cubicBezTo>
                    <a:pt x="477" y="195"/>
                    <a:pt x="545" y="161"/>
                    <a:pt x="613" y="144"/>
                  </a:cubicBezTo>
                  <a:cubicBezTo>
                    <a:pt x="664" y="127"/>
                    <a:pt x="698" y="144"/>
                    <a:pt x="749" y="93"/>
                  </a:cubicBezTo>
                  <a:cubicBezTo>
                    <a:pt x="766" y="76"/>
                    <a:pt x="749" y="59"/>
                    <a:pt x="732" y="42"/>
                  </a:cubicBezTo>
                  <a:cubicBezTo>
                    <a:pt x="707" y="11"/>
                    <a:pt x="677" y="1"/>
                    <a:pt x="64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0"/>
            <p:cNvSpPr/>
            <p:nvPr/>
          </p:nvSpPr>
          <p:spPr>
            <a:xfrm>
              <a:off x="1796475" y="714600"/>
              <a:ext cx="19150" cy="5825"/>
            </a:xfrm>
            <a:custGeom>
              <a:avLst/>
              <a:gdLst/>
              <a:ahLst/>
              <a:cxnLst/>
              <a:rect l="l" t="t" r="r" b="b"/>
              <a:pathLst>
                <a:path w="766" h="233" extrusionOk="0">
                  <a:moveTo>
                    <a:pt x="633" y="1"/>
                  </a:moveTo>
                  <a:cubicBezTo>
                    <a:pt x="574" y="1"/>
                    <a:pt x="513" y="22"/>
                    <a:pt x="460" y="44"/>
                  </a:cubicBezTo>
                  <a:cubicBezTo>
                    <a:pt x="324" y="78"/>
                    <a:pt x="188" y="129"/>
                    <a:pt x="35" y="146"/>
                  </a:cubicBezTo>
                  <a:cubicBezTo>
                    <a:pt x="1" y="162"/>
                    <a:pt x="1" y="213"/>
                    <a:pt x="35" y="213"/>
                  </a:cubicBezTo>
                  <a:cubicBezTo>
                    <a:pt x="80" y="226"/>
                    <a:pt x="126" y="232"/>
                    <a:pt x="171" y="232"/>
                  </a:cubicBezTo>
                  <a:cubicBezTo>
                    <a:pt x="245" y="232"/>
                    <a:pt x="318" y="217"/>
                    <a:pt x="392" y="196"/>
                  </a:cubicBezTo>
                  <a:cubicBezTo>
                    <a:pt x="494" y="162"/>
                    <a:pt x="647" y="162"/>
                    <a:pt x="749" y="95"/>
                  </a:cubicBezTo>
                  <a:cubicBezTo>
                    <a:pt x="766" y="78"/>
                    <a:pt x="766" y="44"/>
                    <a:pt x="732" y="27"/>
                  </a:cubicBezTo>
                  <a:cubicBezTo>
                    <a:pt x="700" y="8"/>
                    <a:pt x="667" y="1"/>
                    <a:pt x="63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0"/>
            <p:cNvSpPr/>
            <p:nvPr/>
          </p:nvSpPr>
          <p:spPr>
            <a:xfrm>
              <a:off x="1793500" y="722200"/>
              <a:ext cx="18300" cy="6675"/>
            </a:xfrm>
            <a:custGeom>
              <a:avLst/>
              <a:gdLst/>
              <a:ahLst/>
              <a:cxnLst/>
              <a:rect l="l" t="t" r="r" b="b"/>
              <a:pathLst>
                <a:path w="732" h="267" extrusionOk="0">
                  <a:moveTo>
                    <a:pt x="629" y="0"/>
                  </a:moveTo>
                  <a:cubicBezTo>
                    <a:pt x="556" y="0"/>
                    <a:pt x="491" y="36"/>
                    <a:pt x="426" y="62"/>
                  </a:cubicBezTo>
                  <a:cubicBezTo>
                    <a:pt x="290" y="96"/>
                    <a:pt x="171" y="130"/>
                    <a:pt x="35" y="181"/>
                  </a:cubicBezTo>
                  <a:cubicBezTo>
                    <a:pt x="1" y="198"/>
                    <a:pt x="18" y="266"/>
                    <a:pt x="52" y="266"/>
                  </a:cubicBezTo>
                  <a:cubicBezTo>
                    <a:pt x="171" y="249"/>
                    <a:pt x="290" y="215"/>
                    <a:pt x="409" y="181"/>
                  </a:cubicBezTo>
                  <a:cubicBezTo>
                    <a:pt x="511" y="164"/>
                    <a:pt x="630" y="147"/>
                    <a:pt x="715" y="62"/>
                  </a:cubicBezTo>
                  <a:cubicBezTo>
                    <a:pt x="732" y="45"/>
                    <a:pt x="715" y="11"/>
                    <a:pt x="698" y="11"/>
                  </a:cubicBezTo>
                  <a:cubicBezTo>
                    <a:pt x="674" y="4"/>
                    <a:pt x="651" y="0"/>
                    <a:pt x="62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0"/>
            <p:cNvSpPr/>
            <p:nvPr/>
          </p:nvSpPr>
          <p:spPr>
            <a:xfrm>
              <a:off x="1788400" y="728725"/>
              <a:ext cx="20425" cy="6475"/>
            </a:xfrm>
            <a:custGeom>
              <a:avLst/>
              <a:gdLst/>
              <a:ahLst/>
              <a:cxnLst/>
              <a:rect l="l" t="t" r="r" b="b"/>
              <a:pathLst>
                <a:path w="817" h="259" extrusionOk="0">
                  <a:moveTo>
                    <a:pt x="686" y="1"/>
                  </a:moveTo>
                  <a:cubicBezTo>
                    <a:pt x="610" y="1"/>
                    <a:pt x="531" y="33"/>
                    <a:pt x="460" y="56"/>
                  </a:cubicBezTo>
                  <a:cubicBezTo>
                    <a:pt x="324" y="90"/>
                    <a:pt x="188" y="141"/>
                    <a:pt x="52" y="158"/>
                  </a:cubicBezTo>
                  <a:cubicBezTo>
                    <a:pt x="18" y="175"/>
                    <a:pt x="1" y="209"/>
                    <a:pt x="35" y="226"/>
                  </a:cubicBezTo>
                  <a:cubicBezTo>
                    <a:pt x="89" y="249"/>
                    <a:pt x="142" y="258"/>
                    <a:pt x="196" y="258"/>
                  </a:cubicBezTo>
                  <a:cubicBezTo>
                    <a:pt x="261" y="258"/>
                    <a:pt x="327" y="245"/>
                    <a:pt x="392" y="226"/>
                  </a:cubicBezTo>
                  <a:cubicBezTo>
                    <a:pt x="528" y="192"/>
                    <a:pt x="681" y="175"/>
                    <a:pt x="800" y="90"/>
                  </a:cubicBezTo>
                  <a:cubicBezTo>
                    <a:pt x="817" y="73"/>
                    <a:pt x="817" y="22"/>
                    <a:pt x="783" y="22"/>
                  </a:cubicBezTo>
                  <a:cubicBezTo>
                    <a:pt x="752" y="7"/>
                    <a:pt x="719" y="1"/>
                    <a:pt x="6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0"/>
            <p:cNvSpPr/>
            <p:nvPr/>
          </p:nvSpPr>
          <p:spPr>
            <a:xfrm>
              <a:off x="1785850" y="733675"/>
              <a:ext cx="23825" cy="8375"/>
            </a:xfrm>
            <a:custGeom>
              <a:avLst/>
              <a:gdLst/>
              <a:ahLst/>
              <a:cxnLst/>
              <a:rect l="l" t="t" r="r" b="b"/>
              <a:pathLst>
                <a:path w="953" h="335" extrusionOk="0">
                  <a:moveTo>
                    <a:pt x="800" y="0"/>
                  </a:moveTo>
                  <a:cubicBezTo>
                    <a:pt x="733" y="0"/>
                    <a:pt x="659" y="19"/>
                    <a:pt x="596" y="28"/>
                  </a:cubicBezTo>
                  <a:cubicBezTo>
                    <a:pt x="409" y="79"/>
                    <a:pt x="222" y="164"/>
                    <a:pt x="52" y="249"/>
                  </a:cubicBezTo>
                  <a:cubicBezTo>
                    <a:pt x="1" y="266"/>
                    <a:pt x="18" y="334"/>
                    <a:pt x="69" y="334"/>
                  </a:cubicBezTo>
                  <a:cubicBezTo>
                    <a:pt x="222" y="334"/>
                    <a:pt x="375" y="283"/>
                    <a:pt x="511" y="232"/>
                  </a:cubicBezTo>
                  <a:cubicBezTo>
                    <a:pt x="596" y="215"/>
                    <a:pt x="681" y="181"/>
                    <a:pt x="783" y="181"/>
                  </a:cubicBezTo>
                  <a:cubicBezTo>
                    <a:pt x="851" y="164"/>
                    <a:pt x="902" y="164"/>
                    <a:pt x="953" y="113"/>
                  </a:cubicBezTo>
                  <a:cubicBezTo>
                    <a:pt x="953" y="96"/>
                    <a:pt x="953" y="79"/>
                    <a:pt x="953" y="62"/>
                  </a:cubicBezTo>
                  <a:cubicBezTo>
                    <a:pt x="913" y="15"/>
                    <a:pt x="859" y="0"/>
                    <a:pt x="80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0"/>
            <p:cNvSpPr/>
            <p:nvPr/>
          </p:nvSpPr>
          <p:spPr>
            <a:xfrm>
              <a:off x="1780350" y="741000"/>
              <a:ext cx="29750" cy="9125"/>
            </a:xfrm>
            <a:custGeom>
              <a:avLst/>
              <a:gdLst/>
              <a:ahLst/>
              <a:cxnLst/>
              <a:rect l="l" t="t" r="r" b="b"/>
              <a:pathLst>
                <a:path w="1190" h="365" extrusionOk="0">
                  <a:moveTo>
                    <a:pt x="966" y="0"/>
                  </a:moveTo>
                  <a:cubicBezTo>
                    <a:pt x="857" y="0"/>
                    <a:pt x="745" y="36"/>
                    <a:pt x="646" y="58"/>
                  </a:cubicBezTo>
                  <a:cubicBezTo>
                    <a:pt x="442" y="126"/>
                    <a:pt x="255" y="194"/>
                    <a:pt x="68" y="262"/>
                  </a:cubicBezTo>
                  <a:cubicBezTo>
                    <a:pt x="0" y="279"/>
                    <a:pt x="34" y="364"/>
                    <a:pt x="85" y="364"/>
                  </a:cubicBezTo>
                  <a:cubicBezTo>
                    <a:pt x="255" y="347"/>
                    <a:pt x="425" y="313"/>
                    <a:pt x="595" y="262"/>
                  </a:cubicBezTo>
                  <a:cubicBezTo>
                    <a:pt x="765" y="228"/>
                    <a:pt x="986" y="228"/>
                    <a:pt x="1156" y="126"/>
                  </a:cubicBezTo>
                  <a:cubicBezTo>
                    <a:pt x="1190" y="109"/>
                    <a:pt x="1173" y="58"/>
                    <a:pt x="1139" y="41"/>
                  </a:cubicBezTo>
                  <a:cubicBezTo>
                    <a:pt x="1084" y="11"/>
                    <a:pt x="1026" y="0"/>
                    <a:pt x="96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0"/>
            <p:cNvSpPr/>
            <p:nvPr/>
          </p:nvSpPr>
          <p:spPr>
            <a:xfrm>
              <a:off x="1781200" y="746825"/>
              <a:ext cx="34000" cy="14775"/>
            </a:xfrm>
            <a:custGeom>
              <a:avLst/>
              <a:gdLst/>
              <a:ahLst/>
              <a:cxnLst/>
              <a:rect l="l" t="t" r="r" b="b"/>
              <a:pathLst>
                <a:path w="1360" h="591" extrusionOk="0">
                  <a:moveTo>
                    <a:pt x="1006" y="1"/>
                  </a:moveTo>
                  <a:cubicBezTo>
                    <a:pt x="908" y="1"/>
                    <a:pt x="807" y="32"/>
                    <a:pt x="714" y="63"/>
                  </a:cubicBezTo>
                  <a:cubicBezTo>
                    <a:pt x="493" y="114"/>
                    <a:pt x="272" y="165"/>
                    <a:pt x="51" y="250"/>
                  </a:cubicBezTo>
                  <a:cubicBezTo>
                    <a:pt x="0" y="267"/>
                    <a:pt x="0" y="352"/>
                    <a:pt x="68" y="369"/>
                  </a:cubicBezTo>
                  <a:cubicBezTo>
                    <a:pt x="204" y="369"/>
                    <a:pt x="340" y="352"/>
                    <a:pt x="476" y="318"/>
                  </a:cubicBezTo>
                  <a:lnTo>
                    <a:pt x="476" y="318"/>
                  </a:lnTo>
                  <a:cubicBezTo>
                    <a:pt x="340" y="369"/>
                    <a:pt x="221" y="420"/>
                    <a:pt x="136" y="471"/>
                  </a:cubicBezTo>
                  <a:cubicBezTo>
                    <a:pt x="68" y="505"/>
                    <a:pt x="85" y="590"/>
                    <a:pt x="153" y="590"/>
                  </a:cubicBezTo>
                  <a:cubicBezTo>
                    <a:pt x="340" y="573"/>
                    <a:pt x="527" y="522"/>
                    <a:pt x="714" y="488"/>
                  </a:cubicBezTo>
                  <a:cubicBezTo>
                    <a:pt x="918" y="437"/>
                    <a:pt x="1122" y="471"/>
                    <a:pt x="1309" y="386"/>
                  </a:cubicBezTo>
                  <a:cubicBezTo>
                    <a:pt x="1343" y="369"/>
                    <a:pt x="1360" y="318"/>
                    <a:pt x="1326" y="301"/>
                  </a:cubicBezTo>
                  <a:cubicBezTo>
                    <a:pt x="1241" y="233"/>
                    <a:pt x="1139" y="216"/>
                    <a:pt x="1037" y="216"/>
                  </a:cubicBezTo>
                  <a:cubicBezTo>
                    <a:pt x="1088" y="182"/>
                    <a:pt x="1139" y="165"/>
                    <a:pt x="1190" y="131"/>
                  </a:cubicBezTo>
                  <a:cubicBezTo>
                    <a:pt x="1224" y="114"/>
                    <a:pt x="1224" y="63"/>
                    <a:pt x="1190" y="46"/>
                  </a:cubicBezTo>
                  <a:cubicBezTo>
                    <a:pt x="1130" y="13"/>
                    <a:pt x="1069" y="1"/>
                    <a:pt x="100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0"/>
            <p:cNvSpPr/>
            <p:nvPr/>
          </p:nvSpPr>
          <p:spPr>
            <a:xfrm>
              <a:off x="1758675" y="699525"/>
              <a:ext cx="14475" cy="3050"/>
            </a:xfrm>
            <a:custGeom>
              <a:avLst/>
              <a:gdLst/>
              <a:ahLst/>
              <a:cxnLst/>
              <a:rect l="l" t="t" r="r" b="b"/>
              <a:pathLst>
                <a:path w="579" h="122" extrusionOk="0">
                  <a:moveTo>
                    <a:pt x="527" y="1"/>
                  </a:moveTo>
                  <a:cubicBezTo>
                    <a:pt x="357" y="1"/>
                    <a:pt x="187" y="69"/>
                    <a:pt x="34" y="86"/>
                  </a:cubicBezTo>
                  <a:cubicBezTo>
                    <a:pt x="0" y="103"/>
                    <a:pt x="0" y="120"/>
                    <a:pt x="34" y="120"/>
                  </a:cubicBezTo>
                  <a:cubicBezTo>
                    <a:pt x="78" y="120"/>
                    <a:pt x="126" y="121"/>
                    <a:pt x="175" y="121"/>
                  </a:cubicBezTo>
                  <a:cubicBezTo>
                    <a:pt x="300" y="121"/>
                    <a:pt x="435" y="112"/>
                    <a:pt x="544" y="52"/>
                  </a:cubicBezTo>
                  <a:cubicBezTo>
                    <a:pt x="578" y="35"/>
                    <a:pt x="561" y="1"/>
                    <a:pt x="52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0"/>
            <p:cNvSpPr/>
            <p:nvPr/>
          </p:nvSpPr>
          <p:spPr>
            <a:xfrm>
              <a:off x="1754425" y="705375"/>
              <a:ext cx="17450" cy="4975"/>
            </a:xfrm>
            <a:custGeom>
              <a:avLst/>
              <a:gdLst/>
              <a:ahLst/>
              <a:cxnLst/>
              <a:rect l="l" t="t" r="r" b="b"/>
              <a:pathLst>
                <a:path w="698" h="199" extrusionOk="0">
                  <a:moveTo>
                    <a:pt x="605" y="0"/>
                  </a:moveTo>
                  <a:cubicBezTo>
                    <a:pt x="523" y="0"/>
                    <a:pt x="443" y="25"/>
                    <a:pt x="374" y="39"/>
                  </a:cubicBezTo>
                  <a:cubicBezTo>
                    <a:pt x="255" y="73"/>
                    <a:pt x="136" y="107"/>
                    <a:pt x="34" y="124"/>
                  </a:cubicBezTo>
                  <a:cubicBezTo>
                    <a:pt x="0" y="124"/>
                    <a:pt x="0" y="141"/>
                    <a:pt x="17" y="158"/>
                  </a:cubicBezTo>
                  <a:cubicBezTo>
                    <a:pt x="73" y="186"/>
                    <a:pt x="124" y="198"/>
                    <a:pt x="179" y="198"/>
                  </a:cubicBezTo>
                  <a:cubicBezTo>
                    <a:pt x="223" y="198"/>
                    <a:pt x="270" y="190"/>
                    <a:pt x="323" y="175"/>
                  </a:cubicBezTo>
                  <a:cubicBezTo>
                    <a:pt x="442" y="158"/>
                    <a:pt x="561" y="124"/>
                    <a:pt x="663" y="73"/>
                  </a:cubicBezTo>
                  <a:cubicBezTo>
                    <a:pt x="697" y="56"/>
                    <a:pt x="680" y="22"/>
                    <a:pt x="663" y="5"/>
                  </a:cubicBezTo>
                  <a:cubicBezTo>
                    <a:pt x="644" y="1"/>
                    <a:pt x="624" y="0"/>
                    <a:pt x="60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0"/>
            <p:cNvSpPr/>
            <p:nvPr/>
          </p:nvSpPr>
          <p:spPr>
            <a:xfrm>
              <a:off x="1752300" y="710150"/>
              <a:ext cx="20425" cy="6725"/>
            </a:xfrm>
            <a:custGeom>
              <a:avLst/>
              <a:gdLst/>
              <a:ahLst/>
              <a:cxnLst/>
              <a:rect l="l" t="t" r="r" b="b"/>
              <a:pathLst>
                <a:path w="817" h="269" extrusionOk="0">
                  <a:moveTo>
                    <a:pt x="782" y="1"/>
                  </a:moveTo>
                  <a:cubicBezTo>
                    <a:pt x="663" y="1"/>
                    <a:pt x="561" y="35"/>
                    <a:pt x="459" y="86"/>
                  </a:cubicBezTo>
                  <a:cubicBezTo>
                    <a:pt x="323" y="120"/>
                    <a:pt x="170" y="171"/>
                    <a:pt x="34" y="188"/>
                  </a:cubicBezTo>
                  <a:cubicBezTo>
                    <a:pt x="0" y="188"/>
                    <a:pt x="0" y="222"/>
                    <a:pt x="17" y="222"/>
                  </a:cubicBezTo>
                  <a:cubicBezTo>
                    <a:pt x="77" y="256"/>
                    <a:pt x="136" y="268"/>
                    <a:pt x="198" y="268"/>
                  </a:cubicBezTo>
                  <a:cubicBezTo>
                    <a:pt x="260" y="268"/>
                    <a:pt x="323" y="256"/>
                    <a:pt x="391" y="239"/>
                  </a:cubicBezTo>
                  <a:cubicBezTo>
                    <a:pt x="527" y="205"/>
                    <a:pt x="680" y="171"/>
                    <a:pt x="799" y="86"/>
                  </a:cubicBezTo>
                  <a:cubicBezTo>
                    <a:pt x="816" y="69"/>
                    <a:pt x="816" y="1"/>
                    <a:pt x="78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0"/>
            <p:cNvSpPr/>
            <p:nvPr/>
          </p:nvSpPr>
          <p:spPr>
            <a:xfrm>
              <a:off x="1751450" y="718400"/>
              <a:ext cx="20000" cy="5375"/>
            </a:xfrm>
            <a:custGeom>
              <a:avLst/>
              <a:gdLst/>
              <a:ahLst/>
              <a:cxnLst/>
              <a:rect l="l" t="t" r="r" b="b"/>
              <a:pathLst>
                <a:path w="800" h="215" extrusionOk="0">
                  <a:moveTo>
                    <a:pt x="644" y="1"/>
                  </a:moveTo>
                  <a:cubicBezTo>
                    <a:pt x="581" y="1"/>
                    <a:pt x="515" y="17"/>
                    <a:pt x="442" y="27"/>
                  </a:cubicBezTo>
                  <a:cubicBezTo>
                    <a:pt x="306" y="61"/>
                    <a:pt x="153" y="95"/>
                    <a:pt x="17" y="146"/>
                  </a:cubicBezTo>
                  <a:cubicBezTo>
                    <a:pt x="0" y="163"/>
                    <a:pt x="0" y="197"/>
                    <a:pt x="17" y="214"/>
                  </a:cubicBezTo>
                  <a:cubicBezTo>
                    <a:pt x="136" y="214"/>
                    <a:pt x="255" y="197"/>
                    <a:pt x="374" y="163"/>
                  </a:cubicBezTo>
                  <a:cubicBezTo>
                    <a:pt x="510" y="146"/>
                    <a:pt x="646" y="146"/>
                    <a:pt x="765" y="95"/>
                  </a:cubicBezTo>
                  <a:cubicBezTo>
                    <a:pt x="799" y="78"/>
                    <a:pt x="799" y="27"/>
                    <a:pt x="765" y="27"/>
                  </a:cubicBezTo>
                  <a:cubicBezTo>
                    <a:pt x="725" y="7"/>
                    <a:pt x="685" y="1"/>
                    <a:pt x="64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0"/>
            <p:cNvSpPr/>
            <p:nvPr/>
          </p:nvSpPr>
          <p:spPr>
            <a:xfrm>
              <a:off x="1745500" y="725525"/>
              <a:ext cx="22125" cy="6225"/>
            </a:xfrm>
            <a:custGeom>
              <a:avLst/>
              <a:gdLst/>
              <a:ahLst/>
              <a:cxnLst/>
              <a:rect l="l" t="t" r="r" b="b"/>
              <a:pathLst>
                <a:path w="885" h="249" extrusionOk="0">
                  <a:moveTo>
                    <a:pt x="714" y="0"/>
                  </a:moveTo>
                  <a:cubicBezTo>
                    <a:pt x="619" y="0"/>
                    <a:pt x="526" y="24"/>
                    <a:pt x="442" y="48"/>
                  </a:cubicBezTo>
                  <a:cubicBezTo>
                    <a:pt x="306" y="82"/>
                    <a:pt x="153" y="82"/>
                    <a:pt x="34" y="133"/>
                  </a:cubicBezTo>
                  <a:cubicBezTo>
                    <a:pt x="0" y="133"/>
                    <a:pt x="0" y="167"/>
                    <a:pt x="17" y="184"/>
                  </a:cubicBezTo>
                  <a:cubicBezTo>
                    <a:pt x="60" y="235"/>
                    <a:pt x="124" y="248"/>
                    <a:pt x="192" y="248"/>
                  </a:cubicBezTo>
                  <a:cubicBezTo>
                    <a:pt x="260" y="248"/>
                    <a:pt x="332" y="235"/>
                    <a:pt x="391" y="235"/>
                  </a:cubicBezTo>
                  <a:cubicBezTo>
                    <a:pt x="527" y="201"/>
                    <a:pt x="697" y="167"/>
                    <a:pt x="833" y="116"/>
                  </a:cubicBezTo>
                  <a:cubicBezTo>
                    <a:pt x="884" y="99"/>
                    <a:pt x="884" y="31"/>
                    <a:pt x="833" y="14"/>
                  </a:cubicBezTo>
                  <a:cubicBezTo>
                    <a:pt x="793" y="4"/>
                    <a:pt x="754" y="0"/>
                    <a:pt x="71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0"/>
            <p:cNvSpPr/>
            <p:nvPr/>
          </p:nvSpPr>
          <p:spPr>
            <a:xfrm>
              <a:off x="1741675" y="732825"/>
              <a:ext cx="27225" cy="5675"/>
            </a:xfrm>
            <a:custGeom>
              <a:avLst/>
              <a:gdLst/>
              <a:ahLst/>
              <a:cxnLst/>
              <a:rect l="l" t="t" r="r" b="b"/>
              <a:pathLst>
                <a:path w="1089" h="227" extrusionOk="0">
                  <a:moveTo>
                    <a:pt x="928" y="0"/>
                  </a:moveTo>
                  <a:cubicBezTo>
                    <a:pt x="806" y="0"/>
                    <a:pt x="679" y="36"/>
                    <a:pt x="561" y="62"/>
                  </a:cubicBezTo>
                  <a:cubicBezTo>
                    <a:pt x="391" y="79"/>
                    <a:pt x="204" y="130"/>
                    <a:pt x="34" y="147"/>
                  </a:cubicBezTo>
                  <a:cubicBezTo>
                    <a:pt x="0" y="147"/>
                    <a:pt x="0" y="198"/>
                    <a:pt x="34" y="198"/>
                  </a:cubicBezTo>
                  <a:cubicBezTo>
                    <a:pt x="144" y="218"/>
                    <a:pt x="242" y="226"/>
                    <a:pt x="342" y="226"/>
                  </a:cubicBezTo>
                  <a:cubicBezTo>
                    <a:pt x="412" y="226"/>
                    <a:pt x="484" y="222"/>
                    <a:pt x="561" y="215"/>
                  </a:cubicBezTo>
                  <a:cubicBezTo>
                    <a:pt x="731" y="198"/>
                    <a:pt x="918" y="181"/>
                    <a:pt x="1054" y="96"/>
                  </a:cubicBezTo>
                  <a:cubicBezTo>
                    <a:pt x="1088" y="79"/>
                    <a:pt x="1071" y="28"/>
                    <a:pt x="1037" y="11"/>
                  </a:cubicBezTo>
                  <a:cubicBezTo>
                    <a:pt x="1002" y="3"/>
                    <a:pt x="965" y="0"/>
                    <a:pt x="92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0"/>
            <p:cNvSpPr/>
            <p:nvPr/>
          </p:nvSpPr>
          <p:spPr>
            <a:xfrm>
              <a:off x="1737000" y="739550"/>
              <a:ext cx="30625" cy="7950"/>
            </a:xfrm>
            <a:custGeom>
              <a:avLst/>
              <a:gdLst/>
              <a:ahLst/>
              <a:cxnLst/>
              <a:rect l="l" t="t" r="r" b="b"/>
              <a:pathLst>
                <a:path w="1225" h="318" extrusionOk="0">
                  <a:moveTo>
                    <a:pt x="1087" y="0"/>
                  </a:moveTo>
                  <a:cubicBezTo>
                    <a:pt x="937" y="0"/>
                    <a:pt x="770" y="72"/>
                    <a:pt x="646" y="99"/>
                  </a:cubicBezTo>
                  <a:cubicBezTo>
                    <a:pt x="442" y="133"/>
                    <a:pt x="221" y="150"/>
                    <a:pt x="18" y="235"/>
                  </a:cubicBezTo>
                  <a:cubicBezTo>
                    <a:pt x="1" y="252"/>
                    <a:pt x="1" y="286"/>
                    <a:pt x="35" y="303"/>
                  </a:cubicBezTo>
                  <a:cubicBezTo>
                    <a:pt x="94" y="313"/>
                    <a:pt x="155" y="317"/>
                    <a:pt x="217" y="317"/>
                  </a:cubicBezTo>
                  <a:cubicBezTo>
                    <a:pt x="366" y="317"/>
                    <a:pt x="519" y="293"/>
                    <a:pt x="663" y="269"/>
                  </a:cubicBezTo>
                  <a:cubicBezTo>
                    <a:pt x="833" y="235"/>
                    <a:pt x="1088" y="235"/>
                    <a:pt x="1207" y="82"/>
                  </a:cubicBezTo>
                  <a:cubicBezTo>
                    <a:pt x="1224" y="65"/>
                    <a:pt x="1207" y="31"/>
                    <a:pt x="1190" y="14"/>
                  </a:cubicBezTo>
                  <a:cubicBezTo>
                    <a:pt x="1157" y="4"/>
                    <a:pt x="1122" y="0"/>
                    <a:pt x="108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0"/>
            <p:cNvSpPr/>
            <p:nvPr/>
          </p:nvSpPr>
          <p:spPr>
            <a:xfrm>
              <a:off x="1718375" y="718225"/>
              <a:ext cx="11425" cy="4350"/>
            </a:xfrm>
            <a:custGeom>
              <a:avLst/>
              <a:gdLst/>
              <a:ahLst/>
              <a:cxnLst/>
              <a:rect l="l" t="t" r="r" b="b"/>
              <a:pathLst>
                <a:path w="457" h="174" extrusionOk="0">
                  <a:moveTo>
                    <a:pt x="440" y="1"/>
                  </a:moveTo>
                  <a:cubicBezTo>
                    <a:pt x="287" y="1"/>
                    <a:pt x="151" y="68"/>
                    <a:pt x="15" y="119"/>
                  </a:cubicBezTo>
                  <a:cubicBezTo>
                    <a:pt x="0" y="134"/>
                    <a:pt x="11" y="174"/>
                    <a:pt x="25" y="174"/>
                  </a:cubicBezTo>
                  <a:cubicBezTo>
                    <a:pt x="27" y="174"/>
                    <a:pt x="29" y="173"/>
                    <a:pt x="32" y="170"/>
                  </a:cubicBezTo>
                  <a:cubicBezTo>
                    <a:pt x="168" y="119"/>
                    <a:pt x="304" y="85"/>
                    <a:pt x="440" y="34"/>
                  </a:cubicBezTo>
                  <a:cubicBezTo>
                    <a:pt x="457" y="17"/>
                    <a:pt x="457" y="1"/>
                    <a:pt x="44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0"/>
            <p:cNvSpPr/>
            <p:nvPr/>
          </p:nvSpPr>
          <p:spPr>
            <a:xfrm>
              <a:off x="1715750" y="723750"/>
              <a:ext cx="12350" cy="4275"/>
            </a:xfrm>
            <a:custGeom>
              <a:avLst/>
              <a:gdLst/>
              <a:ahLst/>
              <a:cxnLst/>
              <a:rect l="l" t="t" r="r" b="b"/>
              <a:pathLst>
                <a:path w="494" h="171" extrusionOk="0">
                  <a:moveTo>
                    <a:pt x="443" y="0"/>
                  </a:moveTo>
                  <a:cubicBezTo>
                    <a:pt x="375" y="0"/>
                    <a:pt x="307" y="17"/>
                    <a:pt x="239" y="34"/>
                  </a:cubicBezTo>
                  <a:cubicBezTo>
                    <a:pt x="171" y="51"/>
                    <a:pt x="103" y="85"/>
                    <a:pt x="35" y="102"/>
                  </a:cubicBezTo>
                  <a:cubicBezTo>
                    <a:pt x="1" y="119"/>
                    <a:pt x="18" y="170"/>
                    <a:pt x="52" y="170"/>
                  </a:cubicBezTo>
                  <a:cubicBezTo>
                    <a:pt x="188" y="136"/>
                    <a:pt x="341" y="136"/>
                    <a:pt x="460" y="68"/>
                  </a:cubicBezTo>
                  <a:cubicBezTo>
                    <a:pt x="494" y="51"/>
                    <a:pt x="477" y="0"/>
                    <a:pt x="44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0"/>
            <p:cNvSpPr/>
            <p:nvPr/>
          </p:nvSpPr>
          <p:spPr>
            <a:xfrm>
              <a:off x="1710650" y="728425"/>
              <a:ext cx="19150" cy="7375"/>
            </a:xfrm>
            <a:custGeom>
              <a:avLst/>
              <a:gdLst/>
              <a:ahLst/>
              <a:cxnLst/>
              <a:rect l="l" t="t" r="r" b="b"/>
              <a:pathLst>
                <a:path w="766" h="295" extrusionOk="0">
                  <a:moveTo>
                    <a:pt x="626" y="1"/>
                  </a:moveTo>
                  <a:cubicBezTo>
                    <a:pt x="449" y="1"/>
                    <a:pt x="286" y="188"/>
                    <a:pt x="90" y="188"/>
                  </a:cubicBezTo>
                  <a:cubicBezTo>
                    <a:pt x="83" y="188"/>
                    <a:pt x="76" y="188"/>
                    <a:pt x="69" y="187"/>
                  </a:cubicBezTo>
                  <a:cubicBezTo>
                    <a:pt x="18" y="187"/>
                    <a:pt x="1" y="238"/>
                    <a:pt x="35" y="255"/>
                  </a:cubicBezTo>
                  <a:cubicBezTo>
                    <a:pt x="78" y="284"/>
                    <a:pt x="121" y="295"/>
                    <a:pt x="164" y="295"/>
                  </a:cubicBezTo>
                  <a:cubicBezTo>
                    <a:pt x="223" y="295"/>
                    <a:pt x="282" y="275"/>
                    <a:pt x="341" y="255"/>
                  </a:cubicBezTo>
                  <a:cubicBezTo>
                    <a:pt x="477" y="221"/>
                    <a:pt x="630" y="170"/>
                    <a:pt x="732" y="85"/>
                  </a:cubicBezTo>
                  <a:cubicBezTo>
                    <a:pt x="766" y="68"/>
                    <a:pt x="749" y="17"/>
                    <a:pt x="715" y="17"/>
                  </a:cubicBezTo>
                  <a:cubicBezTo>
                    <a:pt x="685" y="6"/>
                    <a:pt x="655" y="1"/>
                    <a:pt x="62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0"/>
            <p:cNvSpPr/>
            <p:nvPr/>
          </p:nvSpPr>
          <p:spPr>
            <a:xfrm>
              <a:off x="1710650" y="735525"/>
              <a:ext cx="18725" cy="6525"/>
            </a:xfrm>
            <a:custGeom>
              <a:avLst/>
              <a:gdLst/>
              <a:ahLst/>
              <a:cxnLst/>
              <a:rect l="l" t="t" r="r" b="b"/>
              <a:pathLst>
                <a:path w="749" h="261" extrusionOk="0">
                  <a:moveTo>
                    <a:pt x="626" y="1"/>
                  </a:moveTo>
                  <a:cubicBezTo>
                    <a:pt x="561" y="1"/>
                    <a:pt x="502" y="33"/>
                    <a:pt x="443" y="56"/>
                  </a:cubicBezTo>
                  <a:cubicBezTo>
                    <a:pt x="307" y="107"/>
                    <a:pt x="188" y="158"/>
                    <a:pt x="35" y="175"/>
                  </a:cubicBezTo>
                  <a:cubicBezTo>
                    <a:pt x="1" y="175"/>
                    <a:pt x="1" y="243"/>
                    <a:pt x="35" y="260"/>
                  </a:cubicBezTo>
                  <a:cubicBezTo>
                    <a:pt x="154" y="260"/>
                    <a:pt x="256" y="243"/>
                    <a:pt x="375" y="226"/>
                  </a:cubicBezTo>
                  <a:cubicBezTo>
                    <a:pt x="477" y="192"/>
                    <a:pt x="647" y="175"/>
                    <a:pt x="732" y="90"/>
                  </a:cubicBezTo>
                  <a:cubicBezTo>
                    <a:pt x="749" y="73"/>
                    <a:pt x="749" y="22"/>
                    <a:pt x="715" y="22"/>
                  </a:cubicBezTo>
                  <a:cubicBezTo>
                    <a:pt x="684" y="7"/>
                    <a:pt x="654" y="1"/>
                    <a:pt x="62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0"/>
            <p:cNvSpPr/>
            <p:nvPr/>
          </p:nvSpPr>
          <p:spPr>
            <a:xfrm>
              <a:off x="1704425" y="742575"/>
              <a:ext cx="25375" cy="7600"/>
            </a:xfrm>
            <a:custGeom>
              <a:avLst/>
              <a:gdLst/>
              <a:ahLst/>
              <a:cxnLst/>
              <a:rect l="l" t="t" r="r" b="b"/>
              <a:pathLst>
                <a:path w="1015" h="304" extrusionOk="0">
                  <a:moveTo>
                    <a:pt x="850" y="0"/>
                  </a:moveTo>
                  <a:cubicBezTo>
                    <a:pt x="751" y="0"/>
                    <a:pt x="650" y="40"/>
                    <a:pt x="556" y="63"/>
                  </a:cubicBezTo>
                  <a:cubicBezTo>
                    <a:pt x="476" y="90"/>
                    <a:pt x="291" y="169"/>
                    <a:pt x="174" y="169"/>
                  </a:cubicBezTo>
                  <a:cubicBezTo>
                    <a:pt x="142" y="169"/>
                    <a:pt x="115" y="163"/>
                    <a:pt x="97" y="148"/>
                  </a:cubicBezTo>
                  <a:cubicBezTo>
                    <a:pt x="91" y="146"/>
                    <a:pt x="86" y="145"/>
                    <a:pt x="80" y="145"/>
                  </a:cubicBezTo>
                  <a:cubicBezTo>
                    <a:pt x="36" y="145"/>
                    <a:pt x="0" y="203"/>
                    <a:pt x="46" y="233"/>
                  </a:cubicBezTo>
                  <a:cubicBezTo>
                    <a:pt x="110" y="288"/>
                    <a:pt x="184" y="303"/>
                    <a:pt x="262" y="303"/>
                  </a:cubicBezTo>
                  <a:cubicBezTo>
                    <a:pt x="329" y="303"/>
                    <a:pt x="400" y="292"/>
                    <a:pt x="471" y="284"/>
                  </a:cubicBezTo>
                  <a:cubicBezTo>
                    <a:pt x="641" y="250"/>
                    <a:pt x="845" y="216"/>
                    <a:pt x="981" y="114"/>
                  </a:cubicBezTo>
                  <a:cubicBezTo>
                    <a:pt x="1015" y="97"/>
                    <a:pt x="1015" y="46"/>
                    <a:pt x="981" y="29"/>
                  </a:cubicBezTo>
                  <a:cubicBezTo>
                    <a:pt x="938" y="8"/>
                    <a:pt x="895" y="0"/>
                    <a:pt x="85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0"/>
            <p:cNvSpPr/>
            <p:nvPr/>
          </p:nvSpPr>
          <p:spPr>
            <a:xfrm>
              <a:off x="1903125" y="708875"/>
              <a:ext cx="9800" cy="3425"/>
            </a:xfrm>
            <a:custGeom>
              <a:avLst/>
              <a:gdLst/>
              <a:ahLst/>
              <a:cxnLst/>
              <a:rect l="l" t="t" r="r" b="b"/>
              <a:pathLst>
                <a:path w="392" h="137" extrusionOk="0">
                  <a:moveTo>
                    <a:pt x="358" y="1"/>
                  </a:moveTo>
                  <a:cubicBezTo>
                    <a:pt x="256" y="1"/>
                    <a:pt x="137" y="52"/>
                    <a:pt x="35" y="86"/>
                  </a:cubicBezTo>
                  <a:cubicBezTo>
                    <a:pt x="1" y="103"/>
                    <a:pt x="18" y="137"/>
                    <a:pt x="52" y="137"/>
                  </a:cubicBezTo>
                  <a:cubicBezTo>
                    <a:pt x="154" y="103"/>
                    <a:pt x="273" y="86"/>
                    <a:pt x="374" y="52"/>
                  </a:cubicBezTo>
                  <a:cubicBezTo>
                    <a:pt x="391" y="35"/>
                    <a:pt x="391" y="1"/>
                    <a:pt x="35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0"/>
            <p:cNvSpPr/>
            <p:nvPr/>
          </p:nvSpPr>
          <p:spPr>
            <a:xfrm>
              <a:off x="1902275" y="710400"/>
              <a:ext cx="13200" cy="4450"/>
            </a:xfrm>
            <a:custGeom>
              <a:avLst/>
              <a:gdLst/>
              <a:ahLst/>
              <a:cxnLst/>
              <a:rect l="l" t="t" r="r" b="b"/>
              <a:pathLst>
                <a:path w="528" h="178" extrusionOk="0">
                  <a:moveTo>
                    <a:pt x="450" y="1"/>
                  </a:moveTo>
                  <a:cubicBezTo>
                    <a:pt x="401" y="1"/>
                    <a:pt x="350" y="13"/>
                    <a:pt x="290" y="25"/>
                  </a:cubicBezTo>
                  <a:cubicBezTo>
                    <a:pt x="205" y="42"/>
                    <a:pt x="103" y="76"/>
                    <a:pt x="18" y="127"/>
                  </a:cubicBezTo>
                  <a:cubicBezTo>
                    <a:pt x="1" y="144"/>
                    <a:pt x="18" y="178"/>
                    <a:pt x="52" y="178"/>
                  </a:cubicBezTo>
                  <a:cubicBezTo>
                    <a:pt x="120" y="161"/>
                    <a:pt x="188" y="144"/>
                    <a:pt x="256" y="127"/>
                  </a:cubicBezTo>
                  <a:cubicBezTo>
                    <a:pt x="341" y="110"/>
                    <a:pt x="442" y="110"/>
                    <a:pt x="510" y="59"/>
                  </a:cubicBezTo>
                  <a:cubicBezTo>
                    <a:pt x="527" y="59"/>
                    <a:pt x="527" y="25"/>
                    <a:pt x="510" y="8"/>
                  </a:cubicBezTo>
                  <a:cubicBezTo>
                    <a:pt x="491" y="3"/>
                    <a:pt x="471" y="1"/>
                    <a:pt x="45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0"/>
            <p:cNvSpPr/>
            <p:nvPr/>
          </p:nvSpPr>
          <p:spPr>
            <a:xfrm>
              <a:off x="1899300" y="714325"/>
              <a:ext cx="17025" cy="6050"/>
            </a:xfrm>
            <a:custGeom>
              <a:avLst/>
              <a:gdLst/>
              <a:ahLst/>
              <a:cxnLst/>
              <a:rect l="l" t="t" r="r" b="b"/>
              <a:pathLst>
                <a:path w="681" h="242" extrusionOk="0">
                  <a:moveTo>
                    <a:pt x="605" y="0"/>
                  </a:moveTo>
                  <a:cubicBezTo>
                    <a:pt x="517" y="0"/>
                    <a:pt x="431" y="42"/>
                    <a:pt x="358" y="72"/>
                  </a:cubicBezTo>
                  <a:cubicBezTo>
                    <a:pt x="239" y="106"/>
                    <a:pt x="120" y="157"/>
                    <a:pt x="18" y="207"/>
                  </a:cubicBezTo>
                  <a:cubicBezTo>
                    <a:pt x="1" y="224"/>
                    <a:pt x="18" y="241"/>
                    <a:pt x="35" y="241"/>
                  </a:cubicBezTo>
                  <a:cubicBezTo>
                    <a:pt x="137" y="190"/>
                    <a:pt x="256" y="173"/>
                    <a:pt x="375" y="140"/>
                  </a:cubicBezTo>
                  <a:cubicBezTo>
                    <a:pt x="477" y="123"/>
                    <a:pt x="595" y="123"/>
                    <a:pt x="663" y="38"/>
                  </a:cubicBezTo>
                  <a:cubicBezTo>
                    <a:pt x="680" y="38"/>
                    <a:pt x="663" y="4"/>
                    <a:pt x="646" y="4"/>
                  </a:cubicBezTo>
                  <a:cubicBezTo>
                    <a:pt x="633" y="1"/>
                    <a:pt x="619" y="0"/>
                    <a:pt x="60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0"/>
            <p:cNvSpPr/>
            <p:nvPr/>
          </p:nvSpPr>
          <p:spPr>
            <a:xfrm>
              <a:off x="1892150" y="719925"/>
              <a:ext cx="18650" cy="8225"/>
            </a:xfrm>
            <a:custGeom>
              <a:avLst/>
              <a:gdLst/>
              <a:ahLst/>
              <a:cxnLst/>
              <a:rect l="l" t="t" r="r" b="b"/>
              <a:pathLst>
                <a:path w="746" h="329" extrusionOk="0">
                  <a:moveTo>
                    <a:pt x="695" y="0"/>
                  </a:moveTo>
                  <a:cubicBezTo>
                    <a:pt x="440" y="0"/>
                    <a:pt x="219" y="170"/>
                    <a:pt x="15" y="289"/>
                  </a:cubicBezTo>
                  <a:cubicBezTo>
                    <a:pt x="1" y="303"/>
                    <a:pt x="9" y="328"/>
                    <a:pt x="22" y="328"/>
                  </a:cubicBezTo>
                  <a:cubicBezTo>
                    <a:pt x="25" y="328"/>
                    <a:pt x="28" y="327"/>
                    <a:pt x="32" y="323"/>
                  </a:cubicBezTo>
                  <a:cubicBezTo>
                    <a:pt x="134" y="272"/>
                    <a:pt x="236" y="238"/>
                    <a:pt x="338" y="204"/>
                  </a:cubicBezTo>
                  <a:cubicBezTo>
                    <a:pt x="457" y="153"/>
                    <a:pt x="593" y="136"/>
                    <a:pt x="712" y="85"/>
                  </a:cubicBezTo>
                  <a:cubicBezTo>
                    <a:pt x="746" y="68"/>
                    <a:pt x="729" y="0"/>
                    <a:pt x="69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0"/>
            <p:cNvSpPr/>
            <p:nvPr/>
          </p:nvSpPr>
          <p:spPr>
            <a:xfrm>
              <a:off x="1887025" y="726200"/>
              <a:ext cx="19950" cy="8700"/>
            </a:xfrm>
            <a:custGeom>
              <a:avLst/>
              <a:gdLst/>
              <a:ahLst/>
              <a:cxnLst/>
              <a:rect l="l" t="t" r="r" b="b"/>
              <a:pathLst>
                <a:path w="798" h="348" extrusionOk="0">
                  <a:moveTo>
                    <a:pt x="699" y="0"/>
                  </a:moveTo>
                  <a:cubicBezTo>
                    <a:pt x="473" y="0"/>
                    <a:pt x="202" y="152"/>
                    <a:pt x="16" y="276"/>
                  </a:cubicBezTo>
                  <a:cubicBezTo>
                    <a:pt x="1" y="291"/>
                    <a:pt x="12" y="347"/>
                    <a:pt x="39" y="347"/>
                  </a:cubicBezTo>
                  <a:cubicBezTo>
                    <a:pt x="43" y="347"/>
                    <a:pt x="46" y="346"/>
                    <a:pt x="50" y="344"/>
                  </a:cubicBezTo>
                  <a:cubicBezTo>
                    <a:pt x="169" y="276"/>
                    <a:pt x="288" y="225"/>
                    <a:pt x="407" y="191"/>
                  </a:cubicBezTo>
                  <a:cubicBezTo>
                    <a:pt x="526" y="140"/>
                    <a:pt x="679" y="123"/>
                    <a:pt x="781" y="55"/>
                  </a:cubicBezTo>
                  <a:cubicBezTo>
                    <a:pt x="798" y="38"/>
                    <a:pt x="798" y="4"/>
                    <a:pt x="764" y="4"/>
                  </a:cubicBezTo>
                  <a:cubicBezTo>
                    <a:pt x="743" y="1"/>
                    <a:pt x="721" y="0"/>
                    <a:pt x="69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0"/>
            <p:cNvSpPr/>
            <p:nvPr/>
          </p:nvSpPr>
          <p:spPr>
            <a:xfrm>
              <a:off x="1883650" y="732575"/>
              <a:ext cx="17750" cy="8275"/>
            </a:xfrm>
            <a:custGeom>
              <a:avLst/>
              <a:gdLst/>
              <a:ahLst/>
              <a:cxnLst/>
              <a:rect l="l" t="t" r="r" b="b"/>
              <a:pathLst>
                <a:path w="710" h="331" extrusionOk="0">
                  <a:moveTo>
                    <a:pt x="674" y="1"/>
                  </a:moveTo>
                  <a:cubicBezTo>
                    <a:pt x="670" y="1"/>
                    <a:pt x="665" y="2"/>
                    <a:pt x="661" y="4"/>
                  </a:cubicBezTo>
                  <a:cubicBezTo>
                    <a:pt x="559" y="4"/>
                    <a:pt x="440" y="55"/>
                    <a:pt x="338" y="106"/>
                  </a:cubicBezTo>
                  <a:cubicBezTo>
                    <a:pt x="219" y="157"/>
                    <a:pt x="117" y="208"/>
                    <a:pt x="15" y="276"/>
                  </a:cubicBezTo>
                  <a:cubicBezTo>
                    <a:pt x="0" y="291"/>
                    <a:pt x="11" y="331"/>
                    <a:pt x="36" y="331"/>
                  </a:cubicBezTo>
                  <a:cubicBezTo>
                    <a:pt x="40" y="331"/>
                    <a:pt x="44" y="330"/>
                    <a:pt x="49" y="327"/>
                  </a:cubicBezTo>
                  <a:cubicBezTo>
                    <a:pt x="151" y="276"/>
                    <a:pt x="253" y="225"/>
                    <a:pt x="355" y="191"/>
                  </a:cubicBezTo>
                  <a:cubicBezTo>
                    <a:pt x="474" y="140"/>
                    <a:pt x="593" y="123"/>
                    <a:pt x="695" y="55"/>
                  </a:cubicBezTo>
                  <a:cubicBezTo>
                    <a:pt x="709" y="41"/>
                    <a:pt x="699" y="1"/>
                    <a:pt x="67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0"/>
            <p:cNvSpPr/>
            <p:nvPr/>
          </p:nvSpPr>
          <p:spPr>
            <a:xfrm>
              <a:off x="1880250" y="739350"/>
              <a:ext cx="17300" cy="8725"/>
            </a:xfrm>
            <a:custGeom>
              <a:avLst/>
              <a:gdLst/>
              <a:ahLst/>
              <a:cxnLst/>
              <a:rect l="l" t="t" r="r" b="b"/>
              <a:pathLst>
                <a:path w="692" h="349" extrusionOk="0">
                  <a:moveTo>
                    <a:pt x="661" y="1"/>
                  </a:moveTo>
                  <a:cubicBezTo>
                    <a:pt x="656" y="1"/>
                    <a:pt x="650" y="2"/>
                    <a:pt x="644" y="5"/>
                  </a:cubicBezTo>
                  <a:cubicBezTo>
                    <a:pt x="542" y="5"/>
                    <a:pt x="423" y="73"/>
                    <a:pt x="304" y="107"/>
                  </a:cubicBezTo>
                  <a:cubicBezTo>
                    <a:pt x="202" y="158"/>
                    <a:pt x="100" y="209"/>
                    <a:pt x="15" y="294"/>
                  </a:cubicBezTo>
                  <a:cubicBezTo>
                    <a:pt x="0" y="309"/>
                    <a:pt x="23" y="349"/>
                    <a:pt x="41" y="349"/>
                  </a:cubicBezTo>
                  <a:cubicBezTo>
                    <a:pt x="44" y="349"/>
                    <a:pt x="46" y="348"/>
                    <a:pt x="49" y="345"/>
                  </a:cubicBezTo>
                  <a:cubicBezTo>
                    <a:pt x="168" y="294"/>
                    <a:pt x="270" y="243"/>
                    <a:pt x="372" y="192"/>
                  </a:cubicBezTo>
                  <a:cubicBezTo>
                    <a:pt x="474" y="158"/>
                    <a:pt x="610" y="124"/>
                    <a:pt x="678" y="39"/>
                  </a:cubicBezTo>
                  <a:cubicBezTo>
                    <a:pt x="691" y="25"/>
                    <a:pt x="683" y="1"/>
                    <a:pt x="66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0"/>
            <p:cNvSpPr/>
            <p:nvPr/>
          </p:nvSpPr>
          <p:spPr>
            <a:xfrm>
              <a:off x="1877625" y="745850"/>
              <a:ext cx="18725" cy="7350"/>
            </a:xfrm>
            <a:custGeom>
              <a:avLst/>
              <a:gdLst/>
              <a:ahLst/>
              <a:cxnLst/>
              <a:rect l="l" t="t" r="r" b="b"/>
              <a:pathLst>
                <a:path w="749" h="294" extrusionOk="0">
                  <a:moveTo>
                    <a:pt x="715" y="0"/>
                  </a:moveTo>
                  <a:cubicBezTo>
                    <a:pt x="460" y="0"/>
                    <a:pt x="205" y="136"/>
                    <a:pt x="1" y="255"/>
                  </a:cubicBezTo>
                  <a:cubicBezTo>
                    <a:pt x="1" y="269"/>
                    <a:pt x="1" y="294"/>
                    <a:pt x="10" y="294"/>
                  </a:cubicBezTo>
                  <a:cubicBezTo>
                    <a:pt x="12" y="294"/>
                    <a:pt x="15" y="292"/>
                    <a:pt x="18" y="289"/>
                  </a:cubicBezTo>
                  <a:cubicBezTo>
                    <a:pt x="256" y="187"/>
                    <a:pt x="511" y="170"/>
                    <a:pt x="732" y="51"/>
                  </a:cubicBezTo>
                  <a:cubicBezTo>
                    <a:pt x="749" y="34"/>
                    <a:pt x="732" y="0"/>
                    <a:pt x="71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0"/>
            <p:cNvSpPr/>
            <p:nvPr/>
          </p:nvSpPr>
          <p:spPr>
            <a:xfrm>
              <a:off x="1872950" y="751800"/>
              <a:ext cx="23400" cy="9800"/>
            </a:xfrm>
            <a:custGeom>
              <a:avLst/>
              <a:gdLst/>
              <a:ahLst/>
              <a:cxnLst/>
              <a:rect l="l" t="t" r="r" b="b"/>
              <a:pathLst>
                <a:path w="936" h="392" extrusionOk="0">
                  <a:moveTo>
                    <a:pt x="868" y="0"/>
                  </a:moveTo>
                  <a:cubicBezTo>
                    <a:pt x="732" y="0"/>
                    <a:pt x="596" y="68"/>
                    <a:pt x="460" y="136"/>
                  </a:cubicBezTo>
                  <a:cubicBezTo>
                    <a:pt x="324" y="204"/>
                    <a:pt x="171" y="272"/>
                    <a:pt x="35" y="340"/>
                  </a:cubicBezTo>
                  <a:cubicBezTo>
                    <a:pt x="1" y="340"/>
                    <a:pt x="18" y="391"/>
                    <a:pt x="52" y="391"/>
                  </a:cubicBezTo>
                  <a:cubicBezTo>
                    <a:pt x="205" y="340"/>
                    <a:pt x="358" y="289"/>
                    <a:pt x="494" y="238"/>
                  </a:cubicBezTo>
                  <a:cubicBezTo>
                    <a:pt x="630" y="187"/>
                    <a:pt x="783" y="153"/>
                    <a:pt x="902" y="68"/>
                  </a:cubicBezTo>
                  <a:cubicBezTo>
                    <a:pt x="936" y="34"/>
                    <a:pt x="919" y="0"/>
                    <a:pt x="86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0"/>
            <p:cNvSpPr/>
            <p:nvPr/>
          </p:nvSpPr>
          <p:spPr>
            <a:xfrm>
              <a:off x="1871800" y="758500"/>
              <a:ext cx="22000" cy="9125"/>
            </a:xfrm>
            <a:custGeom>
              <a:avLst/>
              <a:gdLst/>
              <a:ahLst/>
              <a:cxnLst/>
              <a:rect l="l" t="t" r="r" b="b"/>
              <a:pathLst>
                <a:path w="880" h="365" extrusionOk="0">
                  <a:moveTo>
                    <a:pt x="786" y="1"/>
                  </a:moveTo>
                  <a:cubicBezTo>
                    <a:pt x="661" y="1"/>
                    <a:pt x="556" y="45"/>
                    <a:pt x="438" y="89"/>
                  </a:cubicBezTo>
                  <a:cubicBezTo>
                    <a:pt x="285" y="140"/>
                    <a:pt x="149" y="208"/>
                    <a:pt x="30" y="293"/>
                  </a:cubicBezTo>
                  <a:cubicBezTo>
                    <a:pt x="1" y="322"/>
                    <a:pt x="9" y="364"/>
                    <a:pt x="45" y="364"/>
                  </a:cubicBezTo>
                  <a:cubicBezTo>
                    <a:pt x="51" y="364"/>
                    <a:pt x="57" y="363"/>
                    <a:pt x="64" y="361"/>
                  </a:cubicBezTo>
                  <a:cubicBezTo>
                    <a:pt x="200" y="310"/>
                    <a:pt x="336" y="242"/>
                    <a:pt x="472" y="191"/>
                  </a:cubicBezTo>
                  <a:cubicBezTo>
                    <a:pt x="608" y="157"/>
                    <a:pt x="744" y="123"/>
                    <a:pt x="846" y="55"/>
                  </a:cubicBezTo>
                  <a:cubicBezTo>
                    <a:pt x="880" y="38"/>
                    <a:pt x="863" y="4"/>
                    <a:pt x="846" y="4"/>
                  </a:cubicBezTo>
                  <a:cubicBezTo>
                    <a:pt x="825" y="2"/>
                    <a:pt x="805" y="1"/>
                    <a:pt x="7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0"/>
            <p:cNvSpPr/>
            <p:nvPr/>
          </p:nvSpPr>
          <p:spPr>
            <a:xfrm>
              <a:off x="1870525" y="763225"/>
              <a:ext cx="21050" cy="10775"/>
            </a:xfrm>
            <a:custGeom>
              <a:avLst/>
              <a:gdLst/>
              <a:ahLst/>
              <a:cxnLst/>
              <a:rect l="l" t="t" r="r" b="b"/>
              <a:pathLst>
                <a:path w="842" h="431" extrusionOk="0">
                  <a:moveTo>
                    <a:pt x="775" y="0"/>
                  </a:moveTo>
                  <a:cubicBezTo>
                    <a:pt x="771" y="0"/>
                    <a:pt x="766" y="1"/>
                    <a:pt x="761" y="2"/>
                  </a:cubicBezTo>
                  <a:cubicBezTo>
                    <a:pt x="523" y="36"/>
                    <a:pt x="183" y="155"/>
                    <a:pt x="30" y="359"/>
                  </a:cubicBezTo>
                  <a:cubicBezTo>
                    <a:pt x="1" y="388"/>
                    <a:pt x="35" y="430"/>
                    <a:pt x="66" y="430"/>
                  </a:cubicBezTo>
                  <a:cubicBezTo>
                    <a:pt x="71" y="430"/>
                    <a:pt x="76" y="429"/>
                    <a:pt x="81" y="427"/>
                  </a:cubicBezTo>
                  <a:cubicBezTo>
                    <a:pt x="200" y="359"/>
                    <a:pt x="302" y="291"/>
                    <a:pt x="421" y="240"/>
                  </a:cubicBezTo>
                  <a:cubicBezTo>
                    <a:pt x="540" y="189"/>
                    <a:pt x="659" y="155"/>
                    <a:pt x="795" y="104"/>
                  </a:cubicBezTo>
                  <a:cubicBezTo>
                    <a:pt x="842" y="88"/>
                    <a:pt x="831" y="0"/>
                    <a:pt x="77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0"/>
            <p:cNvSpPr/>
            <p:nvPr/>
          </p:nvSpPr>
          <p:spPr>
            <a:xfrm>
              <a:off x="1870400" y="767025"/>
              <a:ext cx="22550" cy="11125"/>
            </a:xfrm>
            <a:custGeom>
              <a:avLst/>
              <a:gdLst/>
              <a:ahLst/>
              <a:cxnLst/>
              <a:rect l="l" t="t" r="r" b="b"/>
              <a:pathLst>
                <a:path w="902" h="445" extrusionOk="0">
                  <a:moveTo>
                    <a:pt x="828" y="1"/>
                  </a:moveTo>
                  <a:cubicBezTo>
                    <a:pt x="691" y="1"/>
                    <a:pt x="567" y="77"/>
                    <a:pt x="443" y="139"/>
                  </a:cubicBezTo>
                  <a:cubicBezTo>
                    <a:pt x="307" y="190"/>
                    <a:pt x="154" y="275"/>
                    <a:pt x="35" y="377"/>
                  </a:cubicBezTo>
                  <a:cubicBezTo>
                    <a:pt x="1" y="394"/>
                    <a:pt x="18" y="445"/>
                    <a:pt x="69" y="445"/>
                  </a:cubicBezTo>
                  <a:cubicBezTo>
                    <a:pt x="205" y="377"/>
                    <a:pt x="341" y="326"/>
                    <a:pt x="494" y="258"/>
                  </a:cubicBezTo>
                  <a:cubicBezTo>
                    <a:pt x="630" y="207"/>
                    <a:pt x="800" y="190"/>
                    <a:pt x="885" y="71"/>
                  </a:cubicBezTo>
                  <a:cubicBezTo>
                    <a:pt x="902" y="54"/>
                    <a:pt x="902" y="3"/>
                    <a:pt x="868" y="3"/>
                  </a:cubicBezTo>
                  <a:cubicBezTo>
                    <a:pt x="854" y="1"/>
                    <a:pt x="841" y="1"/>
                    <a:pt x="82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0"/>
            <p:cNvSpPr/>
            <p:nvPr/>
          </p:nvSpPr>
          <p:spPr>
            <a:xfrm>
              <a:off x="1869675" y="772600"/>
              <a:ext cx="23700" cy="11600"/>
            </a:xfrm>
            <a:custGeom>
              <a:avLst/>
              <a:gdLst/>
              <a:ahLst/>
              <a:cxnLst/>
              <a:rect l="l" t="t" r="r" b="b"/>
              <a:pathLst>
                <a:path w="948" h="464" extrusionOk="0">
                  <a:moveTo>
                    <a:pt x="897" y="1"/>
                  </a:moveTo>
                  <a:cubicBezTo>
                    <a:pt x="744" y="1"/>
                    <a:pt x="591" y="86"/>
                    <a:pt x="472" y="154"/>
                  </a:cubicBezTo>
                  <a:cubicBezTo>
                    <a:pt x="319" y="222"/>
                    <a:pt x="166" y="307"/>
                    <a:pt x="30" y="409"/>
                  </a:cubicBezTo>
                  <a:cubicBezTo>
                    <a:pt x="1" y="423"/>
                    <a:pt x="9" y="463"/>
                    <a:pt x="45" y="463"/>
                  </a:cubicBezTo>
                  <a:cubicBezTo>
                    <a:pt x="50" y="463"/>
                    <a:pt x="57" y="462"/>
                    <a:pt x="64" y="460"/>
                  </a:cubicBezTo>
                  <a:cubicBezTo>
                    <a:pt x="200" y="392"/>
                    <a:pt x="370" y="341"/>
                    <a:pt x="523" y="273"/>
                  </a:cubicBezTo>
                  <a:cubicBezTo>
                    <a:pt x="659" y="222"/>
                    <a:pt x="812" y="188"/>
                    <a:pt x="931" y="69"/>
                  </a:cubicBezTo>
                  <a:cubicBezTo>
                    <a:pt x="948" y="52"/>
                    <a:pt x="931" y="1"/>
                    <a:pt x="89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0"/>
            <p:cNvSpPr/>
            <p:nvPr/>
          </p:nvSpPr>
          <p:spPr>
            <a:xfrm>
              <a:off x="1867875" y="778925"/>
              <a:ext cx="28475" cy="12025"/>
            </a:xfrm>
            <a:custGeom>
              <a:avLst/>
              <a:gdLst/>
              <a:ahLst/>
              <a:cxnLst/>
              <a:rect l="l" t="t" r="r" b="b"/>
              <a:pathLst>
                <a:path w="1139" h="481" extrusionOk="0">
                  <a:moveTo>
                    <a:pt x="1050" y="1"/>
                  </a:moveTo>
                  <a:cubicBezTo>
                    <a:pt x="895" y="1"/>
                    <a:pt x="755" y="93"/>
                    <a:pt x="629" y="156"/>
                  </a:cubicBezTo>
                  <a:cubicBezTo>
                    <a:pt x="442" y="241"/>
                    <a:pt x="238" y="309"/>
                    <a:pt x="34" y="394"/>
                  </a:cubicBezTo>
                  <a:cubicBezTo>
                    <a:pt x="0" y="411"/>
                    <a:pt x="17" y="479"/>
                    <a:pt x="68" y="479"/>
                  </a:cubicBezTo>
                  <a:cubicBezTo>
                    <a:pt x="84" y="480"/>
                    <a:pt x="101" y="481"/>
                    <a:pt x="117" y="481"/>
                  </a:cubicBezTo>
                  <a:cubicBezTo>
                    <a:pt x="288" y="481"/>
                    <a:pt x="458" y="405"/>
                    <a:pt x="629" y="343"/>
                  </a:cubicBezTo>
                  <a:cubicBezTo>
                    <a:pt x="782" y="275"/>
                    <a:pt x="1003" y="224"/>
                    <a:pt x="1105" y="88"/>
                  </a:cubicBezTo>
                  <a:cubicBezTo>
                    <a:pt x="1139" y="54"/>
                    <a:pt x="1122" y="20"/>
                    <a:pt x="1088" y="3"/>
                  </a:cubicBezTo>
                  <a:cubicBezTo>
                    <a:pt x="1075" y="2"/>
                    <a:pt x="1062" y="1"/>
                    <a:pt x="105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0"/>
            <p:cNvSpPr/>
            <p:nvPr/>
          </p:nvSpPr>
          <p:spPr>
            <a:xfrm>
              <a:off x="1867450" y="786875"/>
              <a:ext cx="27625" cy="12100"/>
            </a:xfrm>
            <a:custGeom>
              <a:avLst/>
              <a:gdLst/>
              <a:ahLst/>
              <a:cxnLst/>
              <a:rect l="l" t="t" r="r" b="b"/>
              <a:pathLst>
                <a:path w="1105" h="484" extrusionOk="0">
                  <a:moveTo>
                    <a:pt x="1001" y="1"/>
                  </a:moveTo>
                  <a:cubicBezTo>
                    <a:pt x="855" y="1"/>
                    <a:pt x="712" y="85"/>
                    <a:pt x="595" y="144"/>
                  </a:cubicBezTo>
                  <a:cubicBezTo>
                    <a:pt x="408" y="246"/>
                    <a:pt x="238" y="314"/>
                    <a:pt x="51" y="399"/>
                  </a:cubicBezTo>
                  <a:cubicBezTo>
                    <a:pt x="0" y="416"/>
                    <a:pt x="17" y="484"/>
                    <a:pt x="68" y="484"/>
                  </a:cubicBezTo>
                  <a:cubicBezTo>
                    <a:pt x="255" y="467"/>
                    <a:pt x="425" y="399"/>
                    <a:pt x="595" y="331"/>
                  </a:cubicBezTo>
                  <a:cubicBezTo>
                    <a:pt x="765" y="263"/>
                    <a:pt x="969" y="212"/>
                    <a:pt x="1088" y="76"/>
                  </a:cubicBezTo>
                  <a:cubicBezTo>
                    <a:pt x="1105" y="42"/>
                    <a:pt x="1105" y="8"/>
                    <a:pt x="1071" y="8"/>
                  </a:cubicBezTo>
                  <a:cubicBezTo>
                    <a:pt x="1047" y="3"/>
                    <a:pt x="1024" y="1"/>
                    <a:pt x="100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0"/>
            <p:cNvSpPr/>
            <p:nvPr/>
          </p:nvSpPr>
          <p:spPr>
            <a:xfrm>
              <a:off x="1949025" y="725075"/>
              <a:ext cx="10200" cy="3375"/>
            </a:xfrm>
            <a:custGeom>
              <a:avLst/>
              <a:gdLst/>
              <a:ahLst/>
              <a:cxnLst/>
              <a:rect l="l" t="t" r="r" b="b"/>
              <a:pathLst>
                <a:path w="408" h="135" extrusionOk="0">
                  <a:moveTo>
                    <a:pt x="353" y="0"/>
                  </a:moveTo>
                  <a:cubicBezTo>
                    <a:pt x="314" y="0"/>
                    <a:pt x="272" y="15"/>
                    <a:pt x="238" y="15"/>
                  </a:cubicBezTo>
                  <a:cubicBezTo>
                    <a:pt x="170" y="32"/>
                    <a:pt x="102" y="49"/>
                    <a:pt x="34" y="66"/>
                  </a:cubicBezTo>
                  <a:cubicBezTo>
                    <a:pt x="0" y="83"/>
                    <a:pt x="17" y="134"/>
                    <a:pt x="51" y="134"/>
                  </a:cubicBezTo>
                  <a:cubicBezTo>
                    <a:pt x="119" y="117"/>
                    <a:pt x="187" y="117"/>
                    <a:pt x="255" y="117"/>
                  </a:cubicBezTo>
                  <a:cubicBezTo>
                    <a:pt x="306" y="100"/>
                    <a:pt x="374" y="117"/>
                    <a:pt x="408" y="49"/>
                  </a:cubicBezTo>
                  <a:cubicBezTo>
                    <a:pt x="408" y="49"/>
                    <a:pt x="408" y="32"/>
                    <a:pt x="408" y="15"/>
                  </a:cubicBezTo>
                  <a:cubicBezTo>
                    <a:pt x="391" y="4"/>
                    <a:pt x="372" y="0"/>
                    <a:pt x="35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0"/>
            <p:cNvSpPr/>
            <p:nvPr/>
          </p:nvSpPr>
          <p:spPr>
            <a:xfrm>
              <a:off x="1946125" y="731625"/>
              <a:ext cx="8025" cy="2875"/>
            </a:xfrm>
            <a:custGeom>
              <a:avLst/>
              <a:gdLst/>
              <a:ahLst/>
              <a:cxnLst/>
              <a:rect l="l" t="t" r="r" b="b"/>
              <a:pathLst>
                <a:path w="321" h="115" extrusionOk="0">
                  <a:moveTo>
                    <a:pt x="264" y="1"/>
                  </a:moveTo>
                  <a:cubicBezTo>
                    <a:pt x="235" y="1"/>
                    <a:pt x="201" y="8"/>
                    <a:pt x="167" y="8"/>
                  </a:cubicBezTo>
                  <a:cubicBezTo>
                    <a:pt x="116" y="25"/>
                    <a:pt x="65" y="59"/>
                    <a:pt x="14" y="76"/>
                  </a:cubicBezTo>
                  <a:cubicBezTo>
                    <a:pt x="0" y="90"/>
                    <a:pt x="9" y="115"/>
                    <a:pt x="22" y="115"/>
                  </a:cubicBezTo>
                  <a:cubicBezTo>
                    <a:pt x="25" y="115"/>
                    <a:pt x="28" y="114"/>
                    <a:pt x="31" y="110"/>
                  </a:cubicBezTo>
                  <a:cubicBezTo>
                    <a:pt x="82" y="93"/>
                    <a:pt x="133" y="93"/>
                    <a:pt x="184" y="76"/>
                  </a:cubicBezTo>
                  <a:cubicBezTo>
                    <a:pt x="218" y="76"/>
                    <a:pt x="269" y="76"/>
                    <a:pt x="303" y="42"/>
                  </a:cubicBezTo>
                  <a:cubicBezTo>
                    <a:pt x="320" y="42"/>
                    <a:pt x="320" y="25"/>
                    <a:pt x="303" y="8"/>
                  </a:cubicBezTo>
                  <a:cubicBezTo>
                    <a:pt x="292" y="3"/>
                    <a:pt x="278" y="1"/>
                    <a:pt x="26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0"/>
            <p:cNvSpPr/>
            <p:nvPr/>
          </p:nvSpPr>
          <p:spPr>
            <a:xfrm>
              <a:off x="1941375" y="737225"/>
              <a:ext cx="11075" cy="3125"/>
            </a:xfrm>
            <a:custGeom>
              <a:avLst/>
              <a:gdLst/>
              <a:ahLst/>
              <a:cxnLst/>
              <a:rect l="l" t="t" r="r" b="b"/>
              <a:pathLst>
                <a:path w="443" h="125" extrusionOk="0">
                  <a:moveTo>
                    <a:pt x="354" y="1"/>
                  </a:moveTo>
                  <a:cubicBezTo>
                    <a:pt x="246" y="1"/>
                    <a:pt x="146" y="31"/>
                    <a:pt x="34" y="73"/>
                  </a:cubicBezTo>
                  <a:cubicBezTo>
                    <a:pt x="0" y="90"/>
                    <a:pt x="17" y="124"/>
                    <a:pt x="51" y="124"/>
                  </a:cubicBezTo>
                  <a:cubicBezTo>
                    <a:pt x="187" y="90"/>
                    <a:pt x="306" y="73"/>
                    <a:pt x="425" y="22"/>
                  </a:cubicBezTo>
                  <a:cubicBezTo>
                    <a:pt x="442" y="22"/>
                    <a:pt x="442" y="5"/>
                    <a:pt x="425" y="5"/>
                  </a:cubicBezTo>
                  <a:cubicBezTo>
                    <a:pt x="401" y="2"/>
                    <a:pt x="377" y="1"/>
                    <a:pt x="35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0"/>
            <p:cNvSpPr/>
            <p:nvPr/>
          </p:nvSpPr>
          <p:spPr>
            <a:xfrm>
              <a:off x="1939250" y="740125"/>
              <a:ext cx="14475" cy="6400"/>
            </a:xfrm>
            <a:custGeom>
              <a:avLst/>
              <a:gdLst/>
              <a:ahLst/>
              <a:cxnLst/>
              <a:rect l="l" t="t" r="r" b="b"/>
              <a:pathLst>
                <a:path w="579" h="256" extrusionOk="0">
                  <a:moveTo>
                    <a:pt x="512" y="0"/>
                  </a:moveTo>
                  <a:cubicBezTo>
                    <a:pt x="465" y="0"/>
                    <a:pt x="396" y="32"/>
                    <a:pt x="374" y="42"/>
                  </a:cubicBezTo>
                  <a:cubicBezTo>
                    <a:pt x="306" y="59"/>
                    <a:pt x="255" y="93"/>
                    <a:pt x="187" y="110"/>
                  </a:cubicBezTo>
                  <a:cubicBezTo>
                    <a:pt x="136" y="127"/>
                    <a:pt x="68" y="144"/>
                    <a:pt x="17" y="178"/>
                  </a:cubicBezTo>
                  <a:cubicBezTo>
                    <a:pt x="0" y="195"/>
                    <a:pt x="0" y="229"/>
                    <a:pt x="17" y="246"/>
                  </a:cubicBezTo>
                  <a:cubicBezTo>
                    <a:pt x="37" y="253"/>
                    <a:pt x="58" y="256"/>
                    <a:pt x="78" y="256"/>
                  </a:cubicBezTo>
                  <a:cubicBezTo>
                    <a:pt x="164" y="256"/>
                    <a:pt x="255" y="209"/>
                    <a:pt x="323" y="195"/>
                  </a:cubicBezTo>
                  <a:cubicBezTo>
                    <a:pt x="374" y="161"/>
                    <a:pt x="578" y="127"/>
                    <a:pt x="561" y="42"/>
                  </a:cubicBezTo>
                  <a:cubicBezTo>
                    <a:pt x="561" y="11"/>
                    <a:pt x="540" y="0"/>
                    <a:pt x="51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0"/>
            <p:cNvSpPr/>
            <p:nvPr/>
          </p:nvSpPr>
          <p:spPr>
            <a:xfrm>
              <a:off x="1936275" y="747250"/>
              <a:ext cx="15325" cy="6700"/>
            </a:xfrm>
            <a:custGeom>
              <a:avLst/>
              <a:gdLst/>
              <a:ahLst/>
              <a:cxnLst/>
              <a:rect l="l" t="t" r="r" b="b"/>
              <a:pathLst>
                <a:path w="613" h="268" extrusionOk="0">
                  <a:moveTo>
                    <a:pt x="533" y="1"/>
                  </a:moveTo>
                  <a:cubicBezTo>
                    <a:pt x="464" y="1"/>
                    <a:pt x="388" y="37"/>
                    <a:pt x="323" y="63"/>
                  </a:cubicBezTo>
                  <a:cubicBezTo>
                    <a:pt x="221" y="97"/>
                    <a:pt x="119" y="148"/>
                    <a:pt x="34" y="199"/>
                  </a:cubicBezTo>
                  <a:cubicBezTo>
                    <a:pt x="0" y="216"/>
                    <a:pt x="17" y="267"/>
                    <a:pt x="51" y="267"/>
                  </a:cubicBezTo>
                  <a:cubicBezTo>
                    <a:pt x="153" y="250"/>
                    <a:pt x="255" y="216"/>
                    <a:pt x="374" y="182"/>
                  </a:cubicBezTo>
                  <a:cubicBezTo>
                    <a:pt x="442" y="165"/>
                    <a:pt x="561" y="131"/>
                    <a:pt x="612" y="63"/>
                  </a:cubicBezTo>
                  <a:cubicBezTo>
                    <a:pt x="612" y="46"/>
                    <a:pt x="612" y="12"/>
                    <a:pt x="595" y="12"/>
                  </a:cubicBezTo>
                  <a:cubicBezTo>
                    <a:pt x="575" y="4"/>
                    <a:pt x="555" y="1"/>
                    <a:pt x="53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0"/>
            <p:cNvSpPr/>
            <p:nvPr/>
          </p:nvSpPr>
          <p:spPr>
            <a:xfrm>
              <a:off x="1934575" y="751800"/>
              <a:ext cx="15750" cy="7250"/>
            </a:xfrm>
            <a:custGeom>
              <a:avLst/>
              <a:gdLst/>
              <a:ahLst/>
              <a:cxnLst/>
              <a:rect l="l" t="t" r="r" b="b"/>
              <a:pathLst>
                <a:path w="630" h="290" extrusionOk="0">
                  <a:moveTo>
                    <a:pt x="595" y="0"/>
                  </a:moveTo>
                  <a:cubicBezTo>
                    <a:pt x="493" y="0"/>
                    <a:pt x="408" y="51"/>
                    <a:pt x="323" y="85"/>
                  </a:cubicBezTo>
                  <a:cubicBezTo>
                    <a:pt x="221" y="136"/>
                    <a:pt x="119" y="170"/>
                    <a:pt x="17" y="238"/>
                  </a:cubicBezTo>
                  <a:cubicBezTo>
                    <a:pt x="0" y="255"/>
                    <a:pt x="17" y="289"/>
                    <a:pt x="51" y="289"/>
                  </a:cubicBezTo>
                  <a:cubicBezTo>
                    <a:pt x="136" y="289"/>
                    <a:pt x="238" y="238"/>
                    <a:pt x="323" y="204"/>
                  </a:cubicBezTo>
                  <a:cubicBezTo>
                    <a:pt x="425" y="170"/>
                    <a:pt x="544" y="136"/>
                    <a:pt x="612" y="68"/>
                  </a:cubicBezTo>
                  <a:cubicBezTo>
                    <a:pt x="629" y="51"/>
                    <a:pt x="612" y="17"/>
                    <a:pt x="59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0"/>
            <p:cNvSpPr/>
            <p:nvPr/>
          </p:nvSpPr>
          <p:spPr>
            <a:xfrm>
              <a:off x="1929575" y="758775"/>
              <a:ext cx="17775" cy="9275"/>
            </a:xfrm>
            <a:custGeom>
              <a:avLst/>
              <a:gdLst/>
              <a:ahLst/>
              <a:cxnLst/>
              <a:rect l="l" t="t" r="r" b="b"/>
              <a:pathLst>
                <a:path w="711" h="371" extrusionOk="0">
                  <a:moveTo>
                    <a:pt x="617" y="1"/>
                  </a:moveTo>
                  <a:cubicBezTo>
                    <a:pt x="531" y="1"/>
                    <a:pt x="439" y="54"/>
                    <a:pt x="370" y="95"/>
                  </a:cubicBezTo>
                  <a:cubicBezTo>
                    <a:pt x="251" y="146"/>
                    <a:pt x="149" y="214"/>
                    <a:pt x="30" y="299"/>
                  </a:cubicBezTo>
                  <a:cubicBezTo>
                    <a:pt x="1" y="328"/>
                    <a:pt x="22" y="370"/>
                    <a:pt x="61" y="370"/>
                  </a:cubicBezTo>
                  <a:cubicBezTo>
                    <a:pt x="68" y="370"/>
                    <a:pt x="74" y="369"/>
                    <a:pt x="81" y="367"/>
                  </a:cubicBezTo>
                  <a:cubicBezTo>
                    <a:pt x="183" y="299"/>
                    <a:pt x="302" y="248"/>
                    <a:pt x="404" y="197"/>
                  </a:cubicBezTo>
                  <a:cubicBezTo>
                    <a:pt x="506" y="163"/>
                    <a:pt x="608" y="129"/>
                    <a:pt x="693" y="61"/>
                  </a:cubicBezTo>
                  <a:cubicBezTo>
                    <a:pt x="710" y="44"/>
                    <a:pt x="710" y="10"/>
                    <a:pt x="676" y="10"/>
                  </a:cubicBezTo>
                  <a:cubicBezTo>
                    <a:pt x="657" y="4"/>
                    <a:pt x="637" y="1"/>
                    <a:pt x="61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0"/>
            <p:cNvSpPr/>
            <p:nvPr/>
          </p:nvSpPr>
          <p:spPr>
            <a:xfrm>
              <a:off x="1927875" y="766375"/>
              <a:ext cx="16500" cy="8025"/>
            </a:xfrm>
            <a:custGeom>
              <a:avLst/>
              <a:gdLst/>
              <a:ahLst/>
              <a:cxnLst/>
              <a:rect l="l" t="t" r="r" b="b"/>
              <a:pathLst>
                <a:path w="660" h="321" extrusionOk="0">
                  <a:moveTo>
                    <a:pt x="571" y="1"/>
                  </a:moveTo>
                  <a:cubicBezTo>
                    <a:pt x="493" y="1"/>
                    <a:pt x="414" y="37"/>
                    <a:pt x="336" y="63"/>
                  </a:cubicBezTo>
                  <a:cubicBezTo>
                    <a:pt x="234" y="114"/>
                    <a:pt x="132" y="182"/>
                    <a:pt x="30" y="250"/>
                  </a:cubicBezTo>
                  <a:cubicBezTo>
                    <a:pt x="0" y="265"/>
                    <a:pt x="24" y="321"/>
                    <a:pt x="53" y="321"/>
                  </a:cubicBezTo>
                  <a:cubicBezTo>
                    <a:pt x="57" y="321"/>
                    <a:pt x="61" y="320"/>
                    <a:pt x="64" y="318"/>
                  </a:cubicBezTo>
                  <a:cubicBezTo>
                    <a:pt x="166" y="267"/>
                    <a:pt x="285" y="233"/>
                    <a:pt x="387" y="182"/>
                  </a:cubicBezTo>
                  <a:cubicBezTo>
                    <a:pt x="472" y="148"/>
                    <a:pt x="574" y="131"/>
                    <a:pt x="659" y="63"/>
                  </a:cubicBezTo>
                  <a:cubicBezTo>
                    <a:pt x="659" y="46"/>
                    <a:pt x="659" y="12"/>
                    <a:pt x="642" y="12"/>
                  </a:cubicBezTo>
                  <a:cubicBezTo>
                    <a:pt x="618" y="4"/>
                    <a:pt x="595" y="1"/>
                    <a:pt x="57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0"/>
            <p:cNvSpPr/>
            <p:nvPr/>
          </p:nvSpPr>
          <p:spPr>
            <a:xfrm>
              <a:off x="1926250" y="773600"/>
              <a:ext cx="16000" cy="7175"/>
            </a:xfrm>
            <a:custGeom>
              <a:avLst/>
              <a:gdLst/>
              <a:ahLst/>
              <a:cxnLst/>
              <a:rect l="l" t="t" r="r" b="b"/>
              <a:pathLst>
                <a:path w="640" h="287" extrusionOk="0">
                  <a:moveTo>
                    <a:pt x="561" y="1"/>
                  </a:moveTo>
                  <a:cubicBezTo>
                    <a:pt x="492" y="1"/>
                    <a:pt x="419" y="37"/>
                    <a:pt x="367" y="63"/>
                  </a:cubicBezTo>
                  <a:cubicBezTo>
                    <a:pt x="265" y="97"/>
                    <a:pt x="163" y="148"/>
                    <a:pt x="61" y="199"/>
                  </a:cubicBezTo>
                  <a:cubicBezTo>
                    <a:pt x="1" y="229"/>
                    <a:pt x="21" y="286"/>
                    <a:pt x="75" y="286"/>
                  </a:cubicBezTo>
                  <a:cubicBezTo>
                    <a:pt x="81" y="286"/>
                    <a:pt x="88" y="286"/>
                    <a:pt x="95" y="284"/>
                  </a:cubicBezTo>
                  <a:cubicBezTo>
                    <a:pt x="180" y="267"/>
                    <a:pt x="282" y="233"/>
                    <a:pt x="384" y="199"/>
                  </a:cubicBezTo>
                  <a:cubicBezTo>
                    <a:pt x="452" y="165"/>
                    <a:pt x="588" y="148"/>
                    <a:pt x="639" y="63"/>
                  </a:cubicBezTo>
                  <a:cubicBezTo>
                    <a:pt x="639" y="46"/>
                    <a:pt x="639" y="29"/>
                    <a:pt x="622" y="12"/>
                  </a:cubicBezTo>
                  <a:cubicBezTo>
                    <a:pt x="602" y="4"/>
                    <a:pt x="582" y="1"/>
                    <a:pt x="56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0"/>
            <p:cNvSpPr/>
            <p:nvPr/>
          </p:nvSpPr>
          <p:spPr>
            <a:xfrm>
              <a:off x="1924500" y="781225"/>
              <a:ext cx="17750" cy="7650"/>
            </a:xfrm>
            <a:custGeom>
              <a:avLst/>
              <a:gdLst/>
              <a:ahLst/>
              <a:cxnLst/>
              <a:rect l="l" t="t" r="r" b="b"/>
              <a:pathLst>
                <a:path w="710" h="306" extrusionOk="0">
                  <a:moveTo>
                    <a:pt x="605" y="1"/>
                  </a:moveTo>
                  <a:cubicBezTo>
                    <a:pt x="535" y="1"/>
                    <a:pt x="457" y="40"/>
                    <a:pt x="386" y="64"/>
                  </a:cubicBezTo>
                  <a:cubicBezTo>
                    <a:pt x="267" y="98"/>
                    <a:pt x="148" y="166"/>
                    <a:pt x="29" y="251"/>
                  </a:cubicBezTo>
                  <a:cubicBezTo>
                    <a:pt x="0" y="265"/>
                    <a:pt x="21" y="305"/>
                    <a:pt x="49" y="305"/>
                  </a:cubicBezTo>
                  <a:cubicBezTo>
                    <a:pt x="54" y="305"/>
                    <a:pt x="59" y="304"/>
                    <a:pt x="63" y="302"/>
                  </a:cubicBezTo>
                  <a:cubicBezTo>
                    <a:pt x="182" y="268"/>
                    <a:pt x="284" y="217"/>
                    <a:pt x="403" y="183"/>
                  </a:cubicBezTo>
                  <a:cubicBezTo>
                    <a:pt x="488" y="149"/>
                    <a:pt x="641" y="149"/>
                    <a:pt x="692" y="64"/>
                  </a:cubicBezTo>
                  <a:cubicBezTo>
                    <a:pt x="709" y="64"/>
                    <a:pt x="709" y="47"/>
                    <a:pt x="692" y="30"/>
                  </a:cubicBezTo>
                  <a:cubicBezTo>
                    <a:pt x="666" y="9"/>
                    <a:pt x="636" y="1"/>
                    <a:pt x="60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0"/>
            <p:cNvSpPr/>
            <p:nvPr/>
          </p:nvSpPr>
          <p:spPr>
            <a:xfrm>
              <a:off x="1918850" y="788250"/>
              <a:ext cx="22125" cy="9875"/>
            </a:xfrm>
            <a:custGeom>
              <a:avLst/>
              <a:gdLst/>
              <a:ahLst/>
              <a:cxnLst/>
              <a:rect l="l" t="t" r="r" b="b"/>
              <a:pathLst>
                <a:path w="885" h="395" extrusionOk="0">
                  <a:moveTo>
                    <a:pt x="754" y="1"/>
                  </a:moveTo>
                  <a:cubicBezTo>
                    <a:pt x="676" y="1"/>
                    <a:pt x="589" y="34"/>
                    <a:pt x="527" y="55"/>
                  </a:cubicBezTo>
                  <a:cubicBezTo>
                    <a:pt x="374" y="106"/>
                    <a:pt x="204" y="191"/>
                    <a:pt x="51" y="293"/>
                  </a:cubicBezTo>
                  <a:cubicBezTo>
                    <a:pt x="0" y="310"/>
                    <a:pt x="34" y="395"/>
                    <a:pt x="102" y="395"/>
                  </a:cubicBezTo>
                  <a:cubicBezTo>
                    <a:pt x="238" y="378"/>
                    <a:pt x="374" y="310"/>
                    <a:pt x="510" y="242"/>
                  </a:cubicBezTo>
                  <a:cubicBezTo>
                    <a:pt x="612" y="208"/>
                    <a:pt x="816" y="191"/>
                    <a:pt x="884" y="89"/>
                  </a:cubicBezTo>
                  <a:cubicBezTo>
                    <a:pt x="884" y="72"/>
                    <a:pt x="884" y="55"/>
                    <a:pt x="884" y="55"/>
                  </a:cubicBezTo>
                  <a:cubicBezTo>
                    <a:pt x="851" y="15"/>
                    <a:pt x="804" y="1"/>
                    <a:pt x="75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0"/>
            <p:cNvSpPr/>
            <p:nvPr/>
          </p:nvSpPr>
          <p:spPr>
            <a:xfrm>
              <a:off x="1916425" y="798125"/>
              <a:ext cx="26250" cy="9300"/>
            </a:xfrm>
            <a:custGeom>
              <a:avLst/>
              <a:gdLst/>
              <a:ahLst/>
              <a:cxnLst/>
              <a:rect l="l" t="t" r="r" b="b"/>
              <a:pathLst>
                <a:path w="1050" h="372" extrusionOk="0">
                  <a:moveTo>
                    <a:pt x="878" y="1"/>
                  </a:moveTo>
                  <a:cubicBezTo>
                    <a:pt x="750" y="1"/>
                    <a:pt x="612" y="62"/>
                    <a:pt x="505" y="102"/>
                  </a:cubicBezTo>
                  <a:cubicBezTo>
                    <a:pt x="403" y="119"/>
                    <a:pt x="318" y="153"/>
                    <a:pt x="233" y="187"/>
                  </a:cubicBezTo>
                  <a:cubicBezTo>
                    <a:pt x="199" y="204"/>
                    <a:pt x="165" y="204"/>
                    <a:pt x="131" y="221"/>
                  </a:cubicBezTo>
                  <a:cubicBezTo>
                    <a:pt x="114" y="221"/>
                    <a:pt x="114" y="221"/>
                    <a:pt x="97" y="238"/>
                  </a:cubicBezTo>
                  <a:lnTo>
                    <a:pt x="80" y="238"/>
                  </a:lnTo>
                  <a:cubicBezTo>
                    <a:pt x="76" y="235"/>
                    <a:pt x="71" y="234"/>
                    <a:pt x="66" y="234"/>
                  </a:cubicBezTo>
                  <a:cubicBezTo>
                    <a:pt x="34" y="234"/>
                    <a:pt x="0" y="278"/>
                    <a:pt x="29" y="322"/>
                  </a:cubicBezTo>
                  <a:cubicBezTo>
                    <a:pt x="54" y="359"/>
                    <a:pt x="97" y="372"/>
                    <a:pt x="145" y="372"/>
                  </a:cubicBezTo>
                  <a:cubicBezTo>
                    <a:pt x="230" y="372"/>
                    <a:pt x="332" y="333"/>
                    <a:pt x="386" y="322"/>
                  </a:cubicBezTo>
                  <a:cubicBezTo>
                    <a:pt x="573" y="272"/>
                    <a:pt x="794" y="238"/>
                    <a:pt x="964" y="170"/>
                  </a:cubicBezTo>
                  <a:cubicBezTo>
                    <a:pt x="1032" y="136"/>
                    <a:pt x="1049" y="51"/>
                    <a:pt x="981" y="17"/>
                  </a:cubicBezTo>
                  <a:cubicBezTo>
                    <a:pt x="948" y="6"/>
                    <a:pt x="913" y="1"/>
                    <a:pt x="87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0"/>
            <p:cNvSpPr/>
            <p:nvPr/>
          </p:nvSpPr>
          <p:spPr>
            <a:xfrm>
              <a:off x="1951150" y="629350"/>
              <a:ext cx="12325" cy="4525"/>
            </a:xfrm>
            <a:custGeom>
              <a:avLst/>
              <a:gdLst/>
              <a:ahLst/>
              <a:cxnLst/>
              <a:rect l="l" t="t" r="r" b="b"/>
              <a:pathLst>
                <a:path w="493" h="181" extrusionOk="0">
                  <a:moveTo>
                    <a:pt x="390" y="1"/>
                  </a:moveTo>
                  <a:cubicBezTo>
                    <a:pt x="350" y="1"/>
                    <a:pt x="311" y="11"/>
                    <a:pt x="272" y="21"/>
                  </a:cubicBezTo>
                  <a:cubicBezTo>
                    <a:pt x="187" y="55"/>
                    <a:pt x="102" y="71"/>
                    <a:pt x="34" y="105"/>
                  </a:cubicBezTo>
                  <a:cubicBezTo>
                    <a:pt x="0" y="122"/>
                    <a:pt x="0" y="173"/>
                    <a:pt x="34" y="173"/>
                  </a:cubicBezTo>
                  <a:cubicBezTo>
                    <a:pt x="57" y="178"/>
                    <a:pt x="78" y="180"/>
                    <a:pt x="99" y="180"/>
                  </a:cubicBezTo>
                  <a:cubicBezTo>
                    <a:pt x="157" y="180"/>
                    <a:pt x="210" y="164"/>
                    <a:pt x="272" y="139"/>
                  </a:cubicBezTo>
                  <a:cubicBezTo>
                    <a:pt x="340" y="122"/>
                    <a:pt x="425" y="122"/>
                    <a:pt x="476" y="71"/>
                  </a:cubicBezTo>
                  <a:cubicBezTo>
                    <a:pt x="493" y="55"/>
                    <a:pt x="476" y="38"/>
                    <a:pt x="476" y="21"/>
                  </a:cubicBezTo>
                  <a:cubicBezTo>
                    <a:pt x="447" y="6"/>
                    <a:pt x="418" y="1"/>
                    <a:pt x="39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0"/>
            <p:cNvSpPr/>
            <p:nvPr/>
          </p:nvSpPr>
          <p:spPr>
            <a:xfrm>
              <a:off x="1947800" y="634175"/>
              <a:ext cx="12275" cy="5550"/>
            </a:xfrm>
            <a:custGeom>
              <a:avLst/>
              <a:gdLst/>
              <a:ahLst/>
              <a:cxnLst/>
              <a:rect l="l" t="t" r="r" b="b"/>
              <a:pathLst>
                <a:path w="491" h="222" extrusionOk="0">
                  <a:moveTo>
                    <a:pt x="411" y="0"/>
                  </a:moveTo>
                  <a:cubicBezTo>
                    <a:pt x="358" y="0"/>
                    <a:pt x="301" y="24"/>
                    <a:pt x="253" y="48"/>
                  </a:cubicBezTo>
                  <a:cubicBezTo>
                    <a:pt x="168" y="65"/>
                    <a:pt x="100" y="116"/>
                    <a:pt x="15" y="167"/>
                  </a:cubicBezTo>
                  <a:cubicBezTo>
                    <a:pt x="0" y="182"/>
                    <a:pt x="11" y="222"/>
                    <a:pt x="36" y="222"/>
                  </a:cubicBezTo>
                  <a:cubicBezTo>
                    <a:pt x="40" y="222"/>
                    <a:pt x="44" y="221"/>
                    <a:pt x="49" y="218"/>
                  </a:cubicBezTo>
                  <a:cubicBezTo>
                    <a:pt x="117" y="201"/>
                    <a:pt x="202" y="167"/>
                    <a:pt x="270" y="150"/>
                  </a:cubicBezTo>
                  <a:cubicBezTo>
                    <a:pt x="338" y="116"/>
                    <a:pt x="423" y="116"/>
                    <a:pt x="474" y="65"/>
                  </a:cubicBezTo>
                  <a:cubicBezTo>
                    <a:pt x="491" y="48"/>
                    <a:pt x="491" y="31"/>
                    <a:pt x="474" y="14"/>
                  </a:cubicBezTo>
                  <a:cubicBezTo>
                    <a:pt x="454" y="5"/>
                    <a:pt x="433" y="0"/>
                    <a:pt x="41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0"/>
            <p:cNvSpPr/>
            <p:nvPr/>
          </p:nvSpPr>
          <p:spPr>
            <a:xfrm>
              <a:off x="1946125" y="638650"/>
              <a:ext cx="12675" cy="5775"/>
            </a:xfrm>
            <a:custGeom>
              <a:avLst/>
              <a:gdLst/>
              <a:ahLst/>
              <a:cxnLst/>
              <a:rect l="l" t="t" r="r" b="b"/>
              <a:pathLst>
                <a:path w="507" h="231" extrusionOk="0">
                  <a:moveTo>
                    <a:pt x="426" y="1"/>
                  </a:moveTo>
                  <a:cubicBezTo>
                    <a:pt x="361" y="1"/>
                    <a:pt x="304" y="26"/>
                    <a:pt x="235" y="39"/>
                  </a:cubicBezTo>
                  <a:cubicBezTo>
                    <a:pt x="150" y="73"/>
                    <a:pt x="82" y="124"/>
                    <a:pt x="14" y="192"/>
                  </a:cubicBezTo>
                  <a:cubicBezTo>
                    <a:pt x="0" y="206"/>
                    <a:pt x="9" y="231"/>
                    <a:pt x="31" y="231"/>
                  </a:cubicBezTo>
                  <a:cubicBezTo>
                    <a:pt x="36" y="231"/>
                    <a:pt x="42" y="230"/>
                    <a:pt x="48" y="226"/>
                  </a:cubicBezTo>
                  <a:cubicBezTo>
                    <a:pt x="116" y="209"/>
                    <a:pt x="201" y="175"/>
                    <a:pt x="269" y="141"/>
                  </a:cubicBezTo>
                  <a:cubicBezTo>
                    <a:pt x="337" y="107"/>
                    <a:pt x="422" y="90"/>
                    <a:pt x="490" y="56"/>
                  </a:cubicBezTo>
                  <a:cubicBezTo>
                    <a:pt x="507" y="39"/>
                    <a:pt x="490" y="5"/>
                    <a:pt x="473" y="5"/>
                  </a:cubicBezTo>
                  <a:cubicBezTo>
                    <a:pt x="457" y="2"/>
                    <a:pt x="441" y="1"/>
                    <a:pt x="42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0"/>
            <p:cNvSpPr/>
            <p:nvPr/>
          </p:nvSpPr>
          <p:spPr>
            <a:xfrm>
              <a:off x="1944350" y="643325"/>
              <a:ext cx="11475" cy="5250"/>
            </a:xfrm>
            <a:custGeom>
              <a:avLst/>
              <a:gdLst/>
              <a:ahLst/>
              <a:cxnLst/>
              <a:rect l="l" t="t" r="r" b="b"/>
              <a:pathLst>
                <a:path w="459" h="210" extrusionOk="0">
                  <a:moveTo>
                    <a:pt x="388" y="1"/>
                  </a:moveTo>
                  <a:cubicBezTo>
                    <a:pt x="333" y="1"/>
                    <a:pt x="280" y="29"/>
                    <a:pt x="238" y="56"/>
                  </a:cubicBezTo>
                  <a:cubicBezTo>
                    <a:pt x="170" y="73"/>
                    <a:pt x="85" y="107"/>
                    <a:pt x="17" y="158"/>
                  </a:cubicBezTo>
                  <a:cubicBezTo>
                    <a:pt x="0" y="175"/>
                    <a:pt x="17" y="209"/>
                    <a:pt x="34" y="209"/>
                  </a:cubicBezTo>
                  <a:cubicBezTo>
                    <a:pt x="102" y="192"/>
                    <a:pt x="170" y="158"/>
                    <a:pt x="238" y="141"/>
                  </a:cubicBezTo>
                  <a:cubicBezTo>
                    <a:pt x="306" y="107"/>
                    <a:pt x="391" y="90"/>
                    <a:pt x="442" y="39"/>
                  </a:cubicBezTo>
                  <a:cubicBezTo>
                    <a:pt x="459" y="22"/>
                    <a:pt x="442" y="5"/>
                    <a:pt x="425" y="5"/>
                  </a:cubicBezTo>
                  <a:cubicBezTo>
                    <a:pt x="413" y="2"/>
                    <a:pt x="400" y="1"/>
                    <a:pt x="38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0"/>
            <p:cNvSpPr/>
            <p:nvPr/>
          </p:nvSpPr>
          <p:spPr>
            <a:xfrm>
              <a:off x="1940525" y="647725"/>
              <a:ext cx="15300" cy="6700"/>
            </a:xfrm>
            <a:custGeom>
              <a:avLst/>
              <a:gdLst/>
              <a:ahLst/>
              <a:cxnLst/>
              <a:rect l="l" t="t" r="r" b="b"/>
              <a:pathLst>
                <a:path w="612" h="268" extrusionOk="0">
                  <a:moveTo>
                    <a:pt x="535" y="0"/>
                  </a:moveTo>
                  <a:cubicBezTo>
                    <a:pt x="460" y="0"/>
                    <a:pt x="376" y="58"/>
                    <a:pt x="323" y="84"/>
                  </a:cubicBezTo>
                  <a:cubicBezTo>
                    <a:pt x="221" y="135"/>
                    <a:pt x="136" y="203"/>
                    <a:pt x="17" y="220"/>
                  </a:cubicBezTo>
                  <a:cubicBezTo>
                    <a:pt x="0" y="237"/>
                    <a:pt x="0" y="254"/>
                    <a:pt x="17" y="254"/>
                  </a:cubicBezTo>
                  <a:cubicBezTo>
                    <a:pt x="46" y="264"/>
                    <a:pt x="74" y="268"/>
                    <a:pt x="102" y="268"/>
                  </a:cubicBezTo>
                  <a:cubicBezTo>
                    <a:pt x="173" y="268"/>
                    <a:pt x="240" y="240"/>
                    <a:pt x="289" y="203"/>
                  </a:cubicBezTo>
                  <a:cubicBezTo>
                    <a:pt x="357" y="186"/>
                    <a:pt x="425" y="152"/>
                    <a:pt x="476" y="118"/>
                  </a:cubicBezTo>
                  <a:cubicBezTo>
                    <a:pt x="527" y="101"/>
                    <a:pt x="578" y="101"/>
                    <a:pt x="612" y="50"/>
                  </a:cubicBezTo>
                  <a:cubicBezTo>
                    <a:pt x="612" y="33"/>
                    <a:pt x="612" y="16"/>
                    <a:pt x="595" y="16"/>
                  </a:cubicBezTo>
                  <a:cubicBezTo>
                    <a:pt x="576" y="5"/>
                    <a:pt x="556" y="0"/>
                    <a:pt x="53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0"/>
            <p:cNvSpPr/>
            <p:nvPr/>
          </p:nvSpPr>
          <p:spPr>
            <a:xfrm>
              <a:off x="1936825" y="653200"/>
              <a:ext cx="18150" cy="8600"/>
            </a:xfrm>
            <a:custGeom>
              <a:avLst/>
              <a:gdLst/>
              <a:ahLst/>
              <a:cxnLst/>
              <a:rect l="l" t="t" r="r" b="b"/>
              <a:pathLst>
                <a:path w="726" h="344" extrusionOk="0">
                  <a:moveTo>
                    <a:pt x="661" y="0"/>
                  </a:moveTo>
                  <a:cubicBezTo>
                    <a:pt x="447" y="0"/>
                    <a:pt x="208" y="160"/>
                    <a:pt x="46" y="273"/>
                  </a:cubicBezTo>
                  <a:cubicBezTo>
                    <a:pt x="1" y="288"/>
                    <a:pt x="23" y="344"/>
                    <a:pt x="64" y="344"/>
                  </a:cubicBezTo>
                  <a:cubicBezTo>
                    <a:pt x="69" y="344"/>
                    <a:pt x="75" y="343"/>
                    <a:pt x="80" y="341"/>
                  </a:cubicBezTo>
                  <a:cubicBezTo>
                    <a:pt x="182" y="290"/>
                    <a:pt x="284" y="239"/>
                    <a:pt x="386" y="205"/>
                  </a:cubicBezTo>
                  <a:cubicBezTo>
                    <a:pt x="488" y="171"/>
                    <a:pt x="607" y="137"/>
                    <a:pt x="709" y="69"/>
                  </a:cubicBezTo>
                  <a:cubicBezTo>
                    <a:pt x="726" y="52"/>
                    <a:pt x="726" y="1"/>
                    <a:pt x="692" y="1"/>
                  </a:cubicBezTo>
                  <a:cubicBezTo>
                    <a:pt x="682" y="0"/>
                    <a:pt x="671" y="0"/>
                    <a:pt x="66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0"/>
            <p:cNvSpPr/>
            <p:nvPr/>
          </p:nvSpPr>
          <p:spPr>
            <a:xfrm>
              <a:off x="1936275" y="658025"/>
              <a:ext cx="17875" cy="7975"/>
            </a:xfrm>
            <a:custGeom>
              <a:avLst/>
              <a:gdLst/>
              <a:ahLst/>
              <a:cxnLst/>
              <a:rect l="l" t="t" r="r" b="b"/>
              <a:pathLst>
                <a:path w="715" h="319" extrusionOk="0">
                  <a:moveTo>
                    <a:pt x="618" y="0"/>
                  </a:moveTo>
                  <a:cubicBezTo>
                    <a:pt x="550" y="0"/>
                    <a:pt x="467" y="40"/>
                    <a:pt x="408" y="63"/>
                  </a:cubicBezTo>
                  <a:cubicBezTo>
                    <a:pt x="289" y="114"/>
                    <a:pt x="170" y="182"/>
                    <a:pt x="51" y="233"/>
                  </a:cubicBezTo>
                  <a:cubicBezTo>
                    <a:pt x="0" y="250"/>
                    <a:pt x="17" y="318"/>
                    <a:pt x="68" y="318"/>
                  </a:cubicBezTo>
                  <a:cubicBezTo>
                    <a:pt x="187" y="318"/>
                    <a:pt x="306" y="267"/>
                    <a:pt x="425" y="216"/>
                  </a:cubicBezTo>
                  <a:cubicBezTo>
                    <a:pt x="510" y="182"/>
                    <a:pt x="663" y="165"/>
                    <a:pt x="697" y="80"/>
                  </a:cubicBezTo>
                  <a:cubicBezTo>
                    <a:pt x="714" y="63"/>
                    <a:pt x="714" y="46"/>
                    <a:pt x="697" y="29"/>
                  </a:cubicBezTo>
                  <a:cubicBezTo>
                    <a:pt x="676" y="8"/>
                    <a:pt x="648" y="0"/>
                    <a:pt x="61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0"/>
            <p:cNvSpPr/>
            <p:nvPr/>
          </p:nvSpPr>
          <p:spPr>
            <a:xfrm>
              <a:off x="1934250" y="664650"/>
              <a:ext cx="18200" cy="8200"/>
            </a:xfrm>
            <a:custGeom>
              <a:avLst/>
              <a:gdLst/>
              <a:ahLst/>
              <a:cxnLst/>
              <a:rect l="l" t="t" r="r" b="b"/>
              <a:pathLst>
                <a:path w="728" h="328" extrusionOk="0">
                  <a:moveTo>
                    <a:pt x="629" y="1"/>
                  </a:moveTo>
                  <a:cubicBezTo>
                    <a:pt x="549" y="1"/>
                    <a:pt x="467" y="45"/>
                    <a:pt x="404" y="70"/>
                  </a:cubicBezTo>
                  <a:cubicBezTo>
                    <a:pt x="285" y="121"/>
                    <a:pt x="149" y="172"/>
                    <a:pt x="47" y="240"/>
                  </a:cubicBezTo>
                  <a:cubicBezTo>
                    <a:pt x="1" y="256"/>
                    <a:pt x="25" y="327"/>
                    <a:pt x="68" y="327"/>
                  </a:cubicBezTo>
                  <a:cubicBezTo>
                    <a:pt x="72" y="327"/>
                    <a:pt x="77" y="327"/>
                    <a:pt x="81" y="325"/>
                  </a:cubicBezTo>
                  <a:cubicBezTo>
                    <a:pt x="200" y="325"/>
                    <a:pt x="302" y="274"/>
                    <a:pt x="421" y="223"/>
                  </a:cubicBezTo>
                  <a:cubicBezTo>
                    <a:pt x="523" y="189"/>
                    <a:pt x="659" y="172"/>
                    <a:pt x="710" y="87"/>
                  </a:cubicBezTo>
                  <a:cubicBezTo>
                    <a:pt x="727" y="53"/>
                    <a:pt x="727" y="36"/>
                    <a:pt x="710" y="19"/>
                  </a:cubicBezTo>
                  <a:cubicBezTo>
                    <a:pt x="684" y="6"/>
                    <a:pt x="657" y="1"/>
                    <a:pt x="62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0"/>
            <p:cNvSpPr/>
            <p:nvPr/>
          </p:nvSpPr>
          <p:spPr>
            <a:xfrm>
              <a:off x="1922250" y="625600"/>
              <a:ext cx="5125" cy="1725"/>
            </a:xfrm>
            <a:custGeom>
              <a:avLst/>
              <a:gdLst/>
              <a:ahLst/>
              <a:cxnLst/>
              <a:rect l="l" t="t" r="r" b="b"/>
              <a:pathLst>
                <a:path w="205" h="69" extrusionOk="0">
                  <a:moveTo>
                    <a:pt x="170" y="1"/>
                  </a:moveTo>
                  <a:cubicBezTo>
                    <a:pt x="119" y="1"/>
                    <a:pt x="68" y="18"/>
                    <a:pt x="17" y="35"/>
                  </a:cubicBezTo>
                  <a:cubicBezTo>
                    <a:pt x="0" y="35"/>
                    <a:pt x="0" y="69"/>
                    <a:pt x="34" y="69"/>
                  </a:cubicBezTo>
                  <a:cubicBezTo>
                    <a:pt x="85" y="69"/>
                    <a:pt x="136" y="69"/>
                    <a:pt x="187" y="35"/>
                  </a:cubicBezTo>
                  <a:cubicBezTo>
                    <a:pt x="204" y="35"/>
                    <a:pt x="187" y="1"/>
                    <a:pt x="17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0"/>
            <p:cNvSpPr/>
            <p:nvPr/>
          </p:nvSpPr>
          <p:spPr>
            <a:xfrm>
              <a:off x="1919800" y="630700"/>
              <a:ext cx="5875" cy="2650"/>
            </a:xfrm>
            <a:custGeom>
              <a:avLst/>
              <a:gdLst/>
              <a:ahLst/>
              <a:cxnLst/>
              <a:rect l="l" t="t" r="r" b="b"/>
              <a:pathLst>
                <a:path w="235" h="106" extrusionOk="0">
                  <a:moveTo>
                    <a:pt x="183" y="1"/>
                  </a:moveTo>
                  <a:cubicBezTo>
                    <a:pt x="132" y="1"/>
                    <a:pt x="81" y="34"/>
                    <a:pt x="30" y="51"/>
                  </a:cubicBezTo>
                  <a:cubicBezTo>
                    <a:pt x="0" y="51"/>
                    <a:pt x="10" y="105"/>
                    <a:pt x="37" y="105"/>
                  </a:cubicBezTo>
                  <a:cubicBezTo>
                    <a:pt x="40" y="105"/>
                    <a:pt x="44" y="104"/>
                    <a:pt x="47" y="102"/>
                  </a:cubicBezTo>
                  <a:cubicBezTo>
                    <a:pt x="98" y="85"/>
                    <a:pt x="166" y="85"/>
                    <a:pt x="200" y="51"/>
                  </a:cubicBezTo>
                  <a:cubicBezTo>
                    <a:pt x="234" y="34"/>
                    <a:pt x="217" y="1"/>
                    <a:pt x="18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0"/>
            <p:cNvSpPr/>
            <p:nvPr/>
          </p:nvSpPr>
          <p:spPr>
            <a:xfrm>
              <a:off x="1915450" y="634725"/>
              <a:ext cx="8950" cy="4150"/>
            </a:xfrm>
            <a:custGeom>
              <a:avLst/>
              <a:gdLst/>
              <a:ahLst/>
              <a:cxnLst/>
              <a:rect l="l" t="t" r="r" b="b"/>
              <a:pathLst>
                <a:path w="358" h="166" extrusionOk="0">
                  <a:moveTo>
                    <a:pt x="271" y="0"/>
                  </a:moveTo>
                  <a:cubicBezTo>
                    <a:pt x="194" y="0"/>
                    <a:pt x="103" y="50"/>
                    <a:pt x="34" y="77"/>
                  </a:cubicBezTo>
                  <a:cubicBezTo>
                    <a:pt x="0" y="94"/>
                    <a:pt x="0" y="162"/>
                    <a:pt x="34" y="162"/>
                  </a:cubicBezTo>
                  <a:cubicBezTo>
                    <a:pt x="50" y="165"/>
                    <a:pt x="66" y="166"/>
                    <a:pt x="81" y="166"/>
                  </a:cubicBezTo>
                  <a:cubicBezTo>
                    <a:pt x="184" y="166"/>
                    <a:pt x="281" y="119"/>
                    <a:pt x="340" y="60"/>
                  </a:cubicBezTo>
                  <a:cubicBezTo>
                    <a:pt x="357" y="43"/>
                    <a:pt x="340" y="9"/>
                    <a:pt x="323" y="9"/>
                  </a:cubicBezTo>
                  <a:cubicBezTo>
                    <a:pt x="307" y="3"/>
                    <a:pt x="290" y="0"/>
                    <a:pt x="27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0"/>
            <p:cNvSpPr/>
            <p:nvPr/>
          </p:nvSpPr>
          <p:spPr>
            <a:xfrm>
              <a:off x="1914600" y="640050"/>
              <a:ext cx="8525" cy="3900"/>
            </a:xfrm>
            <a:custGeom>
              <a:avLst/>
              <a:gdLst/>
              <a:ahLst/>
              <a:cxnLst/>
              <a:rect l="l" t="t" r="r" b="b"/>
              <a:pathLst>
                <a:path w="341" h="156" extrusionOk="0">
                  <a:moveTo>
                    <a:pt x="306" y="0"/>
                  </a:moveTo>
                  <a:cubicBezTo>
                    <a:pt x="255" y="0"/>
                    <a:pt x="221" y="17"/>
                    <a:pt x="170" y="34"/>
                  </a:cubicBezTo>
                  <a:cubicBezTo>
                    <a:pt x="119" y="51"/>
                    <a:pt x="68" y="68"/>
                    <a:pt x="17" y="85"/>
                  </a:cubicBezTo>
                  <a:cubicBezTo>
                    <a:pt x="0" y="102"/>
                    <a:pt x="0" y="136"/>
                    <a:pt x="34" y="153"/>
                  </a:cubicBezTo>
                  <a:cubicBezTo>
                    <a:pt x="45" y="155"/>
                    <a:pt x="56" y="156"/>
                    <a:pt x="67" y="156"/>
                  </a:cubicBezTo>
                  <a:cubicBezTo>
                    <a:pt x="161" y="156"/>
                    <a:pt x="263" y="95"/>
                    <a:pt x="323" y="34"/>
                  </a:cubicBezTo>
                  <a:cubicBezTo>
                    <a:pt x="340" y="17"/>
                    <a:pt x="323" y="0"/>
                    <a:pt x="30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0"/>
            <p:cNvSpPr/>
            <p:nvPr/>
          </p:nvSpPr>
          <p:spPr>
            <a:xfrm>
              <a:off x="1911200" y="644475"/>
              <a:ext cx="11500" cy="4700"/>
            </a:xfrm>
            <a:custGeom>
              <a:avLst/>
              <a:gdLst/>
              <a:ahLst/>
              <a:cxnLst/>
              <a:rect l="l" t="t" r="r" b="b"/>
              <a:pathLst>
                <a:path w="460" h="188" extrusionOk="0">
                  <a:moveTo>
                    <a:pt x="370" y="0"/>
                  </a:moveTo>
                  <a:cubicBezTo>
                    <a:pt x="327" y="0"/>
                    <a:pt x="280" y="17"/>
                    <a:pt x="238" y="27"/>
                  </a:cubicBezTo>
                  <a:cubicBezTo>
                    <a:pt x="170" y="61"/>
                    <a:pt x="85" y="78"/>
                    <a:pt x="35" y="112"/>
                  </a:cubicBezTo>
                  <a:cubicBezTo>
                    <a:pt x="1" y="129"/>
                    <a:pt x="18" y="180"/>
                    <a:pt x="51" y="180"/>
                  </a:cubicBezTo>
                  <a:cubicBezTo>
                    <a:pt x="66" y="185"/>
                    <a:pt x="83" y="187"/>
                    <a:pt x="100" y="187"/>
                  </a:cubicBezTo>
                  <a:cubicBezTo>
                    <a:pt x="142" y="187"/>
                    <a:pt x="190" y="175"/>
                    <a:pt x="238" y="163"/>
                  </a:cubicBezTo>
                  <a:cubicBezTo>
                    <a:pt x="306" y="129"/>
                    <a:pt x="408" y="129"/>
                    <a:pt x="442" y="78"/>
                  </a:cubicBezTo>
                  <a:cubicBezTo>
                    <a:pt x="459" y="61"/>
                    <a:pt x="459" y="27"/>
                    <a:pt x="442" y="27"/>
                  </a:cubicBezTo>
                  <a:cubicBezTo>
                    <a:pt x="422" y="7"/>
                    <a:pt x="397" y="0"/>
                    <a:pt x="37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0"/>
            <p:cNvSpPr/>
            <p:nvPr/>
          </p:nvSpPr>
          <p:spPr>
            <a:xfrm>
              <a:off x="1907375" y="650975"/>
              <a:ext cx="14900" cy="5675"/>
            </a:xfrm>
            <a:custGeom>
              <a:avLst/>
              <a:gdLst/>
              <a:ahLst/>
              <a:cxnLst/>
              <a:rect l="l" t="t" r="r" b="b"/>
              <a:pathLst>
                <a:path w="596" h="227" extrusionOk="0">
                  <a:moveTo>
                    <a:pt x="499" y="1"/>
                  </a:moveTo>
                  <a:cubicBezTo>
                    <a:pt x="434" y="1"/>
                    <a:pt x="376" y="29"/>
                    <a:pt x="306" y="56"/>
                  </a:cubicBezTo>
                  <a:cubicBezTo>
                    <a:pt x="221" y="73"/>
                    <a:pt x="137" y="107"/>
                    <a:pt x="52" y="124"/>
                  </a:cubicBezTo>
                  <a:cubicBezTo>
                    <a:pt x="1" y="141"/>
                    <a:pt x="1" y="209"/>
                    <a:pt x="52" y="226"/>
                  </a:cubicBezTo>
                  <a:cubicBezTo>
                    <a:pt x="137" y="226"/>
                    <a:pt x="204" y="209"/>
                    <a:pt x="289" y="192"/>
                  </a:cubicBezTo>
                  <a:cubicBezTo>
                    <a:pt x="391" y="175"/>
                    <a:pt x="493" y="158"/>
                    <a:pt x="561" y="90"/>
                  </a:cubicBezTo>
                  <a:cubicBezTo>
                    <a:pt x="595" y="73"/>
                    <a:pt x="595" y="5"/>
                    <a:pt x="544" y="5"/>
                  </a:cubicBezTo>
                  <a:cubicBezTo>
                    <a:pt x="529" y="2"/>
                    <a:pt x="514" y="1"/>
                    <a:pt x="49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0"/>
            <p:cNvSpPr/>
            <p:nvPr/>
          </p:nvSpPr>
          <p:spPr>
            <a:xfrm>
              <a:off x="1904825" y="657550"/>
              <a:ext cx="14050" cy="5475"/>
            </a:xfrm>
            <a:custGeom>
              <a:avLst/>
              <a:gdLst/>
              <a:ahLst/>
              <a:cxnLst/>
              <a:rect l="l" t="t" r="r" b="b"/>
              <a:pathLst>
                <a:path w="562" h="219" extrusionOk="0">
                  <a:moveTo>
                    <a:pt x="468" y="0"/>
                  </a:moveTo>
                  <a:cubicBezTo>
                    <a:pt x="420" y="0"/>
                    <a:pt x="372" y="24"/>
                    <a:pt x="323" y="48"/>
                  </a:cubicBezTo>
                  <a:cubicBezTo>
                    <a:pt x="256" y="82"/>
                    <a:pt x="171" y="99"/>
                    <a:pt x="69" y="116"/>
                  </a:cubicBezTo>
                  <a:cubicBezTo>
                    <a:pt x="1" y="116"/>
                    <a:pt x="18" y="218"/>
                    <a:pt x="86" y="218"/>
                  </a:cubicBezTo>
                  <a:cubicBezTo>
                    <a:pt x="171" y="218"/>
                    <a:pt x="256" y="201"/>
                    <a:pt x="340" y="167"/>
                  </a:cubicBezTo>
                  <a:cubicBezTo>
                    <a:pt x="425" y="150"/>
                    <a:pt x="510" y="133"/>
                    <a:pt x="544" y="65"/>
                  </a:cubicBezTo>
                  <a:cubicBezTo>
                    <a:pt x="561" y="48"/>
                    <a:pt x="544" y="31"/>
                    <a:pt x="527" y="14"/>
                  </a:cubicBezTo>
                  <a:cubicBezTo>
                    <a:pt x="508" y="4"/>
                    <a:pt x="488" y="0"/>
                    <a:pt x="46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0"/>
            <p:cNvSpPr/>
            <p:nvPr/>
          </p:nvSpPr>
          <p:spPr>
            <a:xfrm>
              <a:off x="1902275" y="663900"/>
              <a:ext cx="16175" cy="6275"/>
            </a:xfrm>
            <a:custGeom>
              <a:avLst/>
              <a:gdLst/>
              <a:ahLst/>
              <a:cxnLst/>
              <a:rect l="l" t="t" r="r" b="b"/>
              <a:pathLst>
                <a:path w="647" h="251" extrusionOk="0">
                  <a:moveTo>
                    <a:pt x="542" y="0"/>
                  </a:moveTo>
                  <a:cubicBezTo>
                    <a:pt x="381" y="0"/>
                    <a:pt x="212" y="134"/>
                    <a:pt x="69" y="134"/>
                  </a:cubicBezTo>
                  <a:cubicBezTo>
                    <a:pt x="1" y="134"/>
                    <a:pt x="1" y="219"/>
                    <a:pt x="52" y="236"/>
                  </a:cubicBezTo>
                  <a:cubicBezTo>
                    <a:pt x="83" y="247"/>
                    <a:pt x="113" y="251"/>
                    <a:pt x="142" y="251"/>
                  </a:cubicBezTo>
                  <a:cubicBezTo>
                    <a:pt x="206" y="251"/>
                    <a:pt x="265" y="231"/>
                    <a:pt x="324" y="219"/>
                  </a:cubicBezTo>
                  <a:cubicBezTo>
                    <a:pt x="425" y="185"/>
                    <a:pt x="544" y="151"/>
                    <a:pt x="629" y="83"/>
                  </a:cubicBezTo>
                  <a:cubicBezTo>
                    <a:pt x="646" y="66"/>
                    <a:pt x="646" y="32"/>
                    <a:pt x="629" y="15"/>
                  </a:cubicBezTo>
                  <a:cubicBezTo>
                    <a:pt x="601" y="5"/>
                    <a:pt x="572" y="0"/>
                    <a:pt x="54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0"/>
            <p:cNvSpPr/>
            <p:nvPr/>
          </p:nvSpPr>
          <p:spPr>
            <a:xfrm>
              <a:off x="1900575" y="669550"/>
              <a:ext cx="22550" cy="7600"/>
            </a:xfrm>
            <a:custGeom>
              <a:avLst/>
              <a:gdLst/>
              <a:ahLst/>
              <a:cxnLst/>
              <a:rect l="l" t="t" r="r" b="b"/>
              <a:pathLst>
                <a:path w="902" h="304" extrusionOk="0">
                  <a:moveTo>
                    <a:pt x="747" y="0"/>
                  </a:moveTo>
                  <a:cubicBezTo>
                    <a:pt x="685" y="0"/>
                    <a:pt x="623" y="17"/>
                    <a:pt x="561" y="27"/>
                  </a:cubicBezTo>
                  <a:cubicBezTo>
                    <a:pt x="392" y="78"/>
                    <a:pt x="256" y="129"/>
                    <a:pt x="86" y="146"/>
                  </a:cubicBezTo>
                  <a:cubicBezTo>
                    <a:pt x="18" y="163"/>
                    <a:pt x="1" y="299"/>
                    <a:pt x="86" y="299"/>
                  </a:cubicBezTo>
                  <a:cubicBezTo>
                    <a:pt x="111" y="302"/>
                    <a:pt x="136" y="303"/>
                    <a:pt x="160" y="303"/>
                  </a:cubicBezTo>
                  <a:cubicBezTo>
                    <a:pt x="271" y="303"/>
                    <a:pt x="379" y="276"/>
                    <a:pt x="476" y="248"/>
                  </a:cubicBezTo>
                  <a:cubicBezTo>
                    <a:pt x="612" y="197"/>
                    <a:pt x="765" y="180"/>
                    <a:pt x="884" y="95"/>
                  </a:cubicBezTo>
                  <a:cubicBezTo>
                    <a:pt x="901" y="78"/>
                    <a:pt x="901" y="27"/>
                    <a:pt x="867" y="27"/>
                  </a:cubicBezTo>
                  <a:cubicBezTo>
                    <a:pt x="827" y="7"/>
                    <a:pt x="787" y="0"/>
                    <a:pt x="74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0"/>
            <p:cNvSpPr/>
            <p:nvPr/>
          </p:nvSpPr>
          <p:spPr>
            <a:xfrm>
              <a:off x="1890375" y="676050"/>
              <a:ext cx="9575" cy="6925"/>
            </a:xfrm>
            <a:custGeom>
              <a:avLst/>
              <a:gdLst/>
              <a:ahLst/>
              <a:cxnLst/>
              <a:rect l="l" t="t" r="r" b="b"/>
              <a:pathLst>
                <a:path w="383" h="277" extrusionOk="0">
                  <a:moveTo>
                    <a:pt x="232" y="1"/>
                  </a:moveTo>
                  <a:cubicBezTo>
                    <a:pt x="223" y="1"/>
                    <a:pt x="214" y="2"/>
                    <a:pt x="205" y="5"/>
                  </a:cubicBezTo>
                  <a:cubicBezTo>
                    <a:pt x="137" y="39"/>
                    <a:pt x="69" y="56"/>
                    <a:pt x="35" y="124"/>
                  </a:cubicBezTo>
                  <a:cubicBezTo>
                    <a:pt x="1" y="192"/>
                    <a:pt x="69" y="277"/>
                    <a:pt x="137" y="277"/>
                  </a:cubicBezTo>
                  <a:cubicBezTo>
                    <a:pt x="205" y="260"/>
                    <a:pt x="239" y="226"/>
                    <a:pt x="290" y="192"/>
                  </a:cubicBezTo>
                  <a:cubicBezTo>
                    <a:pt x="382" y="146"/>
                    <a:pt x="320" y="1"/>
                    <a:pt x="23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0"/>
            <p:cNvSpPr/>
            <p:nvPr/>
          </p:nvSpPr>
          <p:spPr>
            <a:xfrm>
              <a:off x="1797875" y="595800"/>
              <a:ext cx="10525" cy="4825"/>
            </a:xfrm>
            <a:custGeom>
              <a:avLst/>
              <a:gdLst/>
              <a:ahLst/>
              <a:cxnLst/>
              <a:rect l="l" t="t" r="r" b="b"/>
              <a:pathLst>
                <a:path w="421" h="193" extrusionOk="0">
                  <a:moveTo>
                    <a:pt x="333" y="0"/>
                  </a:moveTo>
                  <a:cubicBezTo>
                    <a:pt x="298" y="0"/>
                    <a:pt x="263" y="10"/>
                    <a:pt x="234" y="20"/>
                  </a:cubicBezTo>
                  <a:cubicBezTo>
                    <a:pt x="166" y="54"/>
                    <a:pt x="98" y="71"/>
                    <a:pt x="47" y="105"/>
                  </a:cubicBezTo>
                  <a:cubicBezTo>
                    <a:pt x="0" y="120"/>
                    <a:pt x="38" y="192"/>
                    <a:pt x="71" y="192"/>
                  </a:cubicBezTo>
                  <a:cubicBezTo>
                    <a:pt x="75" y="192"/>
                    <a:pt x="78" y="191"/>
                    <a:pt x="81" y="190"/>
                  </a:cubicBezTo>
                  <a:cubicBezTo>
                    <a:pt x="149" y="156"/>
                    <a:pt x="200" y="139"/>
                    <a:pt x="268" y="122"/>
                  </a:cubicBezTo>
                  <a:cubicBezTo>
                    <a:pt x="319" y="105"/>
                    <a:pt x="370" y="105"/>
                    <a:pt x="404" y="71"/>
                  </a:cubicBezTo>
                  <a:cubicBezTo>
                    <a:pt x="421" y="54"/>
                    <a:pt x="421" y="20"/>
                    <a:pt x="404" y="20"/>
                  </a:cubicBezTo>
                  <a:cubicBezTo>
                    <a:pt x="382" y="6"/>
                    <a:pt x="358" y="0"/>
                    <a:pt x="33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0"/>
            <p:cNvSpPr/>
            <p:nvPr/>
          </p:nvSpPr>
          <p:spPr>
            <a:xfrm>
              <a:off x="1797000" y="601700"/>
              <a:ext cx="9275" cy="4875"/>
            </a:xfrm>
            <a:custGeom>
              <a:avLst/>
              <a:gdLst/>
              <a:ahLst/>
              <a:cxnLst/>
              <a:rect l="l" t="t" r="r" b="b"/>
              <a:pathLst>
                <a:path w="371" h="195" extrusionOk="0">
                  <a:moveTo>
                    <a:pt x="308" y="0"/>
                  </a:moveTo>
                  <a:cubicBezTo>
                    <a:pt x="266" y="0"/>
                    <a:pt x="225" y="25"/>
                    <a:pt x="184" y="39"/>
                  </a:cubicBezTo>
                  <a:cubicBezTo>
                    <a:pt x="133" y="56"/>
                    <a:pt x="82" y="90"/>
                    <a:pt x="31" y="124"/>
                  </a:cubicBezTo>
                  <a:cubicBezTo>
                    <a:pt x="1" y="139"/>
                    <a:pt x="11" y="194"/>
                    <a:pt x="49" y="194"/>
                  </a:cubicBezTo>
                  <a:cubicBezTo>
                    <a:pt x="54" y="194"/>
                    <a:pt x="59" y="194"/>
                    <a:pt x="65" y="192"/>
                  </a:cubicBezTo>
                  <a:cubicBezTo>
                    <a:pt x="116" y="175"/>
                    <a:pt x="150" y="158"/>
                    <a:pt x="201" y="141"/>
                  </a:cubicBezTo>
                  <a:cubicBezTo>
                    <a:pt x="252" y="124"/>
                    <a:pt x="320" y="107"/>
                    <a:pt x="354" y="90"/>
                  </a:cubicBezTo>
                  <a:cubicBezTo>
                    <a:pt x="371" y="56"/>
                    <a:pt x="371" y="22"/>
                    <a:pt x="337" y="5"/>
                  </a:cubicBezTo>
                  <a:cubicBezTo>
                    <a:pt x="327" y="2"/>
                    <a:pt x="317" y="0"/>
                    <a:pt x="30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0"/>
            <p:cNvSpPr/>
            <p:nvPr/>
          </p:nvSpPr>
          <p:spPr>
            <a:xfrm>
              <a:off x="1795625" y="608000"/>
              <a:ext cx="8100" cy="3375"/>
            </a:xfrm>
            <a:custGeom>
              <a:avLst/>
              <a:gdLst/>
              <a:ahLst/>
              <a:cxnLst/>
              <a:rect l="l" t="t" r="r" b="b"/>
              <a:pathLst>
                <a:path w="324" h="135" extrusionOk="0">
                  <a:moveTo>
                    <a:pt x="273" y="1"/>
                  </a:moveTo>
                  <a:cubicBezTo>
                    <a:pt x="244" y="1"/>
                    <a:pt x="212" y="13"/>
                    <a:pt x="188" y="25"/>
                  </a:cubicBezTo>
                  <a:cubicBezTo>
                    <a:pt x="137" y="42"/>
                    <a:pt x="86" y="59"/>
                    <a:pt x="35" y="76"/>
                  </a:cubicBezTo>
                  <a:cubicBezTo>
                    <a:pt x="1" y="76"/>
                    <a:pt x="1" y="110"/>
                    <a:pt x="35" y="127"/>
                  </a:cubicBezTo>
                  <a:cubicBezTo>
                    <a:pt x="52" y="132"/>
                    <a:pt x="69" y="134"/>
                    <a:pt x="86" y="134"/>
                  </a:cubicBezTo>
                  <a:cubicBezTo>
                    <a:pt x="120" y="134"/>
                    <a:pt x="154" y="127"/>
                    <a:pt x="188" y="127"/>
                  </a:cubicBezTo>
                  <a:cubicBezTo>
                    <a:pt x="239" y="110"/>
                    <a:pt x="290" y="93"/>
                    <a:pt x="324" y="42"/>
                  </a:cubicBezTo>
                  <a:cubicBezTo>
                    <a:pt x="324" y="25"/>
                    <a:pt x="324" y="8"/>
                    <a:pt x="307" y="8"/>
                  </a:cubicBezTo>
                  <a:cubicBezTo>
                    <a:pt x="297" y="3"/>
                    <a:pt x="285" y="1"/>
                    <a:pt x="27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0"/>
            <p:cNvSpPr/>
            <p:nvPr/>
          </p:nvSpPr>
          <p:spPr>
            <a:xfrm>
              <a:off x="1794350" y="613600"/>
              <a:ext cx="6825" cy="2500"/>
            </a:xfrm>
            <a:custGeom>
              <a:avLst/>
              <a:gdLst/>
              <a:ahLst/>
              <a:cxnLst/>
              <a:rect l="l" t="t" r="r" b="b"/>
              <a:pathLst>
                <a:path w="273" h="100" extrusionOk="0">
                  <a:moveTo>
                    <a:pt x="209" y="0"/>
                  </a:moveTo>
                  <a:cubicBezTo>
                    <a:pt x="145" y="0"/>
                    <a:pt x="90" y="25"/>
                    <a:pt x="35" y="39"/>
                  </a:cubicBezTo>
                  <a:cubicBezTo>
                    <a:pt x="18" y="56"/>
                    <a:pt x="1" y="90"/>
                    <a:pt x="35" y="90"/>
                  </a:cubicBezTo>
                  <a:cubicBezTo>
                    <a:pt x="66" y="96"/>
                    <a:pt x="97" y="100"/>
                    <a:pt x="127" y="100"/>
                  </a:cubicBezTo>
                  <a:cubicBezTo>
                    <a:pt x="180" y="100"/>
                    <a:pt x="230" y="88"/>
                    <a:pt x="273" y="56"/>
                  </a:cubicBezTo>
                  <a:cubicBezTo>
                    <a:pt x="273" y="39"/>
                    <a:pt x="273" y="5"/>
                    <a:pt x="256" y="5"/>
                  </a:cubicBezTo>
                  <a:cubicBezTo>
                    <a:pt x="240" y="1"/>
                    <a:pt x="224" y="0"/>
                    <a:pt x="20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0"/>
            <p:cNvSpPr/>
            <p:nvPr/>
          </p:nvSpPr>
          <p:spPr>
            <a:xfrm>
              <a:off x="1790100" y="615725"/>
              <a:ext cx="14900" cy="6425"/>
            </a:xfrm>
            <a:custGeom>
              <a:avLst/>
              <a:gdLst/>
              <a:ahLst/>
              <a:cxnLst/>
              <a:rect l="l" t="t" r="r" b="b"/>
              <a:pathLst>
                <a:path w="596" h="257" extrusionOk="0">
                  <a:moveTo>
                    <a:pt x="499" y="0"/>
                  </a:moveTo>
                  <a:cubicBezTo>
                    <a:pt x="434" y="0"/>
                    <a:pt x="376" y="28"/>
                    <a:pt x="307" y="56"/>
                  </a:cubicBezTo>
                  <a:cubicBezTo>
                    <a:pt x="222" y="107"/>
                    <a:pt x="137" y="141"/>
                    <a:pt x="52" y="158"/>
                  </a:cubicBezTo>
                  <a:cubicBezTo>
                    <a:pt x="1" y="175"/>
                    <a:pt x="18" y="243"/>
                    <a:pt x="52" y="243"/>
                  </a:cubicBezTo>
                  <a:cubicBezTo>
                    <a:pt x="82" y="253"/>
                    <a:pt x="110" y="257"/>
                    <a:pt x="137" y="257"/>
                  </a:cubicBezTo>
                  <a:cubicBezTo>
                    <a:pt x="202" y="257"/>
                    <a:pt x="259" y="233"/>
                    <a:pt x="307" y="209"/>
                  </a:cubicBezTo>
                  <a:cubicBezTo>
                    <a:pt x="392" y="175"/>
                    <a:pt x="494" y="141"/>
                    <a:pt x="562" y="73"/>
                  </a:cubicBezTo>
                  <a:cubicBezTo>
                    <a:pt x="596" y="56"/>
                    <a:pt x="579" y="5"/>
                    <a:pt x="545" y="5"/>
                  </a:cubicBezTo>
                  <a:cubicBezTo>
                    <a:pt x="529" y="2"/>
                    <a:pt x="514" y="0"/>
                    <a:pt x="49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0"/>
            <p:cNvSpPr/>
            <p:nvPr/>
          </p:nvSpPr>
          <p:spPr>
            <a:xfrm>
              <a:off x="1787550" y="622775"/>
              <a:ext cx="16600" cy="6375"/>
            </a:xfrm>
            <a:custGeom>
              <a:avLst/>
              <a:gdLst/>
              <a:ahLst/>
              <a:cxnLst/>
              <a:rect l="l" t="t" r="r" b="b"/>
              <a:pathLst>
                <a:path w="664" h="255" extrusionOk="0">
                  <a:moveTo>
                    <a:pt x="553" y="0"/>
                  </a:moveTo>
                  <a:cubicBezTo>
                    <a:pt x="487" y="0"/>
                    <a:pt x="419" y="36"/>
                    <a:pt x="341" y="63"/>
                  </a:cubicBezTo>
                  <a:cubicBezTo>
                    <a:pt x="239" y="114"/>
                    <a:pt x="154" y="148"/>
                    <a:pt x="52" y="165"/>
                  </a:cubicBezTo>
                  <a:cubicBezTo>
                    <a:pt x="1" y="182"/>
                    <a:pt x="18" y="250"/>
                    <a:pt x="52" y="250"/>
                  </a:cubicBezTo>
                  <a:cubicBezTo>
                    <a:pt x="71" y="253"/>
                    <a:pt x="90" y="254"/>
                    <a:pt x="109" y="254"/>
                  </a:cubicBezTo>
                  <a:cubicBezTo>
                    <a:pt x="186" y="254"/>
                    <a:pt x="255" y="229"/>
                    <a:pt x="324" y="216"/>
                  </a:cubicBezTo>
                  <a:cubicBezTo>
                    <a:pt x="426" y="182"/>
                    <a:pt x="545" y="131"/>
                    <a:pt x="630" y="80"/>
                  </a:cubicBezTo>
                  <a:cubicBezTo>
                    <a:pt x="664" y="46"/>
                    <a:pt x="647" y="12"/>
                    <a:pt x="613" y="12"/>
                  </a:cubicBezTo>
                  <a:cubicBezTo>
                    <a:pt x="593" y="4"/>
                    <a:pt x="573" y="0"/>
                    <a:pt x="55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0"/>
            <p:cNvSpPr/>
            <p:nvPr/>
          </p:nvSpPr>
          <p:spPr>
            <a:xfrm>
              <a:off x="1776200" y="594150"/>
              <a:ext cx="4600" cy="2675"/>
            </a:xfrm>
            <a:custGeom>
              <a:avLst/>
              <a:gdLst/>
              <a:ahLst/>
              <a:cxnLst/>
              <a:rect l="l" t="t" r="r" b="b"/>
              <a:pathLst>
                <a:path w="184" h="107" extrusionOk="0">
                  <a:moveTo>
                    <a:pt x="149" y="1"/>
                  </a:moveTo>
                  <a:cubicBezTo>
                    <a:pt x="115" y="1"/>
                    <a:pt x="81" y="35"/>
                    <a:pt x="30" y="52"/>
                  </a:cubicBezTo>
                  <a:cubicBezTo>
                    <a:pt x="1" y="67"/>
                    <a:pt x="9" y="106"/>
                    <a:pt x="34" y="106"/>
                  </a:cubicBezTo>
                  <a:cubicBezTo>
                    <a:pt x="38" y="106"/>
                    <a:pt x="42" y="105"/>
                    <a:pt x="47" y="103"/>
                  </a:cubicBezTo>
                  <a:cubicBezTo>
                    <a:pt x="98" y="86"/>
                    <a:pt x="132" y="69"/>
                    <a:pt x="166" y="52"/>
                  </a:cubicBezTo>
                  <a:cubicBezTo>
                    <a:pt x="183" y="35"/>
                    <a:pt x="183" y="1"/>
                    <a:pt x="14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0"/>
            <p:cNvSpPr/>
            <p:nvPr/>
          </p:nvSpPr>
          <p:spPr>
            <a:xfrm>
              <a:off x="1772775" y="599675"/>
              <a:ext cx="7600" cy="4350"/>
            </a:xfrm>
            <a:custGeom>
              <a:avLst/>
              <a:gdLst/>
              <a:ahLst/>
              <a:cxnLst/>
              <a:rect l="l" t="t" r="r" b="b"/>
              <a:pathLst>
                <a:path w="304" h="174" extrusionOk="0">
                  <a:moveTo>
                    <a:pt x="269" y="1"/>
                  </a:moveTo>
                  <a:cubicBezTo>
                    <a:pt x="184" y="18"/>
                    <a:pt x="99" y="69"/>
                    <a:pt x="31" y="103"/>
                  </a:cubicBezTo>
                  <a:cubicBezTo>
                    <a:pt x="1" y="118"/>
                    <a:pt x="24" y="174"/>
                    <a:pt x="54" y="174"/>
                  </a:cubicBezTo>
                  <a:cubicBezTo>
                    <a:pt x="58" y="174"/>
                    <a:pt x="61" y="173"/>
                    <a:pt x="65" y="171"/>
                  </a:cubicBezTo>
                  <a:cubicBezTo>
                    <a:pt x="133" y="137"/>
                    <a:pt x="235" y="120"/>
                    <a:pt x="286" y="52"/>
                  </a:cubicBezTo>
                  <a:cubicBezTo>
                    <a:pt x="303" y="35"/>
                    <a:pt x="286" y="1"/>
                    <a:pt x="26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0"/>
            <p:cNvSpPr/>
            <p:nvPr/>
          </p:nvSpPr>
          <p:spPr>
            <a:xfrm>
              <a:off x="1771425" y="603775"/>
              <a:ext cx="8950" cy="4600"/>
            </a:xfrm>
            <a:custGeom>
              <a:avLst/>
              <a:gdLst/>
              <a:ahLst/>
              <a:cxnLst/>
              <a:rect l="l" t="t" r="r" b="b"/>
              <a:pathLst>
                <a:path w="358" h="184" extrusionOk="0">
                  <a:moveTo>
                    <a:pt x="309" y="0"/>
                  </a:moveTo>
                  <a:cubicBezTo>
                    <a:pt x="282" y="0"/>
                    <a:pt x="249" y="15"/>
                    <a:pt x="221" y="24"/>
                  </a:cubicBezTo>
                  <a:cubicBezTo>
                    <a:pt x="153" y="58"/>
                    <a:pt x="102" y="75"/>
                    <a:pt x="34" y="109"/>
                  </a:cubicBezTo>
                  <a:cubicBezTo>
                    <a:pt x="17" y="126"/>
                    <a:pt x="0" y="160"/>
                    <a:pt x="34" y="177"/>
                  </a:cubicBezTo>
                  <a:cubicBezTo>
                    <a:pt x="49" y="182"/>
                    <a:pt x="65" y="184"/>
                    <a:pt x="82" y="184"/>
                  </a:cubicBezTo>
                  <a:cubicBezTo>
                    <a:pt x="123" y="184"/>
                    <a:pt x="168" y="172"/>
                    <a:pt x="204" y="160"/>
                  </a:cubicBezTo>
                  <a:cubicBezTo>
                    <a:pt x="238" y="143"/>
                    <a:pt x="357" y="92"/>
                    <a:pt x="357" y="41"/>
                  </a:cubicBezTo>
                  <a:cubicBezTo>
                    <a:pt x="349" y="10"/>
                    <a:pt x="331" y="0"/>
                    <a:pt x="30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0"/>
            <p:cNvSpPr/>
            <p:nvPr/>
          </p:nvSpPr>
          <p:spPr>
            <a:xfrm>
              <a:off x="1768450" y="609875"/>
              <a:ext cx="10225" cy="5975"/>
            </a:xfrm>
            <a:custGeom>
              <a:avLst/>
              <a:gdLst/>
              <a:ahLst/>
              <a:cxnLst/>
              <a:rect l="l" t="t" r="r" b="b"/>
              <a:pathLst>
                <a:path w="409" h="239" extrusionOk="0">
                  <a:moveTo>
                    <a:pt x="374" y="1"/>
                  </a:moveTo>
                  <a:cubicBezTo>
                    <a:pt x="255" y="1"/>
                    <a:pt x="136" y="103"/>
                    <a:pt x="34" y="171"/>
                  </a:cubicBezTo>
                  <a:cubicBezTo>
                    <a:pt x="0" y="188"/>
                    <a:pt x="34" y="239"/>
                    <a:pt x="68" y="239"/>
                  </a:cubicBezTo>
                  <a:cubicBezTo>
                    <a:pt x="187" y="205"/>
                    <a:pt x="323" y="137"/>
                    <a:pt x="391" y="52"/>
                  </a:cubicBezTo>
                  <a:cubicBezTo>
                    <a:pt x="408" y="18"/>
                    <a:pt x="408" y="1"/>
                    <a:pt x="37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0"/>
            <p:cNvSpPr/>
            <p:nvPr/>
          </p:nvSpPr>
          <p:spPr>
            <a:xfrm>
              <a:off x="1765050" y="615375"/>
              <a:ext cx="14050" cy="7700"/>
            </a:xfrm>
            <a:custGeom>
              <a:avLst/>
              <a:gdLst/>
              <a:ahLst/>
              <a:cxnLst/>
              <a:rect l="l" t="t" r="r" b="b"/>
              <a:pathLst>
                <a:path w="562" h="308" extrusionOk="0">
                  <a:moveTo>
                    <a:pt x="479" y="0"/>
                  </a:moveTo>
                  <a:cubicBezTo>
                    <a:pt x="417" y="0"/>
                    <a:pt x="357" y="44"/>
                    <a:pt x="306" y="70"/>
                  </a:cubicBezTo>
                  <a:cubicBezTo>
                    <a:pt x="221" y="121"/>
                    <a:pt x="136" y="172"/>
                    <a:pt x="34" y="223"/>
                  </a:cubicBezTo>
                  <a:cubicBezTo>
                    <a:pt x="0" y="257"/>
                    <a:pt x="34" y="308"/>
                    <a:pt x="68" y="308"/>
                  </a:cubicBezTo>
                  <a:cubicBezTo>
                    <a:pt x="170" y="308"/>
                    <a:pt x="255" y="257"/>
                    <a:pt x="357" y="223"/>
                  </a:cubicBezTo>
                  <a:cubicBezTo>
                    <a:pt x="425" y="189"/>
                    <a:pt x="527" y="138"/>
                    <a:pt x="561" y="53"/>
                  </a:cubicBezTo>
                  <a:cubicBezTo>
                    <a:pt x="561" y="36"/>
                    <a:pt x="561" y="19"/>
                    <a:pt x="544" y="19"/>
                  </a:cubicBezTo>
                  <a:cubicBezTo>
                    <a:pt x="522" y="6"/>
                    <a:pt x="500" y="0"/>
                    <a:pt x="47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0"/>
            <p:cNvSpPr/>
            <p:nvPr/>
          </p:nvSpPr>
          <p:spPr>
            <a:xfrm>
              <a:off x="1737425" y="679900"/>
              <a:ext cx="7250" cy="3500"/>
            </a:xfrm>
            <a:custGeom>
              <a:avLst/>
              <a:gdLst/>
              <a:ahLst/>
              <a:cxnLst/>
              <a:rect l="l" t="t" r="r" b="b"/>
              <a:pathLst>
                <a:path w="290" h="140" extrusionOk="0">
                  <a:moveTo>
                    <a:pt x="227" y="1"/>
                  </a:moveTo>
                  <a:cubicBezTo>
                    <a:pt x="168" y="1"/>
                    <a:pt x="110" y="40"/>
                    <a:pt x="52" y="55"/>
                  </a:cubicBezTo>
                  <a:cubicBezTo>
                    <a:pt x="1" y="55"/>
                    <a:pt x="1" y="140"/>
                    <a:pt x="52" y="140"/>
                  </a:cubicBezTo>
                  <a:cubicBezTo>
                    <a:pt x="119" y="123"/>
                    <a:pt x="221" y="106"/>
                    <a:pt x="272" y="55"/>
                  </a:cubicBezTo>
                  <a:cubicBezTo>
                    <a:pt x="289" y="38"/>
                    <a:pt x="272" y="4"/>
                    <a:pt x="255" y="4"/>
                  </a:cubicBezTo>
                  <a:cubicBezTo>
                    <a:pt x="246" y="2"/>
                    <a:pt x="236" y="1"/>
                    <a:pt x="22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0"/>
            <p:cNvSpPr/>
            <p:nvPr/>
          </p:nvSpPr>
          <p:spPr>
            <a:xfrm>
              <a:off x="1732450" y="684650"/>
              <a:ext cx="10525" cy="5625"/>
            </a:xfrm>
            <a:custGeom>
              <a:avLst/>
              <a:gdLst/>
              <a:ahLst/>
              <a:cxnLst/>
              <a:rect l="l" t="t" r="r" b="b"/>
              <a:pathLst>
                <a:path w="421" h="225" extrusionOk="0">
                  <a:moveTo>
                    <a:pt x="352" y="1"/>
                  </a:moveTo>
                  <a:cubicBezTo>
                    <a:pt x="301" y="1"/>
                    <a:pt x="251" y="35"/>
                    <a:pt x="200" y="52"/>
                  </a:cubicBezTo>
                  <a:cubicBezTo>
                    <a:pt x="149" y="86"/>
                    <a:pt x="98" y="103"/>
                    <a:pt x="47" y="137"/>
                  </a:cubicBezTo>
                  <a:cubicBezTo>
                    <a:pt x="0" y="152"/>
                    <a:pt x="10" y="224"/>
                    <a:pt x="63" y="224"/>
                  </a:cubicBezTo>
                  <a:cubicBezTo>
                    <a:pt x="69" y="224"/>
                    <a:pt x="74" y="223"/>
                    <a:pt x="81" y="222"/>
                  </a:cubicBezTo>
                  <a:cubicBezTo>
                    <a:pt x="132" y="205"/>
                    <a:pt x="183" y="188"/>
                    <a:pt x="234" y="154"/>
                  </a:cubicBezTo>
                  <a:cubicBezTo>
                    <a:pt x="285" y="137"/>
                    <a:pt x="352" y="103"/>
                    <a:pt x="386" y="69"/>
                  </a:cubicBezTo>
                  <a:cubicBezTo>
                    <a:pt x="420" y="35"/>
                    <a:pt x="386" y="1"/>
                    <a:pt x="35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0"/>
            <p:cNvSpPr/>
            <p:nvPr/>
          </p:nvSpPr>
          <p:spPr>
            <a:xfrm>
              <a:off x="1729050" y="689675"/>
              <a:ext cx="11750" cy="6575"/>
            </a:xfrm>
            <a:custGeom>
              <a:avLst/>
              <a:gdLst/>
              <a:ahLst/>
              <a:cxnLst/>
              <a:rect l="l" t="t" r="r" b="b"/>
              <a:pathLst>
                <a:path w="470" h="263" extrusionOk="0">
                  <a:moveTo>
                    <a:pt x="445" y="0"/>
                  </a:moveTo>
                  <a:cubicBezTo>
                    <a:pt x="442" y="0"/>
                    <a:pt x="440" y="1"/>
                    <a:pt x="437" y="4"/>
                  </a:cubicBezTo>
                  <a:cubicBezTo>
                    <a:pt x="285" y="38"/>
                    <a:pt x="166" y="140"/>
                    <a:pt x="30" y="208"/>
                  </a:cubicBezTo>
                  <a:cubicBezTo>
                    <a:pt x="0" y="222"/>
                    <a:pt x="9" y="262"/>
                    <a:pt x="33" y="262"/>
                  </a:cubicBezTo>
                  <a:cubicBezTo>
                    <a:pt x="37" y="262"/>
                    <a:pt x="42" y="261"/>
                    <a:pt x="47" y="259"/>
                  </a:cubicBezTo>
                  <a:cubicBezTo>
                    <a:pt x="183" y="208"/>
                    <a:pt x="336" y="140"/>
                    <a:pt x="454" y="55"/>
                  </a:cubicBezTo>
                  <a:cubicBezTo>
                    <a:pt x="469" y="40"/>
                    <a:pt x="459" y="0"/>
                    <a:pt x="44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0"/>
            <p:cNvSpPr/>
            <p:nvPr/>
          </p:nvSpPr>
          <p:spPr>
            <a:xfrm>
              <a:off x="1725525" y="697675"/>
              <a:ext cx="11500" cy="5700"/>
            </a:xfrm>
            <a:custGeom>
              <a:avLst/>
              <a:gdLst/>
              <a:ahLst/>
              <a:cxnLst/>
              <a:rect l="l" t="t" r="r" b="b"/>
              <a:pathLst>
                <a:path w="460" h="228" extrusionOk="0">
                  <a:moveTo>
                    <a:pt x="387" y="0"/>
                  </a:moveTo>
                  <a:cubicBezTo>
                    <a:pt x="356" y="0"/>
                    <a:pt x="317" y="14"/>
                    <a:pt x="290" y="24"/>
                  </a:cubicBezTo>
                  <a:cubicBezTo>
                    <a:pt x="239" y="58"/>
                    <a:pt x="154" y="92"/>
                    <a:pt x="86" y="109"/>
                  </a:cubicBezTo>
                  <a:cubicBezTo>
                    <a:pt x="1" y="109"/>
                    <a:pt x="18" y="228"/>
                    <a:pt x="103" y="228"/>
                  </a:cubicBezTo>
                  <a:cubicBezTo>
                    <a:pt x="171" y="228"/>
                    <a:pt x="239" y="194"/>
                    <a:pt x="307" y="177"/>
                  </a:cubicBezTo>
                  <a:cubicBezTo>
                    <a:pt x="358" y="143"/>
                    <a:pt x="460" y="109"/>
                    <a:pt x="443" y="41"/>
                  </a:cubicBezTo>
                  <a:cubicBezTo>
                    <a:pt x="435" y="10"/>
                    <a:pt x="413" y="0"/>
                    <a:pt x="38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0"/>
            <p:cNvSpPr/>
            <p:nvPr/>
          </p:nvSpPr>
          <p:spPr>
            <a:xfrm>
              <a:off x="1726000" y="703950"/>
              <a:ext cx="5925" cy="4525"/>
            </a:xfrm>
            <a:custGeom>
              <a:avLst/>
              <a:gdLst/>
              <a:ahLst/>
              <a:cxnLst/>
              <a:rect l="l" t="t" r="r" b="b"/>
              <a:pathLst>
                <a:path w="237" h="181" extrusionOk="0">
                  <a:moveTo>
                    <a:pt x="118" y="1"/>
                  </a:moveTo>
                  <a:cubicBezTo>
                    <a:pt x="58" y="1"/>
                    <a:pt x="1" y="98"/>
                    <a:pt x="67" y="164"/>
                  </a:cubicBezTo>
                  <a:cubicBezTo>
                    <a:pt x="84" y="181"/>
                    <a:pt x="118" y="181"/>
                    <a:pt x="152" y="181"/>
                  </a:cubicBezTo>
                  <a:cubicBezTo>
                    <a:pt x="203" y="181"/>
                    <a:pt x="237" y="113"/>
                    <a:pt x="203" y="62"/>
                  </a:cubicBezTo>
                  <a:cubicBezTo>
                    <a:pt x="186" y="45"/>
                    <a:pt x="186" y="45"/>
                    <a:pt x="169" y="28"/>
                  </a:cubicBezTo>
                  <a:cubicBezTo>
                    <a:pt x="153" y="9"/>
                    <a:pt x="136" y="1"/>
                    <a:pt x="11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0"/>
            <p:cNvSpPr/>
            <p:nvPr/>
          </p:nvSpPr>
          <p:spPr>
            <a:xfrm>
              <a:off x="1694525" y="742875"/>
              <a:ext cx="2975" cy="1725"/>
            </a:xfrm>
            <a:custGeom>
              <a:avLst/>
              <a:gdLst/>
              <a:ahLst/>
              <a:cxnLst/>
              <a:rect l="l" t="t" r="r" b="b"/>
              <a:pathLst>
                <a:path w="119" h="69" extrusionOk="0">
                  <a:moveTo>
                    <a:pt x="102" y="0"/>
                  </a:moveTo>
                  <a:cubicBezTo>
                    <a:pt x="68" y="17"/>
                    <a:pt x="51" y="34"/>
                    <a:pt x="17" y="51"/>
                  </a:cubicBezTo>
                  <a:cubicBezTo>
                    <a:pt x="0" y="51"/>
                    <a:pt x="17" y="68"/>
                    <a:pt x="34" y="68"/>
                  </a:cubicBezTo>
                  <a:cubicBezTo>
                    <a:pt x="68" y="51"/>
                    <a:pt x="85" y="34"/>
                    <a:pt x="119" y="17"/>
                  </a:cubicBezTo>
                  <a:cubicBezTo>
                    <a:pt x="119" y="0"/>
                    <a:pt x="119" y="0"/>
                    <a:pt x="10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0"/>
            <p:cNvSpPr/>
            <p:nvPr/>
          </p:nvSpPr>
          <p:spPr>
            <a:xfrm>
              <a:off x="1731975" y="803200"/>
              <a:ext cx="15250" cy="9900"/>
            </a:xfrm>
            <a:custGeom>
              <a:avLst/>
              <a:gdLst/>
              <a:ahLst/>
              <a:cxnLst/>
              <a:rect l="l" t="t" r="r" b="b"/>
              <a:pathLst>
                <a:path w="610" h="396" extrusionOk="0">
                  <a:moveTo>
                    <a:pt x="524" y="1"/>
                  </a:moveTo>
                  <a:cubicBezTo>
                    <a:pt x="337" y="52"/>
                    <a:pt x="134" y="187"/>
                    <a:pt x="15" y="340"/>
                  </a:cubicBezTo>
                  <a:cubicBezTo>
                    <a:pt x="1" y="368"/>
                    <a:pt x="21" y="396"/>
                    <a:pt x="47" y="396"/>
                  </a:cubicBezTo>
                  <a:cubicBezTo>
                    <a:pt x="53" y="396"/>
                    <a:pt x="59" y="395"/>
                    <a:pt x="66" y="391"/>
                  </a:cubicBezTo>
                  <a:cubicBezTo>
                    <a:pt x="236" y="289"/>
                    <a:pt x="371" y="170"/>
                    <a:pt x="558" y="86"/>
                  </a:cubicBezTo>
                  <a:cubicBezTo>
                    <a:pt x="609" y="52"/>
                    <a:pt x="575" y="1"/>
                    <a:pt x="52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0"/>
            <p:cNvSpPr/>
            <p:nvPr/>
          </p:nvSpPr>
          <p:spPr>
            <a:xfrm>
              <a:off x="1725525" y="809925"/>
              <a:ext cx="17350" cy="14275"/>
            </a:xfrm>
            <a:custGeom>
              <a:avLst/>
              <a:gdLst/>
              <a:ahLst/>
              <a:cxnLst/>
              <a:rect l="l" t="t" r="r" b="b"/>
              <a:pathLst>
                <a:path w="694" h="571" extrusionOk="0">
                  <a:moveTo>
                    <a:pt x="645" y="1"/>
                  </a:moveTo>
                  <a:cubicBezTo>
                    <a:pt x="640" y="1"/>
                    <a:pt x="635" y="2"/>
                    <a:pt x="629" y="3"/>
                  </a:cubicBezTo>
                  <a:cubicBezTo>
                    <a:pt x="392" y="88"/>
                    <a:pt x="52" y="258"/>
                    <a:pt x="1" y="530"/>
                  </a:cubicBezTo>
                  <a:cubicBezTo>
                    <a:pt x="1" y="555"/>
                    <a:pt x="19" y="571"/>
                    <a:pt x="35" y="571"/>
                  </a:cubicBezTo>
                  <a:cubicBezTo>
                    <a:pt x="41" y="571"/>
                    <a:pt x="47" y="569"/>
                    <a:pt x="52" y="564"/>
                  </a:cubicBezTo>
                  <a:cubicBezTo>
                    <a:pt x="154" y="496"/>
                    <a:pt x="222" y="411"/>
                    <a:pt x="307" y="326"/>
                  </a:cubicBezTo>
                  <a:cubicBezTo>
                    <a:pt x="392" y="224"/>
                    <a:pt x="528" y="139"/>
                    <a:pt x="663" y="88"/>
                  </a:cubicBezTo>
                  <a:cubicBezTo>
                    <a:pt x="694" y="58"/>
                    <a:pt x="684" y="1"/>
                    <a:pt x="64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0"/>
            <p:cNvSpPr/>
            <p:nvPr/>
          </p:nvSpPr>
          <p:spPr>
            <a:xfrm>
              <a:off x="1721700" y="815875"/>
              <a:ext cx="19025" cy="16675"/>
            </a:xfrm>
            <a:custGeom>
              <a:avLst/>
              <a:gdLst/>
              <a:ahLst/>
              <a:cxnLst/>
              <a:rect l="l" t="t" r="r" b="b"/>
              <a:pathLst>
                <a:path w="761" h="667" extrusionOk="0">
                  <a:moveTo>
                    <a:pt x="711" y="0"/>
                  </a:moveTo>
                  <a:cubicBezTo>
                    <a:pt x="707" y="0"/>
                    <a:pt x="702" y="1"/>
                    <a:pt x="698" y="3"/>
                  </a:cubicBezTo>
                  <a:cubicBezTo>
                    <a:pt x="545" y="105"/>
                    <a:pt x="392" y="173"/>
                    <a:pt x="256" y="292"/>
                  </a:cubicBezTo>
                  <a:cubicBezTo>
                    <a:pt x="154" y="377"/>
                    <a:pt x="18" y="496"/>
                    <a:pt x="18" y="632"/>
                  </a:cubicBezTo>
                  <a:cubicBezTo>
                    <a:pt x="1" y="649"/>
                    <a:pt x="18" y="666"/>
                    <a:pt x="52" y="666"/>
                  </a:cubicBezTo>
                  <a:cubicBezTo>
                    <a:pt x="171" y="615"/>
                    <a:pt x="256" y="479"/>
                    <a:pt x="341" y="394"/>
                  </a:cubicBezTo>
                  <a:cubicBezTo>
                    <a:pt x="460" y="275"/>
                    <a:pt x="596" y="156"/>
                    <a:pt x="731" y="71"/>
                  </a:cubicBezTo>
                  <a:cubicBezTo>
                    <a:pt x="761" y="42"/>
                    <a:pt x="740" y="0"/>
                    <a:pt x="71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0"/>
            <p:cNvSpPr/>
            <p:nvPr/>
          </p:nvSpPr>
          <p:spPr>
            <a:xfrm>
              <a:off x="1715450" y="824600"/>
              <a:ext cx="20525" cy="23425"/>
            </a:xfrm>
            <a:custGeom>
              <a:avLst/>
              <a:gdLst/>
              <a:ahLst/>
              <a:cxnLst/>
              <a:rect l="l" t="t" r="r" b="b"/>
              <a:pathLst>
                <a:path w="821" h="937" extrusionOk="0">
                  <a:moveTo>
                    <a:pt x="754" y="0"/>
                  </a:moveTo>
                  <a:cubicBezTo>
                    <a:pt x="744" y="0"/>
                    <a:pt x="734" y="3"/>
                    <a:pt x="727" y="11"/>
                  </a:cubicBezTo>
                  <a:cubicBezTo>
                    <a:pt x="625" y="130"/>
                    <a:pt x="506" y="232"/>
                    <a:pt x="387" y="334"/>
                  </a:cubicBezTo>
                  <a:cubicBezTo>
                    <a:pt x="285" y="419"/>
                    <a:pt x="149" y="504"/>
                    <a:pt x="98" y="623"/>
                  </a:cubicBezTo>
                  <a:cubicBezTo>
                    <a:pt x="84" y="651"/>
                    <a:pt x="104" y="679"/>
                    <a:pt x="130" y="679"/>
                  </a:cubicBezTo>
                  <a:cubicBezTo>
                    <a:pt x="136" y="679"/>
                    <a:pt x="143" y="677"/>
                    <a:pt x="149" y="674"/>
                  </a:cubicBezTo>
                  <a:cubicBezTo>
                    <a:pt x="183" y="674"/>
                    <a:pt x="200" y="640"/>
                    <a:pt x="234" y="623"/>
                  </a:cubicBezTo>
                  <a:lnTo>
                    <a:pt x="234" y="623"/>
                  </a:lnTo>
                  <a:cubicBezTo>
                    <a:pt x="149" y="708"/>
                    <a:pt x="81" y="810"/>
                    <a:pt x="13" y="912"/>
                  </a:cubicBezTo>
                  <a:cubicBezTo>
                    <a:pt x="1" y="924"/>
                    <a:pt x="14" y="936"/>
                    <a:pt x="29" y="936"/>
                  </a:cubicBezTo>
                  <a:cubicBezTo>
                    <a:pt x="35" y="936"/>
                    <a:pt x="42" y="934"/>
                    <a:pt x="47" y="929"/>
                  </a:cubicBezTo>
                  <a:cubicBezTo>
                    <a:pt x="183" y="810"/>
                    <a:pt x="285" y="657"/>
                    <a:pt x="455" y="538"/>
                  </a:cubicBezTo>
                  <a:cubicBezTo>
                    <a:pt x="484" y="509"/>
                    <a:pt x="450" y="467"/>
                    <a:pt x="418" y="467"/>
                  </a:cubicBezTo>
                  <a:cubicBezTo>
                    <a:pt x="413" y="467"/>
                    <a:pt x="408" y="468"/>
                    <a:pt x="404" y="470"/>
                  </a:cubicBezTo>
                  <a:cubicBezTo>
                    <a:pt x="421" y="453"/>
                    <a:pt x="438" y="436"/>
                    <a:pt x="472" y="419"/>
                  </a:cubicBezTo>
                  <a:cubicBezTo>
                    <a:pt x="591" y="317"/>
                    <a:pt x="693" y="198"/>
                    <a:pt x="795" y="62"/>
                  </a:cubicBezTo>
                  <a:cubicBezTo>
                    <a:pt x="821" y="36"/>
                    <a:pt x="787" y="0"/>
                    <a:pt x="75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0"/>
            <p:cNvSpPr/>
            <p:nvPr/>
          </p:nvSpPr>
          <p:spPr>
            <a:xfrm>
              <a:off x="1708950" y="845175"/>
              <a:ext cx="15200" cy="22375"/>
            </a:xfrm>
            <a:custGeom>
              <a:avLst/>
              <a:gdLst/>
              <a:ahLst/>
              <a:cxnLst/>
              <a:rect l="l" t="t" r="r" b="b"/>
              <a:pathLst>
                <a:path w="608" h="895" extrusionOk="0">
                  <a:moveTo>
                    <a:pt x="553" y="1"/>
                  </a:moveTo>
                  <a:cubicBezTo>
                    <a:pt x="550" y="1"/>
                    <a:pt x="547" y="2"/>
                    <a:pt x="545" y="4"/>
                  </a:cubicBezTo>
                  <a:cubicBezTo>
                    <a:pt x="375" y="123"/>
                    <a:pt x="137" y="327"/>
                    <a:pt x="120" y="548"/>
                  </a:cubicBezTo>
                  <a:cubicBezTo>
                    <a:pt x="120" y="560"/>
                    <a:pt x="137" y="572"/>
                    <a:pt x="153" y="572"/>
                  </a:cubicBezTo>
                  <a:cubicBezTo>
                    <a:pt x="159" y="572"/>
                    <a:pt x="166" y="570"/>
                    <a:pt x="171" y="565"/>
                  </a:cubicBezTo>
                  <a:cubicBezTo>
                    <a:pt x="171" y="565"/>
                    <a:pt x="172" y="565"/>
                    <a:pt x="174" y="564"/>
                  </a:cubicBezTo>
                  <a:lnTo>
                    <a:pt x="174" y="564"/>
                  </a:lnTo>
                  <a:cubicBezTo>
                    <a:pt x="107" y="646"/>
                    <a:pt x="17" y="742"/>
                    <a:pt x="1" y="854"/>
                  </a:cubicBezTo>
                  <a:cubicBezTo>
                    <a:pt x="1" y="879"/>
                    <a:pt x="19" y="894"/>
                    <a:pt x="42" y="894"/>
                  </a:cubicBezTo>
                  <a:cubicBezTo>
                    <a:pt x="51" y="894"/>
                    <a:pt x="60" y="892"/>
                    <a:pt x="69" y="888"/>
                  </a:cubicBezTo>
                  <a:cubicBezTo>
                    <a:pt x="154" y="820"/>
                    <a:pt x="222" y="718"/>
                    <a:pt x="290" y="633"/>
                  </a:cubicBezTo>
                  <a:cubicBezTo>
                    <a:pt x="375" y="514"/>
                    <a:pt x="477" y="412"/>
                    <a:pt x="562" y="310"/>
                  </a:cubicBezTo>
                  <a:cubicBezTo>
                    <a:pt x="600" y="272"/>
                    <a:pt x="562" y="224"/>
                    <a:pt x="526" y="224"/>
                  </a:cubicBezTo>
                  <a:cubicBezTo>
                    <a:pt x="514" y="224"/>
                    <a:pt x="502" y="229"/>
                    <a:pt x="494" y="242"/>
                  </a:cubicBezTo>
                  <a:cubicBezTo>
                    <a:pt x="421" y="315"/>
                    <a:pt x="348" y="375"/>
                    <a:pt x="275" y="445"/>
                  </a:cubicBezTo>
                  <a:lnTo>
                    <a:pt x="275" y="445"/>
                  </a:lnTo>
                  <a:cubicBezTo>
                    <a:pt x="302" y="409"/>
                    <a:pt x="321" y="364"/>
                    <a:pt x="358" y="327"/>
                  </a:cubicBezTo>
                  <a:cubicBezTo>
                    <a:pt x="409" y="242"/>
                    <a:pt x="494" y="140"/>
                    <a:pt x="579" y="55"/>
                  </a:cubicBezTo>
                  <a:cubicBezTo>
                    <a:pt x="608" y="40"/>
                    <a:pt x="574" y="1"/>
                    <a:pt x="55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0"/>
            <p:cNvSpPr/>
            <p:nvPr/>
          </p:nvSpPr>
          <p:spPr>
            <a:xfrm>
              <a:off x="1708525" y="859500"/>
              <a:ext cx="14050" cy="16125"/>
            </a:xfrm>
            <a:custGeom>
              <a:avLst/>
              <a:gdLst/>
              <a:ahLst/>
              <a:cxnLst/>
              <a:rect l="l" t="t" r="r" b="b"/>
              <a:pathLst>
                <a:path w="562" h="645" extrusionOk="0">
                  <a:moveTo>
                    <a:pt x="465" y="1"/>
                  </a:moveTo>
                  <a:cubicBezTo>
                    <a:pt x="446" y="1"/>
                    <a:pt x="426" y="8"/>
                    <a:pt x="409" y="26"/>
                  </a:cubicBezTo>
                  <a:cubicBezTo>
                    <a:pt x="324" y="111"/>
                    <a:pt x="222" y="196"/>
                    <a:pt x="154" y="298"/>
                  </a:cubicBezTo>
                  <a:cubicBezTo>
                    <a:pt x="86" y="383"/>
                    <a:pt x="1" y="502"/>
                    <a:pt x="1" y="604"/>
                  </a:cubicBezTo>
                  <a:cubicBezTo>
                    <a:pt x="1" y="629"/>
                    <a:pt x="19" y="644"/>
                    <a:pt x="42" y="644"/>
                  </a:cubicBezTo>
                  <a:cubicBezTo>
                    <a:pt x="51" y="644"/>
                    <a:pt x="60" y="642"/>
                    <a:pt x="69" y="638"/>
                  </a:cubicBezTo>
                  <a:cubicBezTo>
                    <a:pt x="154" y="587"/>
                    <a:pt x="205" y="485"/>
                    <a:pt x="256" y="400"/>
                  </a:cubicBezTo>
                  <a:cubicBezTo>
                    <a:pt x="341" y="298"/>
                    <a:pt x="426" y="196"/>
                    <a:pt x="511" y="111"/>
                  </a:cubicBezTo>
                  <a:cubicBezTo>
                    <a:pt x="561" y="61"/>
                    <a:pt x="518" y="1"/>
                    <a:pt x="46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0"/>
            <p:cNvSpPr/>
            <p:nvPr/>
          </p:nvSpPr>
          <p:spPr>
            <a:xfrm>
              <a:off x="1742150" y="883475"/>
              <a:ext cx="25150" cy="23850"/>
            </a:xfrm>
            <a:custGeom>
              <a:avLst/>
              <a:gdLst/>
              <a:ahLst/>
              <a:cxnLst/>
              <a:rect l="l" t="t" r="r" b="b"/>
              <a:pathLst>
                <a:path w="1006" h="954" extrusionOk="0">
                  <a:moveTo>
                    <a:pt x="940" y="0"/>
                  </a:moveTo>
                  <a:cubicBezTo>
                    <a:pt x="926" y="0"/>
                    <a:pt x="912" y="6"/>
                    <a:pt x="899" y="19"/>
                  </a:cubicBezTo>
                  <a:cubicBezTo>
                    <a:pt x="797" y="104"/>
                    <a:pt x="338" y="494"/>
                    <a:pt x="253" y="766"/>
                  </a:cubicBezTo>
                  <a:cubicBezTo>
                    <a:pt x="253" y="749"/>
                    <a:pt x="253" y="749"/>
                    <a:pt x="253" y="749"/>
                  </a:cubicBezTo>
                  <a:cubicBezTo>
                    <a:pt x="253" y="732"/>
                    <a:pt x="236" y="732"/>
                    <a:pt x="236" y="732"/>
                  </a:cubicBezTo>
                  <a:cubicBezTo>
                    <a:pt x="224" y="675"/>
                    <a:pt x="184" y="651"/>
                    <a:pt x="143" y="651"/>
                  </a:cubicBezTo>
                  <a:cubicBezTo>
                    <a:pt x="74" y="651"/>
                    <a:pt x="1" y="716"/>
                    <a:pt x="32" y="800"/>
                  </a:cubicBezTo>
                  <a:cubicBezTo>
                    <a:pt x="32" y="834"/>
                    <a:pt x="49" y="851"/>
                    <a:pt x="66" y="885"/>
                  </a:cubicBezTo>
                  <a:cubicBezTo>
                    <a:pt x="83" y="902"/>
                    <a:pt x="109" y="911"/>
                    <a:pt x="134" y="911"/>
                  </a:cubicBezTo>
                  <a:cubicBezTo>
                    <a:pt x="160" y="911"/>
                    <a:pt x="185" y="902"/>
                    <a:pt x="202" y="885"/>
                  </a:cubicBezTo>
                  <a:cubicBezTo>
                    <a:pt x="219" y="885"/>
                    <a:pt x="236" y="868"/>
                    <a:pt x="253" y="851"/>
                  </a:cubicBezTo>
                  <a:cubicBezTo>
                    <a:pt x="253" y="885"/>
                    <a:pt x="270" y="919"/>
                    <a:pt x="304" y="953"/>
                  </a:cubicBezTo>
                  <a:lnTo>
                    <a:pt x="355" y="953"/>
                  </a:lnTo>
                  <a:cubicBezTo>
                    <a:pt x="389" y="919"/>
                    <a:pt x="389" y="902"/>
                    <a:pt x="406" y="851"/>
                  </a:cubicBezTo>
                  <a:cubicBezTo>
                    <a:pt x="440" y="732"/>
                    <a:pt x="508" y="630"/>
                    <a:pt x="576" y="545"/>
                  </a:cubicBezTo>
                  <a:cubicBezTo>
                    <a:pt x="695" y="376"/>
                    <a:pt x="848" y="240"/>
                    <a:pt x="967" y="70"/>
                  </a:cubicBezTo>
                  <a:cubicBezTo>
                    <a:pt x="1005" y="44"/>
                    <a:pt x="977" y="0"/>
                    <a:pt x="94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0"/>
            <p:cNvSpPr/>
            <p:nvPr/>
          </p:nvSpPr>
          <p:spPr>
            <a:xfrm>
              <a:off x="1747200" y="905600"/>
              <a:ext cx="450" cy="25"/>
            </a:xfrm>
            <a:custGeom>
              <a:avLst/>
              <a:gdLst/>
              <a:ahLst/>
              <a:cxnLst/>
              <a:rect l="l" t="t" r="r" b="b"/>
              <a:pathLst>
                <a:path w="18" h="1" extrusionOk="0">
                  <a:moveTo>
                    <a:pt x="17" y="0"/>
                  </a:moveTo>
                  <a:cubicBezTo>
                    <a:pt x="17" y="0"/>
                    <a:pt x="0" y="0"/>
                    <a:pt x="0" y="0"/>
                  </a:cubicBezTo>
                  <a:cubicBezTo>
                    <a:pt x="0" y="0"/>
                    <a:pt x="0" y="0"/>
                    <a:pt x="0" y="0"/>
                  </a:cubicBezTo>
                  <a:cubicBezTo>
                    <a:pt x="0" y="0"/>
                    <a:pt x="0" y="0"/>
                    <a:pt x="17" y="0"/>
                  </a:cubicBezTo>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0"/>
            <p:cNvSpPr/>
            <p:nvPr/>
          </p:nvSpPr>
          <p:spPr>
            <a:xfrm>
              <a:off x="1787975" y="812375"/>
              <a:ext cx="4700" cy="3175"/>
            </a:xfrm>
            <a:custGeom>
              <a:avLst/>
              <a:gdLst/>
              <a:ahLst/>
              <a:cxnLst/>
              <a:rect l="l" t="t" r="r" b="b"/>
              <a:pathLst>
                <a:path w="188" h="127" extrusionOk="0">
                  <a:moveTo>
                    <a:pt x="182" y="0"/>
                  </a:moveTo>
                  <a:cubicBezTo>
                    <a:pt x="179" y="0"/>
                    <a:pt x="176" y="2"/>
                    <a:pt x="171" y="7"/>
                  </a:cubicBezTo>
                  <a:cubicBezTo>
                    <a:pt x="120" y="41"/>
                    <a:pt x="69" y="58"/>
                    <a:pt x="18" y="109"/>
                  </a:cubicBezTo>
                  <a:cubicBezTo>
                    <a:pt x="1" y="109"/>
                    <a:pt x="18" y="126"/>
                    <a:pt x="35" y="126"/>
                  </a:cubicBezTo>
                  <a:cubicBezTo>
                    <a:pt x="86" y="109"/>
                    <a:pt x="137" y="58"/>
                    <a:pt x="188" y="24"/>
                  </a:cubicBezTo>
                  <a:cubicBezTo>
                    <a:pt x="188" y="12"/>
                    <a:pt x="188" y="0"/>
                    <a:pt x="18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0"/>
            <p:cNvSpPr/>
            <p:nvPr/>
          </p:nvSpPr>
          <p:spPr>
            <a:xfrm>
              <a:off x="1783725" y="817225"/>
              <a:ext cx="9800" cy="6400"/>
            </a:xfrm>
            <a:custGeom>
              <a:avLst/>
              <a:gdLst/>
              <a:ahLst/>
              <a:cxnLst/>
              <a:rect l="l" t="t" r="r" b="b"/>
              <a:pathLst>
                <a:path w="392" h="256" extrusionOk="0">
                  <a:moveTo>
                    <a:pt x="392" y="0"/>
                  </a:moveTo>
                  <a:cubicBezTo>
                    <a:pt x="256" y="51"/>
                    <a:pt x="120" y="136"/>
                    <a:pt x="18" y="238"/>
                  </a:cubicBezTo>
                  <a:cubicBezTo>
                    <a:pt x="1" y="255"/>
                    <a:pt x="18" y="255"/>
                    <a:pt x="35" y="255"/>
                  </a:cubicBezTo>
                  <a:cubicBezTo>
                    <a:pt x="154" y="170"/>
                    <a:pt x="273" y="85"/>
                    <a:pt x="392" y="17"/>
                  </a:cubicBezTo>
                  <a:cubicBezTo>
                    <a:pt x="392" y="0"/>
                    <a:pt x="392" y="0"/>
                    <a:pt x="39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0"/>
            <p:cNvSpPr/>
            <p:nvPr/>
          </p:nvSpPr>
          <p:spPr>
            <a:xfrm>
              <a:off x="1777450" y="823425"/>
              <a:ext cx="11400" cy="9650"/>
            </a:xfrm>
            <a:custGeom>
              <a:avLst/>
              <a:gdLst/>
              <a:ahLst/>
              <a:cxnLst/>
              <a:rect l="l" t="t" r="r" b="b"/>
              <a:pathLst>
                <a:path w="456" h="386" extrusionOk="0">
                  <a:moveTo>
                    <a:pt x="436" y="0"/>
                  </a:moveTo>
                  <a:cubicBezTo>
                    <a:pt x="432" y="0"/>
                    <a:pt x="427" y="2"/>
                    <a:pt x="422" y="7"/>
                  </a:cubicBezTo>
                  <a:cubicBezTo>
                    <a:pt x="286" y="92"/>
                    <a:pt x="133" y="211"/>
                    <a:pt x="14" y="347"/>
                  </a:cubicBezTo>
                  <a:cubicBezTo>
                    <a:pt x="0" y="361"/>
                    <a:pt x="20" y="386"/>
                    <a:pt x="37" y="386"/>
                  </a:cubicBezTo>
                  <a:cubicBezTo>
                    <a:pt x="41" y="386"/>
                    <a:pt x="45" y="384"/>
                    <a:pt x="48" y="381"/>
                  </a:cubicBezTo>
                  <a:cubicBezTo>
                    <a:pt x="201" y="296"/>
                    <a:pt x="320" y="143"/>
                    <a:pt x="456" y="24"/>
                  </a:cubicBezTo>
                  <a:cubicBezTo>
                    <a:pt x="456" y="12"/>
                    <a:pt x="447" y="0"/>
                    <a:pt x="43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0"/>
            <p:cNvSpPr/>
            <p:nvPr/>
          </p:nvSpPr>
          <p:spPr>
            <a:xfrm>
              <a:off x="1772350" y="826150"/>
              <a:ext cx="18200" cy="15000"/>
            </a:xfrm>
            <a:custGeom>
              <a:avLst/>
              <a:gdLst/>
              <a:ahLst/>
              <a:cxnLst/>
              <a:rect l="l" t="t" r="r" b="b"/>
              <a:pathLst>
                <a:path w="728" h="600" extrusionOk="0">
                  <a:moveTo>
                    <a:pt x="711" y="0"/>
                  </a:moveTo>
                  <a:cubicBezTo>
                    <a:pt x="558" y="85"/>
                    <a:pt x="439" y="153"/>
                    <a:pt x="320" y="255"/>
                  </a:cubicBezTo>
                  <a:cubicBezTo>
                    <a:pt x="201" y="340"/>
                    <a:pt x="65" y="442"/>
                    <a:pt x="14" y="561"/>
                  </a:cubicBezTo>
                  <a:cubicBezTo>
                    <a:pt x="0" y="575"/>
                    <a:pt x="20" y="600"/>
                    <a:pt x="37" y="600"/>
                  </a:cubicBezTo>
                  <a:cubicBezTo>
                    <a:pt x="41" y="600"/>
                    <a:pt x="45" y="598"/>
                    <a:pt x="48" y="595"/>
                  </a:cubicBezTo>
                  <a:cubicBezTo>
                    <a:pt x="167" y="544"/>
                    <a:pt x="252" y="442"/>
                    <a:pt x="354" y="357"/>
                  </a:cubicBezTo>
                  <a:cubicBezTo>
                    <a:pt x="473" y="238"/>
                    <a:pt x="592" y="136"/>
                    <a:pt x="728" y="34"/>
                  </a:cubicBezTo>
                  <a:cubicBezTo>
                    <a:pt x="728" y="34"/>
                    <a:pt x="728" y="0"/>
                    <a:pt x="71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0"/>
            <p:cNvSpPr/>
            <p:nvPr/>
          </p:nvSpPr>
          <p:spPr>
            <a:xfrm>
              <a:off x="1766850" y="834400"/>
              <a:ext cx="20150" cy="17425"/>
            </a:xfrm>
            <a:custGeom>
              <a:avLst/>
              <a:gdLst/>
              <a:ahLst/>
              <a:cxnLst/>
              <a:rect l="l" t="t" r="r" b="b"/>
              <a:pathLst>
                <a:path w="806" h="697" extrusionOk="0">
                  <a:moveTo>
                    <a:pt x="755" y="1"/>
                  </a:moveTo>
                  <a:cubicBezTo>
                    <a:pt x="746" y="1"/>
                    <a:pt x="737" y="4"/>
                    <a:pt x="727" y="10"/>
                  </a:cubicBezTo>
                  <a:cubicBezTo>
                    <a:pt x="472" y="146"/>
                    <a:pt x="149" y="367"/>
                    <a:pt x="13" y="656"/>
                  </a:cubicBezTo>
                  <a:cubicBezTo>
                    <a:pt x="1" y="681"/>
                    <a:pt x="16" y="697"/>
                    <a:pt x="38" y="697"/>
                  </a:cubicBezTo>
                  <a:cubicBezTo>
                    <a:pt x="46" y="697"/>
                    <a:pt x="55" y="695"/>
                    <a:pt x="64" y="690"/>
                  </a:cubicBezTo>
                  <a:cubicBezTo>
                    <a:pt x="166" y="622"/>
                    <a:pt x="268" y="503"/>
                    <a:pt x="353" y="418"/>
                  </a:cubicBezTo>
                  <a:cubicBezTo>
                    <a:pt x="489" y="282"/>
                    <a:pt x="625" y="163"/>
                    <a:pt x="778" y="61"/>
                  </a:cubicBezTo>
                  <a:cubicBezTo>
                    <a:pt x="805" y="47"/>
                    <a:pt x="789" y="1"/>
                    <a:pt x="75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0"/>
            <p:cNvSpPr/>
            <p:nvPr/>
          </p:nvSpPr>
          <p:spPr>
            <a:xfrm>
              <a:off x="1762175" y="846675"/>
              <a:ext cx="16300" cy="16200"/>
            </a:xfrm>
            <a:custGeom>
              <a:avLst/>
              <a:gdLst/>
              <a:ahLst/>
              <a:cxnLst/>
              <a:rect l="l" t="t" r="r" b="b"/>
              <a:pathLst>
                <a:path w="652" h="648" extrusionOk="0">
                  <a:moveTo>
                    <a:pt x="599" y="1"/>
                  </a:moveTo>
                  <a:cubicBezTo>
                    <a:pt x="591" y="1"/>
                    <a:pt x="582" y="4"/>
                    <a:pt x="574" y="12"/>
                  </a:cubicBezTo>
                  <a:cubicBezTo>
                    <a:pt x="370" y="165"/>
                    <a:pt x="64" y="335"/>
                    <a:pt x="13" y="607"/>
                  </a:cubicBezTo>
                  <a:cubicBezTo>
                    <a:pt x="1" y="632"/>
                    <a:pt x="25" y="648"/>
                    <a:pt x="52" y="648"/>
                  </a:cubicBezTo>
                  <a:cubicBezTo>
                    <a:pt x="62" y="648"/>
                    <a:pt x="72" y="645"/>
                    <a:pt x="81" y="641"/>
                  </a:cubicBezTo>
                  <a:cubicBezTo>
                    <a:pt x="166" y="539"/>
                    <a:pt x="251" y="437"/>
                    <a:pt x="336" y="335"/>
                  </a:cubicBezTo>
                  <a:cubicBezTo>
                    <a:pt x="421" y="250"/>
                    <a:pt x="523" y="148"/>
                    <a:pt x="625" y="63"/>
                  </a:cubicBezTo>
                  <a:cubicBezTo>
                    <a:pt x="651" y="37"/>
                    <a:pt x="627" y="1"/>
                    <a:pt x="59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0"/>
            <p:cNvSpPr/>
            <p:nvPr/>
          </p:nvSpPr>
          <p:spPr>
            <a:xfrm>
              <a:off x="1758675" y="854000"/>
              <a:ext cx="16800" cy="18225"/>
            </a:xfrm>
            <a:custGeom>
              <a:avLst/>
              <a:gdLst/>
              <a:ahLst/>
              <a:cxnLst/>
              <a:rect l="l" t="t" r="r" b="b"/>
              <a:pathLst>
                <a:path w="672" h="729" extrusionOk="0">
                  <a:moveTo>
                    <a:pt x="587" y="0"/>
                  </a:moveTo>
                  <a:cubicBezTo>
                    <a:pt x="578" y="0"/>
                    <a:pt x="569" y="2"/>
                    <a:pt x="561" y="8"/>
                  </a:cubicBezTo>
                  <a:cubicBezTo>
                    <a:pt x="442" y="110"/>
                    <a:pt x="323" y="212"/>
                    <a:pt x="221" y="331"/>
                  </a:cubicBezTo>
                  <a:cubicBezTo>
                    <a:pt x="136" y="433"/>
                    <a:pt x="0" y="569"/>
                    <a:pt x="0" y="705"/>
                  </a:cubicBezTo>
                  <a:cubicBezTo>
                    <a:pt x="12" y="717"/>
                    <a:pt x="24" y="729"/>
                    <a:pt x="36" y="729"/>
                  </a:cubicBezTo>
                  <a:cubicBezTo>
                    <a:pt x="41" y="729"/>
                    <a:pt x="46" y="727"/>
                    <a:pt x="51" y="722"/>
                  </a:cubicBezTo>
                  <a:cubicBezTo>
                    <a:pt x="153" y="671"/>
                    <a:pt x="204" y="535"/>
                    <a:pt x="272" y="450"/>
                  </a:cubicBezTo>
                  <a:cubicBezTo>
                    <a:pt x="374" y="314"/>
                    <a:pt x="493" y="212"/>
                    <a:pt x="629" y="93"/>
                  </a:cubicBezTo>
                  <a:cubicBezTo>
                    <a:pt x="672" y="64"/>
                    <a:pt x="631" y="0"/>
                    <a:pt x="58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0"/>
            <p:cNvSpPr/>
            <p:nvPr/>
          </p:nvSpPr>
          <p:spPr>
            <a:xfrm>
              <a:off x="1754850" y="862825"/>
              <a:ext cx="18100" cy="19600"/>
            </a:xfrm>
            <a:custGeom>
              <a:avLst/>
              <a:gdLst/>
              <a:ahLst/>
              <a:cxnLst/>
              <a:rect l="l" t="t" r="r" b="b"/>
              <a:pathLst>
                <a:path w="724" h="784" extrusionOk="0">
                  <a:moveTo>
                    <a:pt x="656" y="1"/>
                  </a:moveTo>
                  <a:cubicBezTo>
                    <a:pt x="646" y="1"/>
                    <a:pt x="637" y="4"/>
                    <a:pt x="629" y="12"/>
                  </a:cubicBezTo>
                  <a:cubicBezTo>
                    <a:pt x="493" y="131"/>
                    <a:pt x="357" y="250"/>
                    <a:pt x="238" y="369"/>
                  </a:cubicBezTo>
                  <a:cubicBezTo>
                    <a:pt x="136" y="471"/>
                    <a:pt x="0" y="590"/>
                    <a:pt x="0" y="743"/>
                  </a:cubicBezTo>
                  <a:cubicBezTo>
                    <a:pt x="0" y="768"/>
                    <a:pt x="19" y="783"/>
                    <a:pt x="42" y="783"/>
                  </a:cubicBezTo>
                  <a:cubicBezTo>
                    <a:pt x="50" y="783"/>
                    <a:pt x="59" y="781"/>
                    <a:pt x="68" y="777"/>
                  </a:cubicBezTo>
                  <a:cubicBezTo>
                    <a:pt x="170" y="709"/>
                    <a:pt x="255" y="556"/>
                    <a:pt x="340" y="454"/>
                  </a:cubicBezTo>
                  <a:cubicBezTo>
                    <a:pt x="459" y="318"/>
                    <a:pt x="578" y="199"/>
                    <a:pt x="697" y="80"/>
                  </a:cubicBezTo>
                  <a:cubicBezTo>
                    <a:pt x="723" y="40"/>
                    <a:pt x="689" y="1"/>
                    <a:pt x="65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0"/>
            <p:cNvSpPr/>
            <p:nvPr/>
          </p:nvSpPr>
          <p:spPr>
            <a:xfrm>
              <a:off x="1753150" y="874125"/>
              <a:ext cx="16700" cy="19300"/>
            </a:xfrm>
            <a:custGeom>
              <a:avLst/>
              <a:gdLst/>
              <a:ahLst/>
              <a:cxnLst/>
              <a:rect l="l" t="t" r="r" b="b"/>
              <a:pathLst>
                <a:path w="668" h="772" extrusionOk="0">
                  <a:moveTo>
                    <a:pt x="586" y="1"/>
                  </a:moveTo>
                  <a:cubicBezTo>
                    <a:pt x="572" y="1"/>
                    <a:pt x="557" y="6"/>
                    <a:pt x="544" y="19"/>
                  </a:cubicBezTo>
                  <a:cubicBezTo>
                    <a:pt x="357" y="223"/>
                    <a:pt x="85" y="444"/>
                    <a:pt x="0" y="733"/>
                  </a:cubicBezTo>
                  <a:cubicBezTo>
                    <a:pt x="0" y="746"/>
                    <a:pt x="23" y="771"/>
                    <a:pt x="40" y="771"/>
                  </a:cubicBezTo>
                  <a:cubicBezTo>
                    <a:pt x="44" y="771"/>
                    <a:pt x="48" y="770"/>
                    <a:pt x="51" y="766"/>
                  </a:cubicBezTo>
                  <a:cubicBezTo>
                    <a:pt x="272" y="580"/>
                    <a:pt x="442" y="308"/>
                    <a:pt x="629" y="87"/>
                  </a:cubicBezTo>
                  <a:cubicBezTo>
                    <a:pt x="667" y="48"/>
                    <a:pt x="629" y="1"/>
                    <a:pt x="5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0"/>
            <p:cNvSpPr/>
            <p:nvPr/>
          </p:nvSpPr>
          <p:spPr>
            <a:xfrm>
              <a:off x="1662650" y="873275"/>
              <a:ext cx="8725" cy="13575"/>
            </a:xfrm>
            <a:custGeom>
              <a:avLst/>
              <a:gdLst/>
              <a:ahLst/>
              <a:cxnLst/>
              <a:rect l="l" t="t" r="r" b="b"/>
              <a:pathLst>
                <a:path w="349" h="543" extrusionOk="0">
                  <a:moveTo>
                    <a:pt x="285" y="1"/>
                  </a:moveTo>
                  <a:cubicBezTo>
                    <a:pt x="274" y="1"/>
                    <a:pt x="264" y="6"/>
                    <a:pt x="255" y="19"/>
                  </a:cubicBezTo>
                  <a:cubicBezTo>
                    <a:pt x="153" y="155"/>
                    <a:pt x="0" y="325"/>
                    <a:pt x="0" y="495"/>
                  </a:cubicBezTo>
                  <a:cubicBezTo>
                    <a:pt x="0" y="519"/>
                    <a:pt x="17" y="543"/>
                    <a:pt x="39" y="543"/>
                  </a:cubicBezTo>
                  <a:cubicBezTo>
                    <a:pt x="48" y="543"/>
                    <a:pt x="58" y="539"/>
                    <a:pt x="68" y="529"/>
                  </a:cubicBezTo>
                  <a:cubicBezTo>
                    <a:pt x="102" y="478"/>
                    <a:pt x="136" y="410"/>
                    <a:pt x="170" y="342"/>
                  </a:cubicBezTo>
                  <a:cubicBezTo>
                    <a:pt x="204" y="257"/>
                    <a:pt x="272" y="172"/>
                    <a:pt x="323" y="87"/>
                  </a:cubicBezTo>
                  <a:cubicBezTo>
                    <a:pt x="349" y="48"/>
                    <a:pt x="317" y="1"/>
                    <a:pt x="28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0"/>
            <p:cNvSpPr/>
            <p:nvPr/>
          </p:nvSpPr>
          <p:spPr>
            <a:xfrm>
              <a:off x="1688575" y="805750"/>
              <a:ext cx="10200" cy="5125"/>
            </a:xfrm>
            <a:custGeom>
              <a:avLst/>
              <a:gdLst/>
              <a:ahLst/>
              <a:cxnLst/>
              <a:rect l="l" t="t" r="r" b="b"/>
              <a:pathLst>
                <a:path w="408" h="205" extrusionOk="0">
                  <a:moveTo>
                    <a:pt x="357" y="0"/>
                  </a:moveTo>
                  <a:cubicBezTo>
                    <a:pt x="289" y="0"/>
                    <a:pt x="238" y="34"/>
                    <a:pt x="187" y="51"/>
                  </a:cubicBezTo>
                  <a:cubicBezTo>
                    <a:pt x="136" y="85"/>
                    <a:pt x="68" y="119"/>
                    <a:pt x="17" y="153"/>
                  </a:cubicBezTo>
                  <a:cubicBezTo>
                    <a:pt x="0" y="170"/>
                    <a:pt x="17" y="204"/>
                    <a:pt x="34" y="204"/>
                  </a:cubicBezTo>
                  <a:cubicBezTo>
                    <a:pt x="85" y="187"/>
                    <a:pt x="153" y="170"/>
                    <a:pt x="204" y="153"/>
                  </a:cubicBezTo>
                  <a:cubicBezTo>
                    <a:pt x="255" y="136"/>
                    <a:pt x="340" y="119"/>
                    <a:pt x="374" y="85"/>
                  </a:cubicBezTo>
                  <a:cubicBezTo>
                    <a:pt x="408" y="51"/>
                    <a:pt x="391" y="17"/>
                    <a:pt x="35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0"/>
            <p:cNvSpPr/>
            <p:nvPr/>
          </p:nvSpPr>
          <p:spPr>
            <a:xfrm>
              <a:off x="1681350" y="815100"/>
              <a:ext cx="13625" cy="6500"/>
            </a:xfrm>
            <a:custGeom>
              <a:avLst/>
              <a:gdLst/>
              <a:ahLst/>
              <a:cxnLst/>
              <a:rect l="l" t="t" r="r" b="b"/>
              <a:pathLst>
                <a:path w="545" h="260" extrusionOk="0">
                  <a:moveTo>
                    <a:pt x="510" y="0"/>
                  </a:moveTo>
                  <a:cubicBezTo>
                    <a:pt x="442" y="0"/>
                    <a:pt x="340" y="34"/>
                    <a:pt x="272" y="85"/>
                  </a:cubicBezTo>
                  <a:cubicBezTo>
                    <a:pt x="187" y="136"/>
                    <a:pt x="85" y="170"/>
                    <a:pt x="17" y="238"/>
                  </a:cubicBezTo>
                  <a:cubicBezTo>
                    <a:pt x="0" y="255"/>
                    <a:pt x="0" y="255"/>
                    <a:pt x="17" y="255"/>
                  </a:cubicBezTo>
                  <a:cubicBezTo>
                    <a:pt x="35" y="258"/>
                    <a:pt x="52" y="260"/>
                    <a:pt x="68" y="260"/>
                  </a:cubicBezTo>
                  <a:cubicBezTo>
                    <a:pt x="144" y="260"/>
                    <a:pt x="202" y="229"/>
                    <a:pt x="272" y="187"/>
                  </a:cubicBezTo>
                  <a:cubicBezTo>
                    <a:pt x="357" y="153"/>
                    <a:pt x="442" y="102"/>
                    <a:pt x="527" y="34"/>
                  </a:cubicBezTo>
                  <a:cubicBezTo>
                    <a:pt x="544" y="17"/>
                    <a:pt x="527" y="0"/>
                    <a:pt x="51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0"/>
            <p:cNvSpPr/>
            <p:nvPr/>
          </p:nvSpPr>
          <p:spPr>
            <a:xfrm>
              <a:off x="1675400" y="821900"/>
              <a:ext cx="15750" cy="9375"/>
            </a:xfrm>
            <a:custGeom>
              <a:avLst/>
              <a:gdLst/>
              <a:ahLst/>
              <a:cxnLst/>
              <a:rect l="l" t="t" r="r" b="b"/>
              <a:pathLst>
                <a:path w="630" h="375" extrusionOk="0">
                  <a:moveTo>
                    <a:pt x="544" y="0"/>
                  </a:moveTo>
                  <a:cubicBezTo>
                    <a:pt x="459" y="0"/>
                    <a:pt x="357" y="51"/>
                    <a:pt x="272" y="102"/>
                  </a:cubicBezTo>
                  <a:cubicBezTo>
                    <a:pt x="204" y="136"/>
                    <a:pt x="153" y="187"/>
                    <a:pt x="85" y="221"/>
                  </a:cubicBezTo>
                  <a:cubicBezTo>
                    <a:pt x="85" y="221"/>
                    <a:pt x="85" y="221"/>
                    <a:pt x="68" y="238"/>
                  </a:cubicBezTo>
                  <a:cubicBezTo>
                    <a:pt x="68" y="255"/>
                    <a:pt x="51" y="255"/>
                    <a:pt x="34" y="272"/>
                  </a:cubicBezTo>
                  <a:cubicBezTo>
                    <a:pt x="34" y="272"/>
                    <a:pt x="34" y="289"/>
                    <a:pt x="34" y="289"/>
                  </a:cubicBezTo>
                  <a:cubicBezTo>
                    <a:pt x="0" y="323"/>
                    <a:pt x="17" y="374"/>
                    <a:pt x="68" y="374"/>
                  </a:cubicBezTo>
                  <a:cubicBezTo>
                    <a:pt x="170" y="357"/>
                    <a:pt x="255" y="289"/>
                    <a:pt x="340" y="255"/>
                  </a:cubicBezTo>
                  <a:cubicBezTo>
                    <a:pt x="425" y="187"/>
                    <a:pt x="527" y="153"/>
                    <a:pt x="595" y="85"/>
                  </a:cubicBezTo>
                  <a:cubicBezTo>
                    <a:pt x="629" y="51"/>
                    <a:pt x="595" y="0"/>
                    <a:pt x="54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0"/>
            <p:cNvSpPr/>
            <p:nvPr/>
          </p:nvSpPr>
          <p:spPr>
            <a:xfrm>
              <a:off x="1673000" y="831550"/>
              <a:ext cx="11775" cy="7475"/>
            </a:xfrm>
            <a:custGeom>
              <a:avLst/>
              <a:gdLst/>
              <a:ahLst/>
              <a:cxnLst/>
              <a:rect l="l" t="t" r="r" b="b"/>
              <a:pathLst>
                <a:path w="471" h="299" extrusionOk="0">
                  <a:moveTo>
                    <a:pt x="392" y="1"/>
                  </a:moveTo>
                  <a:cubicBezTo>
                    <a:pt x="327" y="1"/>
                    <a:pt x="271" y="31"/>
                    <a:pt x="215" y="73"/>
                  </a:cubicBezTo>
                  <a:cubicBezTo>
                    <a:pt x="130" y="107"/>
                    <a:pt x="79" y="175"/>
                    <a:pt x="28" y="243"/>
                  </a:cubicBezTo>
                  <a:cubicBezTo>
                    <a:pt x="1" y="271"/>
                    <a:pt x="18" y="299"/>
                    <a:pt x="53" y="299"/>
                  </a:cubicBezTo>
                  <a:cubicBezTo>
                    <a:pt x="61" y="299"/>
                    <a:pt x="70" y="297"/>
                    <a:pt x="79" y="294"/>
                  </a:cubicBezTo>
                  <a:cubicBezTo>
                    <a:pt x="130" y="243"/>
                    <a:pt x="198" y="209"/>
                    <a:pt x="249" y="175"/>
                  </a:cubicBezTo>
                  <a:cubicBezTo>
                    <a:pt x="317" y="141"/>
                    <a:pt x="402" y="107"/>
                    <a:pt x="453" y="56"/>
                  </a:cubicBezTo>
                  <a:cubicBezTo>
                    <a:pt x="470" y="39"/>
                    <a:pt x="453" y="5"/>
                    <a:pt x="436" y="5"/>
                  </a:cubicBezTo>
                  <a:cubicBezTo>
                    <a:pt x="421" y="2"/>
                    <a:pt x="407" y="1"/>
                    <a:pt x="39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0"/>
            <p:cNvSpPr/>
            <p:nvPr/>
          </p:nvSpPr>
          <p:spPr>
            <a:xfrm>
              <a:off x="1670800" y="839625"/>
              <a:ext cx="8025" cy="4925"/>
            </a:xfrm>
            <a:custGeom>
              <a:avLst/>
              <a:gdLst/>
              <a:ahLst/>
              <a:cxnLst/>
              <a:rect l="l" t="t" r="r" b="b"/>
              <a:pathLst>
                <a:path w="321" h="197" extrusionOk="0">
                  <a:moveTo>
                    <a:pt x="274" y="0"/>
                  </a:moveTo>
                  <a:cubicBezTo>
                    <a:pt x="233" y="0"/>
                    <a:pt x="192" y="25"/>
                    <a:pt x="150" y="39"/>
                  </a:cubicBezTo>
                  <a:cubicBezTo>
                    <a:pt x="99" y="73"/>
                    <a:pt x="48" y="107"/>
                    <a:pt x="14" y="158"/>
                  </a:cubicBezTo>
                  <a:cubicBezTo>
                    <a:pt x="1" y="172"/>
                    <a:pt x="9" y="197"/>
                    <a:pt x="31" y="197"/>
                  </a:cubicBezTo>
                  <a:cubicBezTo>
                    <a:pt x="36" y="197"/>
                    <a:pt x="42" y="195"/>
                    <a:pt x="48" y="192"/>
                  </a:cubicBezTo>
                  <a:cubicBezTo>
                    <a:pt x="99" y="175"/>
                    <a:pt x="150" y="141"/>
                    <a:pt x="201" y="124"/>
                  </a:cubicBezTo>
                  <a:cubicBezTo>
                    <a:pt x="235" y="107"/>
                    <a:pt x="286" y="90"/>
                    <a:pt x="303" y="39"/>
                  </a:cubicBezTo>
                  <a:cubicBezTo>
                    <a:pt x="320" y="22"/>
                    <a:pt x="303" y="22"/>
                    <a:pt x="303" y="5"/>
                  </a:cubicBezTo>
                  <a:cubicBezTo>
                    <a:pt x="293" y="2"/>
                    <a:pt x="284" y="0"/>
                    <a:pt x="27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0"/>
            <p:cNvSpPr/>
            <p:nvPr/>
          </p:nvSpPr>
          <p:spPr>
            <a:xfrm>
              <a:off x="1668300" y="845025"/>
              <a:ext cx="7975" cy="5400"/>
            </a:xfrm>
            <a:custGeom>
              <a:avLst/>
              <a:gdLst/>
              <a:ahLst/>
              <a:cxnLst/>
              <a:rect l="l" t="t" r="r" b="b"/>
              <a:pathLst>
                <a:path w="319" h="216" extrusionOk="0">
                  <a:moveTo>
                    <a:pt x="238" y="1"/>
                  </a:moveTo>
                  <a:cubicBezTo>
                    <a:pt x="179" y="1"/>
                    <a:pt x="135" y="47"/>
                    <a:pt x="80" y="61"/>
                  </a:cubicBezTo>
                  <a:cubicBezTo>
                    <a:pt x="0" y="93"/>
                    <a:pt x="41" y="215"/>
                    <a:pt x="117" y="215"/>
                  </a:cubicBezTo>
                  <a:cubicBezTo>
                    <a:pt x="121" y="215"/>
                    <a:pt x="126" y="215"/>
                    <a:pt x="131" y="214"/>
                  </a:cubicBezTo>
                  <a:cubicBezTo>
                    <a:pt x="216" y="180"/>
                    <a:pt x="301" y="146"/>
                    <a:pt x="318" y="61"/>
                  </a:cubicBezTo>
                  <a:cubicBezTo>
                    <a:pt x="318" y="44"/>
                    <a:pt x="301" y="10"/>
                    <a:pt x="284" y="10"/>
                  </a:cubicBezTo>
                  <a:cubicBezTo>
                    <a:pt x="268" y="3"/>
                    <a:pt x="252" y="1"/>
                    <a:pt x="23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0"/>
            <p:cNvSpPr/>
            <p:nvPr/>
          </p:nvSpPr>
          <p:spPr>
            <a:xfrm>
              <a:off x="1666725" y="852750"/>
              <a:ext cx="6575" cy="4000"/>
            </a:xfrm>
            <a:custGeom>
              <a:avLst/>
              <a:gdLst/>
              <a:ahLst/>
              <a:cxnLst/>
              <a:rect l="l" t="t" r="r" b="b"/>
              <a:pathLst>
                <a:path w="263" h="160" extrusionOk="0">
                  <a:moveTo>
                    <a:pt x="102" y="1"/>
                  </a:moveTo>
                  <a:cubicBezTo>
                    <a:pt x="44" y="1"/>
                    <a:pt x="1" y="98"/>
                    <a:pt x="75" y="143"/>
                  </a:cubicBezTo>
                  <a:cubicBezTo>
                    <a:pt x="101" y="151"/>
                    <a:pt x="131" y="160"/>
                    <a:pt x="158" y="160"/>
                  </a:cubicBezTo>
                  <a:cubicBezTo>
                    <a:pt x="186" y="160"/>
                    <a:pt x="211" y="151"/>
                    <a:pt x="228" y="126"/>
                  </a:cubicBezTo>
                  <a:cubicBezTo>
                    <a:pt x="262" y="92"/>
                    <a:pt x="245" y="41"/>
                    <a:pt x="211" y="24"/>
                  </a:cubicBezTo>
                  <a:cubicBezTo>
                    <a:pt x="194" y="24"/>
                    <a:pt x="160" y="24"/>
                    <a:pt x="126" y="7"/>
                  </a:cubicBezTo>
                  <a:cubicBezTo>
                    <a:pt x="118" y="3"/>
                    <a:pt x="110" y="1"/>
                    <a:pt x="10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0"/>
            <p:cNvSpPr/>
            <p:nvPr/>
          </p:nvSpPr>
          <p:spPr>
            <a:xfrm>
              <a:off x="1666450" y="860100"/>
              <a:ext cx="6000" cy="4900"/>
            </a:xfrm>
            <a:custGeom>
              <a:avLst/>
              <a:gdLst/>
              <a:ahLst/>
              <a:cxnLst/>
              <a:rect l="l" t="t" r="r" b="b"/>
              <a:pathLst>
                <a:path w="240" h="196" extrusionOk="0">
                  <a:moveTo>
                    <a:pt x="122" y="0"/>
                  </a:moveTo>
                  <a:cubicBezTo>
                    <a:pt x="54" y="0"/>
                    <a:pt x="1" y="100"/>
                    <a:pt x="69" y="155"/>
                  </a:cubicBezTo>
                  <a:cubicBezTo>
                    <a:pt x="82" y="180"/>
                    <a:pt x="103" y="195"/>
                    <a:pt x="134" y="195"/>
                  </a:cubicBezTo>
                  <a:cubicBezTo>
                    <a:pt x="145" y="195"/>
                    <a:pt x="158" y="193"/>
                    <a:pt x="171" y="189"/>
                  </a:cubicBezTo>
                  <a:cubicBezTo>
                    <a:pt x="205" y="172"/>
                    <a:pt x="239" y="121"/>
                    <a:pt x="222" y="87"/>
                  </a:cubicBezTo>
                  <a:cubicBezTo>
                    <a:pt x="205" y="53"/>
                    <a:pt x="205" y="36"/>
                    <a:pt x="171" y="19"/>
                  </a:cubicBezTo>
                  <a:cubicBezTo>
                    <a:pt x="155" y="6"/>
                    <a:pt x="138" y="0"/>
                    <a:pt x="12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0"/>
            <p:cNvSpPr/>
            <p:nvPr/>
          </p:nvSpPr>
          <p:spPr>
            <a:xfrm>
              <a:off x="1666525" y="867725"/>
              <a:ext cx="5075" cy="4450"/>
            </a:xfrm>
            <a:custGeom>
              <a:avLst/>
              <a:gdLst/>
              <a:ahLst/>
              <a:cxnLst/>
              <a:rect l="l" t="t" r="r" b="b"/>
              <a:pathLst>
                <a:path w="203" h="178" extrusionOk="0">
                  <a:moveTo>
                    <a:pt x="96" y="0"/>
                  </a:moveTo>
                  <a:cubicBezTo>
                    <a:pt x="39" y="0"/>
                    <a:pt x="0" y="59"/>
                    <a:pt x="15" y="105"/>
                  </a:cubicBezTo>
                  <a:cubicBezTo>
                    <a:pt x="32" y="139"/>
                    <a:pt x="49" y="156"/>
                    <a:pt x="66" y="173"/>
                  </a:cubicBezTo>
                  <a:cubicBezTo>
                    <a:pt x="75" y="176"/>
                    <a:pt x="85" y="177"/>
                    <a:pt x="95" y="177"/>
                  </a:cubicBezTo>
                  <a:cubicBezTo>
                    <a:pt x="139" y="177"/>
                    <a:pt x="185" y="147"/>
                    <a:pt x="185" y="105"/>
                  </a:cubicBezTo>
                  <a:cubicBezTo>
                    <a:pt x="202" y="54"/>
                    <a:pt x="168" y="3"/>
                    <a:pt x="117" y="3"/>
                  </a:cubicBezTo>
                  <a:cubicBezTo>
                    <a:pt x="110" y="1"/>
                    <a:pt x="103" y="0"/>
                    <a:pt x="9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0"/>
            <p:cNvSpPr/>
            <p:nvPr/>
          </p:nvSpPr>
          <p:spPr>
            <a:xfrm>
              <a:off x="1644200" y="821050"/>
              <a:ext cx="10825" cy="5775"/>
            </a:xfrm>
            <a:custGeom>
              <a:avLst/>
              <a:gdLst/>
              <a:ahLst/>
              <a:cxnLst/>
              <a:rect l="l" t="t" r="r" b="b"/>
              <a:pathLst>
                <a:path w="433" h="231" extrusionOk="0">
                  <a:moveTo>
                    <a:pt x="381" y="0"/>
                  </a:moveTo>
                  <a:cubicBezTo>
                    <a:pt x="263" y="0"/>
                    <a:pt x="144" y="85"/>
                    <a:pt x="42" y="153"/>
                  </a:cubicBezTo>
                  <a:cubicBezTo>
                    <a:pt x="0" y="181"/>
                    <a:pt x="26" y="231"/>
                    <a:pt x="64" y="231"/>
                  </a:cubicBezTo>
                  <a:cubicBezTo>
                    <a:pt x="73" y="231"/>
                    <a:pt x="83" y="228"/>
                    <a:pt x="93" y="221"/>
                  </a:cubicBezTo>
                  <a:cubicBezTo>
                    <a:pt x="195" y="153"/>
                    <a:pt x="314" y="136"/>
                    <a:pt x="415" y="51"/>
                  </a:cubicBezTo>
                  <a:cubicBezTo>
                    <a:pt x="432" y="34"/>
                    <a:pt x="415" y="0"/>
                    <a:pt x="38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0"/>
            <p:cNvSpPr/>
            <p:nvPr/>
          </p:nvSpPr>
          <p:spPr>
            <a:xfrm>
              <a:off x="1639700" y="829950"/>
              <a:ext cx="9375" cy="5575"/>
            </a:xfrm>
            <a:custGeom>
              <a:avLst/>
              <a:gdLst/>
              <a:ahLst/>
              <a:cxnLst/>
              <a:rect l="l" t="t" r="r" b="b"/>
              <a:pathLst>
                <a:path w="375" h="223" extrusionOk="0">
                  <a:moveTo>
                    <a:pt x="316" y="1"/>
                  </a:moveTo>
                  <a:cubicBezTo>
                    <a:pt x="284" y="1"/>
                    <a:pt x="243" y="25"/>
                    <a:pt x="222" y="35"/>
                  </a:cubicBezTo>
                  <a:cubicBezTo>
                    <a:pt x="154" y="69"/>
                    <a:pt x="86" y="103"/>
                    <a:pt x="35" y="154"/>
                  </a:cubicBezTo>
                  <a:cubicBezTo>
                    <a:pt x="1" y="171"/>
                    <a:pt x="18" y="222"/>
                    <a:pt x="69" y="222"/>
                  </a:cubicBezTo>
                  <a:cubicBezTo>
                    <a:pt x="137" y="222"/>
                    <a:pt x="188" y="188"/>
                    <a:pt x="239" y="154"/>
                  </a:cubicBezTo>
                  <a:cubicBezTo>
                    <a:pt x="290" y="137"/>
                    <a:pt x="375" y="86"/>
                    <a:pt x="358" y="35"/>
                  </a:cubicBezTo>
                  <a:cubicBezTo>
                    <a:pt x="351" y="10"/>
                    <a:pt x="335" y="1"/>
                    <a:pt x="31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0"/>
            <p:cNvSpPr/>
            <p:nvPr/>
          </p:nvSpPr>
          <p:spPr>
            <a:xfrm>
              <a:off x="1638000" y="838050"/>
              <a:ext cx="7250" cy="3600"/>
            </a:xfrm>
            <a:custGeom>
              <a:avLst/>
              <a:gdLst/>
              <a:ahLst/>
              <a:cxnLst/>
              <a:rect l="l" t="t" r="r" b="b"/>
              <a:pathLst>
                <a:path w="290" h="144" extrusionOk="0">
                  <a:moveTo>
                    <a:pt x="171" y="0"/>
                  </a:moveTo>
                  <a:cubicBezTo>
                    <a:pt x="137" y="17"/>
                    <a:pt x="86" y="34"/>
                    <a:pt x="52" y="51"/>
                  </a:cubicBezTo>
                  <a:cubicBezTo>
                    <a:pt x="1" y="68"/>
                    <a:pt x="18" y="119"/>
                    <a:pt x="52" y="136"/>
                  </a:cubicBezTo>
                  <a:cubicBezTo>
                    <a:pt x="72" y="141"/>
                    <a:pt x="90" y="143"/>
                    <a:pt x="108" y="143"/>
                  </a:cubicBezTo>
                  <a:cubicBezTo>
                    <a:pt x="151" y="143"/>
                    <a:pt x="191" y="131"/>
                    <a:pt x="239" y="119"/>
                  </a:cubicBezTo>
                  <a:cubicBezTo>
                    <a:pt x="290" y="85"/>
                    <a:pt x="239" y="0"/>
                    <a:pt x="17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0"/>
            <p:cNvSpPr/>
            <p:nvPr/>
          </p:nvSpPr>
          <p:spPr>
            <a:xfrm>
              <a:off x="1636000" y="844650"/>
              <a:ext cx="6575" cy="3850"/>
            </a:xfrm>
            <a:custGeom>
              <a:avLst/>
              <a:gdLst/>
              <a:ahLst/>
              <a:cxnLst/>
              <a:rect l="l" t="t" r="r" b="b"/>
              <a:pathLst>
                <a:path w="263" h="154" extrusionOk="0">
                  <a:moveTo>
                    <a:pt x="190" y="0"/>
                  </a:moveTo>
                  <a:cubicBezTo>
                    <a:pt x="182" y="0"/>
                    <a:pt x="174" y="3"/>
                    <a:pt x="166" y="8"/>
                  </a:cubicBezTo>
                  <a:cubicBezTo>
                    <a:pt x="152" y="8"/>
                    <a:pt x="128" y="30"/>
                    <a:pt x="110" y="30"/>
                  </a:cubicBezTo>
                  <a:cubicBezTo>
                    <a:pt x="105" y="30"/>
                    <a:pt x="101" y="28"/>
                    <a:pt x="98" y="25"/>
                  </a:cubicBezTo>
                  <a:cubicBezTo>
                    <a:pt x="91" y="23"/>
                    <a:pt x="84" y="22"/>
                    <a:pt x="77" y="22"/>
                  </a:cubicBezTo>
                  <a:cubicBezTo>
                    <a:pt x="35" y="22"/>
                    <a:pt x="0" y="66"/>
                    <a:pt x="30" y="110"/>
                  </a:cubicBezTo>
                  <a:cubicBezTo>
                    <a:pt x="52" y="140"/>
                    <a:pt x="81" y="153"/>
                    <a:pt x="112" y="153"/>
                  </a:cubicBezTo>
                  <a:cubicBezTo>
                    <a:pt x="152" y="153"/>
                    <a:pt x="195" y="131"/>
                    <a:pt x="234" y="93"/>
                  </a:cubicBezTo>
                  <a:cubicBezTo>
                    <a:pt x="262" y="65"/>
                    <a:pt x="231" y="0"/>
                    <a:pt x="19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0"/>
            <p:cNvSpPr/>
            <p:nvPr/>
          </p:nvSpPr>
          <p:spPr>
            <a:xfrm>
              <a:off x="1633750" y="851200"/>
              <a:ext cx="6825" cy="3850"/>
            </a:xfrm>
            <a:custGeom>
              <a:avLst/>
              <a:gdLst/>
              <a:ahLst/>
              <a:cxnLst/>
              <a:rect l="l" t="t" r="r" b="b"/>
              <a:pathLst>
                <a:path w="273" h="154" extrusionOk="0">
                  <a:moveTo>
                    <a:pt x="188" y="1"/>
                  </a:moveTo>
                  <a:cubicBezTo>
                    <a:pt x="154" y="1"/>
                    <a:pt x="103" y="35"/>
                    <a:pt x="69" y="35"/>
                  </a:cubicBezTo>
                  <a:cubicBezTo>
                    <a:pt x="1" y="52"/>
                    <a:pt x="1" y="154"/>
                    <a:pt x="69" y="154"/>
                  </a:cubicBezTo>
                  <a:cubicBezTo>
                    <a:pt x="137" y="154"/>
                    <a:pt x="205" y="137"/>
                    <a:pt x="239" y="69"/>
                  </a:cubicBezTo>
                  <a:cubicBezTo>
                    <a:pt x="273" y="35"/>
                    <a:pt x="239" y="1"/>
                    <a:pt x="18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0"/>
            <p:cNvSpPr/>
            <p:nvPr/>
          </p:nvSpPr>
          <p:spPr>
            <a:xfrm>
              <a:off x="1631825" y="857925"/>
              <a:ext cx="5350" cy="4125"/>
            </a:xfrm>
            <a:custGeom>
              <a:avLst/>
              <a:gdLst/>
              <a:ahLst/>
              <a:cxnLst/>
              <a:rect l="l" t="t" r="r" b="b"/>
              <a:pathLst>
                <a:path w="214" h="165" extrusionOk="0">
                  <a:moveTo>
                    <a:pt x="159" y="1"/>
                  </a:moveTo>
                  <a:cubicBezTo>
                    <a:pt x="115" y="1"/>
                    <a:pt x="73" y="43"/>
                    <a:pt x="44" y="72"/>
                  </a:cubicBezTo>
                  <a:cubicBezTo>
                    <a:pt x="1" y="100"/>
                    <a:pt x="30" y="165"/>
                    <a:pt x="70" y="165"/>
                  </a:cubicBezTo>
                  <a:cubicBezTo>
                    <a:pt x="78" y="165"/>
                    <a:pt x="86" y="162"/>
                    <a:pt x="95" y="157"/>
                  </a:cubicBezTo>
                  <a:cubicBezTo>
                    <a:pt x="146" y="123"/>
                    <a:pt x="214" y="89"/>
                    <a:pt x="214" y="38"/>
                  </a:cubicBezTo>
                  <a:cubicBezTo>
                    <a:pt x="214" y="21"/>
                    <a:pt x="197" y="21"/>
                    <a:pt x="180" y="4"/>
                  </a:cubicBezTo>
                  <a:cubicBezTo>
                    <a:pt x="173" y="2"/>
                    <a:pt x="166" y="1"/>
                    <a:pt x="15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0"/>
            <p:cNvSpPr/>
            <p:nvPr/>
          </p:nvSpPr>
          <p:spPr>
            <a:xfrm>
              <a:off x="1630550" y="862900"/>
              <a:ext cx="6625" cy="4675"/>
            </a:xfrm>
            <a:custGeom>
              <a:avLst/>
              <a:gdLst/>
              <a:ahLst/>
              <a:cxnLst/>
              <a:rect l="l" t="t" r="r" b="b"/>
              <a:pathLst>
                <a:path w="265" h="187" extrusionOk="0">
                  <a:moveTo>
                    <a:pt x="198" y="1"/>
                  </a:moveTo>
                  <a:cubicBezTo>
                    <a:pt x="141" y="1"/>
                    <a:pt x="87" y="65"/>
                    <a:pt x="44" y="94"/>
                  </a:cubicBezTo>
                  <a:cubicBezTo>
                    <a:pt x="1" y="122"/>
                    <a:pt x="30" y="187"/>
                    <a:pt x="70" y="187"/>
                  </a:cubicBezTo>
                  <a:cubicBezTo>
                    <a:pt x="78" y="187"/>
                    <a:pt x="87" y="184"/>
                    <a:pt x="95" y="179"/>
                  </a:cubicBezTo>
                  <a:cubicBezTo>
                    <a:pt x="163" y="162"/>
                    <a:pt x="265" y="111"/>
                    <a:pt x="265" y="26"/>
                  </a:cubicBezTo>
                  <a:cubicBezTo>
                    <a:pt x="265" y="9"/>
                    <a:pt x="248" y="9"/>
                    <a:pt x="231" y="9"/>
                  </a:cubicBezTo>
                  <a:cubicBezTo>
                    <a:pt x="220" y="3"/>
                    <a:pt x="209" y="1"/>
                    <a:pt x="19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0"/>
            <p:cNvSpPr/>
            <p:nvPr/>
          </p:nvSpPr>
          <p:spPr>
            <a:xfrm>
              <a:off x="1629750" y="867250"/>
              <a:ext cx="8700" cy="7025"/>
            </a:xfrm>
            <a:custGeom>
              <a:avLst/>
              <a:gdLst/>
              <a:ahLst/>
              <a:cxnLst/>
              <a:rect l="l" t="t" r="r" b="b"/>
              <a:pathLst>
                <a:path w="348" h="281" extrusionOk="0">
                  <a:moveTo>
                    <a:pt x="281" y="0"/>
                  </a:moveTo>
                  <a:cubicBezTo>
                    <a:pt x="242" y="0"/>
                    <a:pt x="201" y="32"/>
                    <a:pt x="178" y="56"/>
                  </a:cubicBezTo>
                  <a:cubicBezTo>
                    <a:pt x="110" y="107"/>
                    <a:pt x="76" y="158"/>
                    <a:pt x="25" y="209"/>
                  </a:cubicBezTo>
                  <a:cubicBezTo>
                    <a:pt x="1" y="245"/>
                    <a:pt x="28" y="281"/>
                    <a:pt x="58" y="281"/>
                  </a:cubicBezTo>
                  <a:cubicBezTo>
                    <a:pt x="70" y="281"/>
                    <a:pt x="83" y="275"/>
                    <a:pt x="93" y="260"/>
                  </a:cubicBezTo>
                  <a:cubicBezTo>
                    <a:pt x="127" y="226"/>
                    <a:pt x="161" y="192"/>
                    <a:pt x="212" y="158"/>
                  </a:cubicBezTo>
                  <a:cubicBezTo>
                    <a:pt x="246" y="124"/>
                    <a:pt x="314" y="107"/>
                    <a:pt x="348" y="56"/>
                  </a:cubicBezTo>
                  <a:cubicBezTo>
                    <a:pt x="348" y="39"/>
                    <a:pt x="348" y="22"/>
                    <a:pt x="331" y="22"/>
                  </a:cubicBezTo>
                  <a:cubicBezTo>
                    <a:pt x="315" y="6"/>
                    <a:pt x="298" y="0"/>
                    <a:pt x="28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0"/>
            <p:cNvSpPr/>
            <p:nvPr/>
          </p:nvSpPr>
          <p:spPr>
            <a:xfrm>
              <a:off x="1628650" y="872825"/>
              <a:ext cx="9325" cy="7300"/>
            </a:xfrm>
            <a:custGeom>
              <a:avLst/>
              <a:gdLst/>
              <a:ahLst/>
              <a:cxnLst/>
              <a:rect l="l" t="t" r="r" b="b"/>
              <a:pathLst>
                <a:path w="373" h="292" extrusionOk="0">
                  <a:moveTo>
                    <a:pt x="305" y="0"/>
                  </a:moveTo>
                  <a:cubicBezTo>
                    <a:pt x="300" y="0"/>
                    <a:pt x="295" y="1"/>
                    <a:pt x="290" y="3"/>
                  </a:cubicBezTo>
                  <a:cubicBezTo>
                    <a:pt x="222" y="3"/>
                    <a:pt x="188" y="37"/>
                    <a:pt x="154" y="71"/>
                  </a:cubicBezTo>
                  <a:cubicBezTo>
                    <a:pt x="120" y="88"/>
                    <a:pt x="103" y="105"/>
                    <a:pt x="86" y="139"/>
                  </a:cubicBezTo>
                  <a:cubicBezTo>
                    <a:pt x="69" y="139"/>
                    <a:pt x="52" y="139"/>
                    <a:pt x="52" y="156"/>
                  </a:cubicBezTo>
                  <a:cubicBezTo>
                    <a:pt x="52" y="173"/>
                    <a:pt x="35" y="173"/>
                    <a:pt x="35" y="190"/>
                  </a:cubicBezTo>
                  <a:cubicBezTo>
                    <a:pt x="35" y="190"/>
                    <a:pt x="18" y="190"/>
                    <a:pt x="18" y="207"/>
                  </a:cubicBezTo>
                  <a:cubicBezTo>
                    <a:pt x="1" y="241"/>
                    <a:pt x="35" y="292"/>
                    <a:pt x="86" y="292"/>
                  </a:cubicBezTo>
                  <a:cubicBezTo>
                    <a:pt x="137" y="292"/>
                    <a:pt x="188" y="258"/>
                    <a:pt x="239" y="224"/>
                  </a:cubicBezTo>
                  <a:cubicBezTo>
                    <a:pt x="273" y="190"/>
                    <a:pt x="324" y="156"/>
                    <a:pt x="358" y="105"/>
                  </a:cubicBezTo>
                  <a:cubicBezTo>
                    <a:pt x="373" y="59"/>
                    <a:pt x="347" y="0"/>
                    <a:pt x="30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0"/>
            <p:cNvSpPr/>
            <p:nvPr/>
          </p:nvSpPr>
          <p:spPr>
            <a:xfrm>
              <a:off x="1628850" y="876275"/>
              <a:ext cx="10450" cy="9225"/>
            </a:xfrm>
            <a:custGeom>
              <a:avLst/>
              <a:gdLst/>
              <a:ahLst/>
              <a:cxnLst/>
              <a:rect l="l" t="t" r="r" b="b"/>
              <a:pathLst>
                <a:path w="418" h="369" extrusionOk="0">
                  <a:moveTo>
                    <a:pt x="384" y="1"/>
                  </a:moveTo>
                  <a:cubicBezTo>
                    <a:pt x="299" y="18"/>
                    <a:pt x="265" y="69"/>
                    <a:pt x="214" y="120"/>
                  </a:cubicBezTo>
                  <a:cubicBezTo>
                    <a:pt x="146" y="171"/>
                    <a:pt x="95" y="222"/>
                    <a:pt x="27" y="290"/>
                  </a:cubicBezTo>
                  <a:cubicBezTo>
                    <a:pt x="0" y="329"/>
                    <a:pt x="35" y="369"/>
                    <a:pt x="68" y="369"/>
                  </a:cubicBezTo>
                  <a:cubicBezTo>
                    <a:pt x="78" y="369"/>
                    <a:pt x="87" y="365"/>
                    <a:pt x="95" y="358"/>
                  </a:cubicBezTo>
                  <a:cubicBezTo>
                    <a:pt x="163" y="290"/>
                    <a:pt x="214" y="239"/>
                    <a:pt x="282" y="188"/>
                  </a:cubicBezTo>
                  <a:cubicBezTo>
                    <a:pt x="333" y="137"/>
                    <a:pt x="384" y="103"/>
                    <a:pt x="401" y="35"/>
                  </a:cubicBezTo>
                  <a:cubicBezTo>
                    <a:pt x="418" y="18"/>
                    <a:pt x="401" y="1"/>
                    <a:pt x="38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0"/>
            <p:cNvSpPr/>
            <p:nvPr/>
          </p:nvSpPr>
          <p:spPr>
            <a:xfrm>
              <a:off x="1629200" y="876700"/>
              <a:ext cx="16050" cy="13675"/>
            </a:xfrm>
            <a:custGeom>
              <a:avLst/>
              <a:gdLst/>
              <a:ahLst/>
              <a:cxnLst/>
              <a:rect l="l" t="t" r="r" b="b"/>
              <a:pathLst>
                <a:path w="642" h="547" extrusionOk="0">
                  <a:moveTo>
                    <a:pt x="557" y="1"/>
                  </a:moveTo>
                  <a:cubicBezTo>
                    <a:pt x="455" y="18"/>
                    <a:pt x="370" y="120"/>
                    <a:pt x="302" y="188"/>
                  </a:cubicBezTo>
                  <a:cubicBezTo>
                    <a:pt x="234" y="273"/>
                    <a:pt x="166" y="375"/>
                    <a:pt x="64" y="426"/>
                  </a:cubicBezTo>
                  <a:cubicBezTo>
                    <a:pt x="0" y="441"/>
                    <a:pt x="11" y="546"/>
                    <a:pt x="82" y="546"/>
                  </a:cubicBezTo>
                  <a:cubicBezTo>
                    <a:pt x="87" y="546"/>
                    <a:pt x="92" y="546"/>
                    <a:pt x="98" y="545"/>
                  </a:cubicBezTo>
                  <a:cubicBezTo>
                    <a:pt x="200" y="528"/>
                    <a:pt x="285" y="460"/>
                    <a:pt x="353" y="375"/>
                  </a:cubicBezTo>
                  <a:cubicBezTo>
                    <a:pt x="404" y="341"/>
                    <a:pt x="438" y="290"/>
                    <a:pt x="489" y="239"/>
                  </a:cubicBezTo>
                  <a:cubicBezTo>
                    <a:pt x="523" y="205"/>
                    <a:pt x="591" y="171"/>
                    <a:pt x="625" y="103"/>
                  </a:cubicBezTo>
                  <a:cubicBezTo>
                    <a:pt x="642" y="52"/>
                    <a:pt x="591" y="1"/>
                    <a:pt x="55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0"/>
            <p:cNvSpPr/>
            <p:nvPr/>
          </p:nvSpPr>
          <p:spPr>
            <a:xfrm>
              <a:off x="1630125" y="879100"/>
              <a:ext cx="24050" cy="17375"/>
            </a:xfrm>
            <a:custGeom>
              <a:avLst/>
              <a:gdLst/>
              <a:ahLst/>
              <a:cxnLst/>
              <a:rect l="l" t="t" r="r" b="b"/>
              <a:pathLst>
                <a:path w="962" h="695" extrusionOk="0">
                  <a:moveTo>
                    <a:pt x="840" y="0"/>
                  </a:moveTo>
                  <a:cubicBezTo>
                    <a:pt x="610" y="0"/>
                    <a:pt x="128" y="514"/>
                    <a:pt x="44" y="584"/>
                  </a:cubicBezTo>
                  <a:cubicBezTo>
                    <a:pt x="1" y="627"/>
                    <a:pt x="18" y="694"/>
                    <a:pt x="65" y="694"/>
                  </a:cubicBezTo>
                  <a:cubicBezTo>
                    <a:pt x="74" y="694"/>
                    <a:pt x="84" y="692"/>
                    <a:pt x="95" y="686"/>
                  </a:cubicBezTo>
                  <a:cubicBezTo>
                    <a:pt x="282" y="635"/>
                    <a:pt x="435" y="500"/>
                    <a:pt x="571" y="381"/>
                  </a:cubicBezTo>
                  <a:cubicBezTo>
                    <a:pt x="656" y="313"/>
                    <a:pt x="741" y="262"/>
                    <a:pt x="843" y="211"/>
                  </a:cubicBezTo>
                  <a:cubicBezTo>
                    <a:pt x="894" y="194"/>
                    <a:pt x="961" y="143"/>
                    <a:pt x="944" y="75"/>
                  </a:cubicBezTo>
                  <a:cubicBezTo>
                    <a:pt x="924" y="22"/>
                    <a:pt x="887" y="0"/>
                    <a:pt x="84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0"/>
            <p:cNvSpPr/>
            <p:nvPr/>
          </p:nvSpPr>
          <p:spPr>
            <a:xfrm>
              <a:off x="1558975" y="794550"/>
              <a:ext cx="9600" cy="9425"/>
            </a:xfrm>
            <a:custGeom>
              <a:avLst/>
              <a:gdLst/>
              <a:ahLst/>
              <a:cxnLst/>
              <a:rect l="l" t="t" r="r" b="b"/>
              <a:pathLst>
                <a:path w="384" h="377" extrusionOk="0">
                  <a:moveTo>
                    <a:pt x="269" y="1"/>
                  </a:moveTo>
                  <a:cubicBezTo>
                    <a:pt x="259" y="1"/>
                    <a:pt x="249" y="2"/>
                    <a:pt x="239" y="7"/>
                  </a:cubicBezTo>
                  <a:cubicBezTo>
                    <a:pt x="137" y="41"/>
                    <a:pt x="35" y="126"/>
                    <a:pt x="18" y="245"/>
                  </a:cubicBezTo>
                  <a:cubicBezTo>
                    <a:pt x="1" y="313"/>
                    <a:pt x="52" y="347"/>
                    <a:pt x="103" y="364"/>
                  </a:cubicBezTo>
                  <a:cubicBezTo>
                    <a:pt x="120" y="372"/>
                    <a:pt x="137" y="376"/>
                    <a:pt x="154" y="376"/>
                  </a:cubicBezTo>
                  <a:cubicBezTo>
                    <a:pt x="171" y="376"/>
                    <a:pt x="188" y="372"/>
                    <a:pt x="205" y="364"/>
                  </a:cubicBezTo>
                  <a:cubicBezTo>
                    <a:pt x="219" y="364"/>
                    <a:pt x="233" y="351"/>
                    <a:pt x="248" y="327"/>
                  </a:cubicBezTo>
                  <a:lnTo>
                    <a:pt x="248" y="327"/>
                  </a:lnTo>
                  <a:cubicBezTo>
                    <a:pt x="252" y="325"/>
                    <a:pt x="256" y="321"/>
                    <a:pt x="256" y="313"/>
                  </a:cubicBezTo>
                  <a:lnTo>
                    <a:pt x="256" y="313"/>
                  </a:lnTo>
                  <a:cubicBezTo>
                    <a:pt x="256" y="313"/>
                    <a:pt x="256" y="313"/>
                    <a:pt x="256" y="313"/>
                  </a:cubicBezTo>
                  <a:cubicBezTo>
                    <a:pt x="273" y="279"/>
                    <a:pt x="273" y="245"/>
                    <a:pt x="239" y="228"/>
                  </a:cubicBezTo>
                  <a:cubicBezTo>
                    <a:pt x="256" y="194"/>
                    <a:pt x="290" y="160"/>
                    <a:pt x="324" y="143"/>
                  </a:cubicBezTo>
                  <a:cubicBezTo>
                    <a:pt x="383" y="98"/>
                    <a:pt x="338" y="1"/>
                    <a:pt x="26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0"/>
            <p:cNvSpPr/>
            <p:nvPr/>
          </p:nvSpPr>
          <p:spPr>
            <a:xfrm>
              <a:off x="1571300" y="804050"/>
              <a:ext cx="450" cy="450"/>
            </a:xfrm>
            <a:custGeom>
              <a:avLst/>
              <a:gdLst/>
              <a:ahLst/>
              <a:cxnLst/>
              <a:rect l="l" t="t" r="r" b="b"/>
              <a:pathLst>
                <a:path w="18" h="18" extrusionOk="0">
                  <a:moveTo>
                    <a:pt x="0" y="1"/>
                  </a:moveTo>
                  <a:cubicBezTo>
                    <a:pt x="0" y="1"/>
                    <a:pt x="0" y="1"/>
                    <a:pt x="0" y="18"/>
                  </a:cubicBezTo>
                  <a:cubicBezTo>
                    <a:pt x="17" y="1"/>
                    <a:pt x="17" y="1"/>
                    <a:pt x="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0"/>
            <p:cNvSpPr/>
            <p:nvPr/>
          </p:nvSpPr>
          <p:spPr>
            <a:xfrm>
              <a:off x="1599350" y="788100"/>
              <a:ext cx="11675" cy="27300"/>
            </a:xfrm>
            <a:custGeom>
              <a:avLst/>
              <a:gdLst/>
              <a:ahLst/>
              <a:cxnLst/>
              <a:rect l="l" t="t" r="r" b="b"/>
              <a:pathLst>
                <a:path w="467" h="1092" extrusionOk="0">
                  <a:moveTo>
                    <a:pt x="345" y="0"/>
                  </a:moveTo>
                  <a:cubicBezTo>
                    <a:pt x="320" y="0"/>
                    <a:pt x="296" y="14"/>
                    <a:pt x="289" y="44"/>
                  </a:cubicBezTo>
                  <a:cubicBezTo>
                    <a:pt x="272" y="112"/>
                    <a:pt x="289" y="180"/>
                    <a:pt x="306" y="231"/>
                  </a:cubicBezTo>
                  <a:cubicBezTo>
                    <a:pt x="299" y="224"/>
                    <a:pt x="283" y="219"/>
                    <a:pt x="266" y="219"/>
                  </a:cubicBezTo>
                  <a:cubicBezTo>
                    <a:pt x="241" y="219"/>
                    <a:pt x="214" y="228"/>
                    <a:pt x="204" y="248"/>
                  </a:cubicBezTo>
                  <a:cubicBezTo>
                    <a:pt x="204" y="282"/>
                    <a:pt x="187" y="316"/>
                    <a:pt x="187" y="333"/>
                  </a:cubicBezTo>
                  <a:cubicBezTo>
                    <a:pt x="179" y="316"/>
                    <a:pt x="157" y="307"/>
                    <a:pt x="136" y="307"/>
                  </a:cubicBezTo>
                  <a:cubicBezTo>
                    <a:pt x="115" y="307"/>
                    <a:pt x="94" y="316"/>
                    <a:pt x="85" y="333"/>
                  </a:cubicBezTo>
                  <a:cubicBezTo>
                    <a:pt x="17" y="469"/>
                    <a:pt x="17" y="656"/>
                    <a:pt x="51" y="825"/>
                  </a:cubicBezTo>
                  <a:cubicBezTo>
                    <a:pt x="17" y="842"/>
                    <a:pt x="0" y="893"/>
                    <a:pt x="17" y="927"/>
                  </a:cubicBezTo>
                  <a:cubicBezTo>
                    <a:pt x="17" y="978"/>
                    <a:pt x="51" y="1046"/>
                    <a:pt x="102" y="1063"/>
                  </a:cubicBezTo>
                  <a:lnTo>
                    <a:pt x="170" y="1063"/>
                  </a:lnTo>
                  <a:cubicBezTo>
                    <a:pt x="180" y="1083"/>
                    <a:pt x="202" y="1092"/>
                    <a:pt x="221" y="1092"/>
                  </a:cubicBezTo>
                  <a:cubicBezTo>
                    <a:pt x="235" y="1092"/>
                    <a:pt x="248" y="1087"/>
                    <a:pt x="255" y="1080"/>
                  </a:cubicBezTo>
                  <a:cubicBezTo>
                    <a:pt x="255" y="1080"/>
                    <a:pt x="255" y="1063"/>
                    <a:pt x="255" y="1063"/>
                  </a:cubicBezTo>
                  <a:cubicBezTo>
                    <a:pt x="272" y="1046"/>
                    <a:pt x="272" y="1029"/>
                    <a:pt x="255" y="995"/>
                  </a:cubicBezTo>
                  <a:cubicBezTo>
                    <a:pt x="272" y="978"/>
                    <a:pt x="289" y="944"/>
                    <a:pt x="272" y="910"/>
                  </a:cubicBezTo>
                  <a:cubicBezTo>
                    <a:pt x="289" y="876"/>
                    <a:pt x="289" y="842"/>
                    <a:pt x="255" y="808"/>
                  </a:cubicBezTo>
                  <a:cubicBezTo>
                    <a:pt x="238" y="791"/>
                    <a:pt x="221" y="774"/>
                    <a:pt x="187" y="757"/>
                  </a:cubicBezTo>
                  <a:cubicBezTo>
                    <a:pt x="170" y="673"/>
                    <a:pt x="153" y="571"/>
                    <a:pt x="170" y="486"/>
                  </a:cubicBezTo>
                  <a:lnTo>
                    <a:pt x="170" y="486"/>
                  </a:lnTo>
                  <a:cubicBezTo>
                    <a:pt x="170" y="537"/>
                    <a:pt x="170" y="571"/>
                    <a:pt x="187" y="605"/>
                  </a:cubicBezTo>
                  <a:cubicBezTo>
                    <a:pt x="204" y="639"/>
                    <a:pt x="238" y="656"/>
                    <a:pt x="268" y="656"/>
                  </a:cubicBezTo>
                  <a:cubicBezTo>
                    <a:pt x="298" y="656"/>
                    <a:pt x="323" y="639"/>
                    <a:pt x="323" y="605"/>
                  </a:cubicBezTo>
                  <a:cubicBezTo>
                    <a:pt x="323" y="537"/>
                    <a:pt x="323" y="486"/>
                    <a:pt x="323" y="435"/>
                  </a:cubicBezTo>
                  <a:cubicBezTo>
                    <a:pt x="323" y="384"/>
                    <a:pt x="340" y="333"/>
                    <a:pt x="340" y="282"/>
                  </a:cubicBezTo>
                  <a:cubicBezTo>
                    <a:pt x="350" y="296"/>
                    <a:pt x="365" y="302"/>
                    <a:pt x="381" y="302"/>
                  </a:cubicBezTo>
                  <a:cubicBezTo>
                    <a:pt x="421" y="302"/>
                    <a:pt x="466" y="262"/>
                    <a:pt x="442" y="214"/>
                  </a:cubicBezTo>
                  <a:cubicBezTo>
                    <a:pt x="425" y="163"/>
                    <a:pt x="391" y="129"/>
                    <a:pt x="408" y="61"/>
                  </a:cubicBezTo>
                  <a:cubicBezTo>
                    <a:pt x="408" y="23"/>
                    <a:pt x="376" y="0"/>
                    <a:pt x="34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0"/>
            <p:cNvSpPr/>
            <p:nvPr/>
          </p:nvSpPr>
          <p:spPr>
            <a:xfrm>
              <a:off x="1610375" y="781300"/>
              <a:ext cx="4700" cy="6825"/>
            </a:xfrm>
            <a:custGeom>
              <a:avLst/>
              <a:gdLst/>
              <a:ahLst/>
              <a:cxnLst/>
              <a:rect l="l" t="t" r="r" b="b"/>
              <a:pathLst>
                <a:path w="188" h="273" extrusionOk="0">
                  <a:moveTo>
                    <a:pt x="98" y="0"/>
                  </a:moveTo>
                  <a:cubicBezTo>
                    <a:pt x="75" y="0"/>
                    <a:pt x="50" y="14"/>
                    <a:pt x="35" y="44"/>
                  </a:cubicBezTo>
                  <a:cubicBezTo>
                    <a:pt x="1" y="95"/>
                    <a:pt x="1" y="214"/>
                    <a:pt x="52" y="248"/>
                  </a:cubicBezTo>
                  <a:cubicBezTo>
                    <a:pt x="69" y="265"/>
                    <a:pt x="90" y="272"/>
                    <a:pt x="110" y="272"/>
                  </a:cubicBezTo>
                  <a:cubicBezTo>
                    <a:pt x="150" y="272"/>
                    <a:pt x="188" y="242"/>
                    <a:pt x="188" y="197"/>
                  </a:cubicBezTo>
                  <a:cubicBezTo>
                    <a:pt x="171" y="180"/>
                    <a:pt x="171" y="146"/>
                    <a:pt x="171" y="129"/>
                  </a:cubicBezTo>
                  <a:cubicBezTo>
                    <a:pt x="154" y="112"/>
                    <a:pt x="171" y="95"/>
                    <a:pt x="154" y="61"/>
                  </a:cubicBezTo>
                  <a:cubicBezTo>
                    <a:pt x="154" y="23"/>
                    <a:pt x="127" y="0"/>
                    <a:pt x="9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0"/>
            <p:cNvSpPr/>
            <p:nvPr/>
          </p:nvSpPr>
          <p:spPr>
            <a:xfrm>
              <a:off x="1615050" y="776125"/>
              <a:ext cx="5125" cy="7050"/>
            </a:xfrm>
            <a:custGeom>
              <a:avLst/>
              <a:gdLst/>
              <a:ahLst/>
              <a:cxnLst/>
              <a:rect l="l" t="t" r="r" b="b"/>
              <a:pathLst>
                <a:path w="205" h="282" extrusionOk="0">
                  <a:moveTo>
                    <a:pt x="138" y="0"/>
                  </a:moveTo>
                  <a:cubicBezTo>
                    <a:pt x="114" y="0"/>
                    <a:pt x="89" y="10"/>
                    <a:pt x="69" y="30"/>
                  </a:cubicBezTo>
                  <a:cubicBezTo>
                    <a:pt x="18" y="81"/>
                    <a:pt x="1" y="234"/>
                    <a:pt x="86" y="268"/>
                  </a:cubicBezTo>
                  <a:cubicBezTo>
                    <a:pt x="100" y="277"/>
                    <a:pt x="116" y="281"/>
                    <a:pt x="131" y="281"/>
                  </a:cubicBezTo>
                  <a:cubicBezTo>
                    <a:pt x="170" y="281"/>
                    <a:pt x="205" y="254"/>
                    <a:pt x="205" y="217"/>
                  </a:cubicBezTo>
                  <a:cubicBezTo>
                    <a:pt x="205" y="200"/>
                    <a:pt x="205" y="166"/>
                    <a:pt x="205" y="149"/>
                  </a:cubicBezTo>
                  <a:cubicBezTo>
                    <a:pt x="188" y="132"/>
                    <a:pt x="205" y="98"/>
                    <a:pt x="205" y="64"/>
                  </a:cubicBezTo>
                  <a:cubicBezTo>
                    <a:pt x="205" y="23"/>
                    <a:pt x="174" y="0"/>
                    <a:pt x="13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0"/>
            <p:cNvSpPr/>
            <p:nvPr/>
          </p:nvSpPr>
          <p:spPr>
            <a:xfrm>
              <a:off x="1622275" y="769850"/>
              <a:ext cx="5125" cy="6300"/>
            </a:xfrm>
            <a:custGeom>
              <a:avLst/>
              <a:gdLst/>
              <a:ahLst/>
              <a:cxnLst/>
              <a:rect l="l" t="t" r="r" b="b"/>
              <a:pathLst>
                <a:path w="205" h="252" extrusionOk="0">
                  <a:moveTo>
                    <a:pt x="109" y="1"/>
                  </a:moveTo>
                  <a:cubicBezTo>
                    <a:pt x="83" y="1"/>
                    <a:pt x="56" y="15"/>
                    <a:pt x="35" y="43"/>
                  </a:cubicBezTo>
                  <a:cubicBezTo>
                    <a:pt x="1" y="94"/>
                    <a:pt x="1" y="145"/>
                    <a:pt x="18" y="196"/>
                  </a:cubicBezTo>
                  <a:cubicBezTo>
                    <a:pt x="32" y="224"/>
                    <a:pt x="68" y="251"/>
                    <a:pt x="109" y="251"/>
                  </a:cubicBezTo>
                  <a:cubicBezTo>
                    <a:pt x="118" y="251"/>
                    <a:pt x="127" y="250"/>
                    <a:pt x="137" y="247"/>
                  </a:cubicBezTo>
                  <a:cubicBezTo>
                    <a:pt x="188" y="230"/>
                    <a:pt x="205" y="196"/>
                    <a:pt x="205" y="145"/>
                  </a:cubicBezTo>
                  <a:cubicBezTo>
                    <a:pt x="205" y="145"/>
                    <a:pt x="205" y="145"/>
                    <a:pt x="205" y="128"/>
                  </a:cubicBezTo>
                  <a:cubicBezTo>
                    <a:pt x="205" y="111"/>
                    <a:pt x="205" y="94"/>
                    <a:pt x="188" y="77"/>
                  </a:cubicBezTo>
                  <a:cubicBezTo>
                    <a:pt x="178" y="27"/>
                    <a:pt x="145" y="1"/>
                    <a:pt x="10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0"/>
            <p:cNvSpPr/>
            <p:nvPr/>
          </p:nvSpPr>
          <p:spPr>
            <a:xfrm>
              <a:off x="1628650" y="764525"/>
              <a:ext cx="7250" cy="4975"/>
            </a:xfrm>
            <a:custGeom>
              <a:avLst/>
              <a:gdLst/>
              <a:ahLst/>
              <a:cxnLst/>
              <a:rect l="l" t="t" r="r" b="b"/>
              <a:pathLst>
                <a:path w="290" h="199" extrusionOk="0">
                  <a:moveTo>
                    <a:pt x="188" y="1"/>
                  </a:moveTo>
                  <a:cubicBezTo>
                    <a:pt x="154" y="1"/>
                    <a:pt x="120" y="1"/>
                    <a:pt x="86" y="18"/>
                  </a:cubicBezTo>
                  <a:cubicBezTo>
                    <a:pt x="35" y="35"/>
                    <a:pt x="1" y="120"/>
                    <a:pt x="52" y="171"/>
                  </a:cubicBezTo>
                  <a:cubicBezTo>
                    <a:pt x="81" y="189"/>
                    <a:pt x="114" y="198"/>
                    <a:pt x="146" y="198"/>
                  </a:cubicBezTo>
                  <a:cubicBezTo>
                    <a:pt x="207" y="198"/>
                    <a:pt x="262" y="164"/>
                    <a:pt x="273" y="86"/>
                  </a:cubicBezTo>
                  <a:cubicBezTo>
                    <a:pt x="290" y="35"/>
                    <a:pt x="239" y="1"/>
                    <a:pt x="18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0"/>
            <p:cNvSpPr/>
            <p:nvPr/>
          </p:nvSpPr>
          <p:spPr>
            <a:xfrm>
              <a:off x="1637500" y="757250"/>
              <a:ext cx="6825" cy="5125"/>
            </a:xfrm>
            <a:custGeom>
              <a:avLst/>
              <a:gdLst/>
              <a:ahLst/>
              <a:cxnLst/>
              <a:rect l="l" t="t" r="r" b="b"/>
              <a:pathLst>
                <a:path w="273" h="205" extrusionOk="0">
                  <a:moveTo>
                    <a:pt x="191" y="1"/>
                  </a:moveTo>
                  <a:cubicBezTo>
                    <a:pt x="185" y="1"/>
                    <a:pt x="180" y="2"/>
                    <a:pt x="174" y="3"/>
                  </a:cubicBezTo>
                  <a:cubicBezTo>
                    <a:pt x="123" y="3"/>
                    <a:pt x="72" y="37"/>
                    <a:pt x="38" y="71"/>
                  </a:cubicBezTo>
                  <a:cubicBezTo>
                    <a:pt x="0" y="133"/>
                    <a:pt x="45" y="205"/>
                    <a:pt x="99" y="205"/>
                  </a:cubicBezTo>
                  <a:cubicBezTo>
                    <a:pt x="118" y="205"/>
                    <a:pt x="139" y="196"/>
                    <a:pt x="157" y="173"/>
                  </a:cubicBezTo>
                  <a:cubicBezTo>
                    <a:pt x="191" y="156"/>
                    <a:pt x="225" y="139"/>
                    <a:pt x="242" y="122"/>
                  </a:cubicBezTo>
                  <a:cubicBezTo>
                    <a:pt x="273" y="76"/>
                    <a:pt x="247" y="1"/>
                    <a:pt x="19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0"/>
            <p:cNvSpPr/>
            <p:nvPr/>
          </p:nvSpPr>
          <p:spPr>
            <a:xfrm>
              <a:off x="1646450" y="750875"/>
              <a:ext cx="6750" cy="4775"/>
            </a:xfrm>
            <a:custGeom>
              <a:avLst/>
              <a:gdLst/>
              <a:ahLst/>
              <a:cxnLst/>
              <a:rect l="l" t="t" r="r" b="b"/>
              <a:pathLst>
                <a:path w="270" h="191" extrusionOk="0">
                  <a:moveTo>
                    <a:pt x="157" y="1"/>
                  </a:moveTo>
                  <a:cubicBezTo>
                    <a:pt x="151" y="1"/>
                    <a:pt x="145" y="2"/>
                    <a:pt x="139" y="3"/>
                  </a:cubicBezTo>
                  <a:cubicBezTo>
                    <a:pt x="122" y="20"/>
                    <a:pt x="105" y="20"/>
                    <a:pt x="71" y="37"/>
                  </a:cubicBezTo>
                  <a:cubicBezTo>
                    <a:pt x="1" y="79"/>
                    <a:pt x="57" y="190"/>
                    <a:pt x="127" y="190"/>
                  </a:cubicBezTo>
                  <a:cubicBezTo>
                    <a:pt x="142" y="190"/>
                    <a:pt x="158" y="185"/>
                    <a:pt x="173" y="173"/>
                  </a:cubicBezTo>
                  <a:cubicBezTo>
                    <a:pt x="190" y="156"/>
                    <a:pt x="207" y="139"/>
                    <a:pt x="224" y="122"/>
                  </a:cubicBezTo>
                  <a:cubicBezTo>
                    <a:pt x="270" y="76"/>
                    <a:pt x="218" y="1"/>
                    <a:pt x="15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0"/>
            <p:cNvSpPr/>
            <p:nvPr/>
          </p:nvSpPr>
          <p:spPr>
            <a:xfrm>
              <a:off x="1654500" y="745850"/>
              <a:ext cx="6475" cy="4575"/>
            </a:xfrm>
            <a:custGeom>
              <a:avLst/>
              <a:gdLst/>
              <a:ahLst/>
              <a:cxnLst/>
              <a:rect l="l" t="t" r="r" b="b"/>
              <a:pathLst>
                <a:path w="259" h="183" extrusionOk="0">
                  <a:moveTo>
                    <a:pt x="139" y="0"/>
                  </a:moveTo>
                  <a:cubicBezTo>
                    <a:pt x="122" y="17"/>
                    <a:pt x="88" y="34"/>
                    <a:pt x="71" y="51"/>
                  </a:cubicBezTo>
                  <a:cubicBezTo>
                    <a:pt x="1" y="93"/>
                    <a:pt x="47" y="183"/>
                    <a:pt x="114" y="183"/>
                  </a:cubicBezTo>
                  <a:cubicBezTo>
                    <a:pt x="128" y="183"/>
                    <a:pt x="142" y="179"/>
                    <a:pt x="156" y="170"/>
                  </a:cubicBezTo>
                  <a:cubicBezTo>
                    <a:pt x="173" y="153"/>
                    <a:pt x="190" y="153"/>
                    <a:pt x="207" y="136"/>
                  </a:cubicBezTo>
                  <a:cubicBezTo>
                    <a:pt x="241" y="119"/>
                    <a:pt x="258" y="85"/>
                    <a:pt x="241" y="51"/>
                  </a:cubicBezTo>
                  <a:cubicBezTo>
                    <a:pt x="224" y="0"/>
                    <a:pt x="190" y="0"/>
                    <a:pt x="13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0"/>
            <p:cNvSpPr/>
            <p:nvPr/>
          </p:nvSpPr>
          <p:spPr>
            <a:xfrm>
              <a:off x="1666025" y="738725"/>
              <a:ext cx="5700" cy="4100"/>
            </a:xfrm>
            <a:custGeom>
              <a:avLst/>
              <a:gdLst/>
              <a:ahLst/>
              <a:cxnLst/>
              <a:rect l="l" t="t" r="r" b="b"/>
              <a:pathLst>
                <a:path w="228" h="164" extrusionOk="0">
                  <a:moveTo>
                    <a:pt x="128" y="1"/>
                  </a:moveTo>
                  <a:cubicBezTo>
                    <a:pt x="115" y="1"/>
                    <a:pt x="101" y="5"/>
                    <a:pt x="86" y="13"/>
                  </a:cubicBezTo>
                  <a:cubicBezTo>
                    <a:pt x="86" y="30"/>
                    <a:pt x="69" y="30"/>
                    <a:pt x="69" y="30"/>
                  </a:cubicBezTo>
                  <a:cubicBezTo>
                    <a:pt x="0" y="85"/>
                    <a:pt x="43" y="163"/>
                    <a:pt x="98" y="163"/>
                  </a:cubicBezTo>
                  <a:cubicBezTo>
                    <a:pt x="111" y="163"/>
                    <a:pt x="125" y="159"/>
                    <a:pt x="137" y="149"/>
                  </a:cubicBezTo>
                  <a:cubicBezTo>
                    <a:pt x="154" y="149"/>
                    <a:pt x="154" y="149"/>
                    <a:pt x="171" y="132"/>
                  </a:cubicBezTo>
                  <a:cubicBezTo>
                    <a:pt x="228" y="90"/>
                    <a:pt x="191" y="1"/>
                    <a:pt x="12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0"/>
            <p:cNvSpPr/>
            <p:nvPr/>
          </p:nvSpPr>
          <p:spPr>
            <a:xfrm>
              <a:off x="1678800" y="730275"/>
              <a:ext cx="5125" cy="4575"/>
            </a:xfrm>
            <a:custGeom>
              <a:avLst/>
              <a:gdLst/>
              <a:ahLst/>
              <a:cxnLst/>
              <a:rect l="l" t="t" r="r" b="b"/>
              <a:pathLst>
                <a:path w="205" h="183" extrusionOk="0">
                  <a:moveTo>
                    <a:pt x="120" y="0"/>
                  </a:moveTo>
                  <a:cubicBezTo>
                    <a:pt x="109" y="0"/>
                    <a:pt x="97" y="3"/>
                    <a:pt x="85" y="11"/>
                  </a:cubicBezTo>
                  <a:cubicBezTo>
                    <a:pt x="68" y="11"/>
                    <a:pt x="51" y="28"/>
                    <a:pt x="34" y="45"/>
                  </a:cubicBezTo>
                  <a:cubicBezTo>
                    <a:pt x="0" y="79"/>
                    <a:pt x="17" y="130"/>
                    <a:pt x="51" y="164"/>
                  </a:cubicBezTo>
                  <a:cubicBezTo>
                    <a:pt x="64" y="177"/>
                    <a:pt x="80" y="183"/>
                    <a:pt x="96" y="183"/>
                  </a:cubicBezTo>
                  <a:cubicBezTo>
                    <a:pt x="122" y="183"/>
                    <a:pt x="149" y="168"/>
                    <a:pt x="170" y="147"/>
                  </a:cubicBezTo>
                  <a:cubicBezTo>
                    <a:pt x="187" y="130"/>
                    <a:pt x="204" y="96"/>
                    <a:pt x="204" y="62"/>
                  </a:cubicBezTo>
                  <a:cubicBezTo>
                    <a:pt x="191" y="36"/>
                    <a:pt x="158" y="0"/>
                    <a:pt x="12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0"/>
            <p:cNvSpPr/>
            <p:nvPr/>
          </p:nvSpPr>
          <p:spPr>
            <a:xfrm>
              <a:off x="1591700" y="774625"/>
              <a:ext cx="8850" cy="9400"/>
            </a:xfrm>
            <a:custGeom>
              <a:avLst/>
              <a:gdLst/>
              <a:ahLst/>
              <a:cxnLst/>
              <a:rect l="l" t="t" r="r" b="b"/>
              <a:pathLst>
                <a:path w="354" h="376" extrusionOk="0">
                  <a:moveTo>
                    <a:pt x="301" y="0"/>
                  </a:moveTo>
                  <a:cubicBezTo>
                    <a:pt x="297" y="0"/>
                    <a:pt x="292" y="2"/>
                    <a:pt x="289" y="5"/>
                  </a:cubicBezTo>
                  <a:cubicBezTo>
                    <a:pt x="221" y="73"/>
                    <a:pt x="153" y="124"/>
                    <a:pt x="102" y="192"/>
                  </a:cubicBezTo>
                  <a:cubicBezTo>
                    <a:pt x="85" y="243"/>
                    <a:pt x="0" y="311"/>
                    <a:pt x="51" y="362"/>
                  </a:cubicBezTo>
                  <a:cubicBezTo>
                    <a:pt x="64" y="372"/>
                    <a:pt x="77" y="376"/>
                    <a:pt x="89" y="376"/>
                  </a:cubicBezTo>
                  <a:cubicBezTo>
                    <a:pt x="138" y="376"/>
                    <a:pt x="173" y="304"/>
                    <a:pt x="187" y="277"/>
                  </a:cubicBezTo>
                  <a:cubicBezTo>
                    <a:pt x="238" y="209"/>
                    <a:pt x="272" y="124"/>
                    <a:pt x="340" y="56"/>
                  </a:cubicBezTo>
                  <a:cubicBezTo>
                    <a:pt x="354" y="28"/>
                    <a:pt x="323" y="0"/>
                    <a:pt x="30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0"/>
            <p:cNvSpPr/>
            <p:nvPr/>
          </p:nvSpPr>
          <p:spPr>
            <a:xfrm>
              <a:off x="1601200" y="769975"/>
              <a:ext cx="6425" cy="7400"/>
            </a:xfrm>
            <a:custGeom>
              <a:avLst/>
              <a:gdLst/>
              <a:ahLst/>
              <a:cxnLst/>
              <a:rect l="l" t="t" r="r" b="b"/>
              <a:pathLst>
                <a:path w="257" h="296" extrusionOk="0">
                  <a:moveTo>
                    <a:pt x="184" y="0"/>
                  </a:moveTo>
                  <a:cubicBezTo>
                    <a:pt x="170" y="0"/>
                    <a:pt x="157" y="6"/>
                    <a:pt x="147" y="21"/>
                  </a:cubicBezTo>
                  <a:cubicBezTo>
                    <a:pt x="96" y="72"/>
                    <a:pt x="28" y="140"/>
                    <a:pt x="11" y="225"/>
                  </a:cubicBezTo>
                  <a:cubicBezTo>
                    <a:pt x="1" y="267"/>
                    <a:pt x="42" y="296"/>
                    <a:pt x="79" y="296"/>
                  </a:cubicBezTo>
                  <a:cubicBezTo>
                    <a:pt x="102" y="296"/>
                    <a:pt x="124" y="285"/>
                    <a:pt x="130" y="259"/>
                  </a:cubicBezTo>
                  <a:cubicBezTo>
                    <a:pt x="164" y="191"/>
                    <a:pt x="198" y="140"/>
                    <a:pt x="232" y="89"/>
                  </a:cubicBezTo>
                  <a:cubicBezTo>
                    <a:pt x="256" y="40"/>
                    <a:pt x="220" y="0"/>
                    <a:pt x="18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0"/>
            <p:cNvSpPr/>
            <p:nvPr/>
          </p:nvSpPr>
          <p:spPr>
            <a:xfrm>
              <a:off x="1611650" y="764075"/>
              <a:ext cx="4700" cy="5275"/>
            </a:xfrm>
            <a:custGeom>
              <a:avLst/>
              <a:gdLst/>
              <a:ahLst/>
              <a:cxnLst/>
              <a:rect l="l" t="t" r="r" b="b"/>
              <a:pathLst>
                <a:path w="188" h="211" extrusionOk="0">
                  <a:moveTo>
                    <a:pt x="93" y="0"/>
                  </a:moveTo>
                  <a:cubicBezTo>
                    <a:pt x="75" y="0"/>
                    <a:pt x="58" y="6"/>
                    <a:pt x="52" y="19"/>
                  </a:cubicBezTo>
                  <a:cubicBezTo>
                    <a:pt x="35" y="53"/>
                    <a:pt x="18" y="87"/>
                    <a:pt x="18" y="121"/>
                  </a:cubicBezTo>
                  <a:cubicBezTo>
                    <a:pt x="1" y="155"/>
                    <a:pt x="35" y="189"/>
                    <a:pt x="69" y="206"/>
                  </a:cubicBezTo>
                  <a:cubicBezTo>
                    <a:pt x="78" y="209"/>
                    <a:pt x="87" y="210"/>
                    <a:pt x="96" y="210"/>
                  </a:cubicBezTo>
                  <a:cubicBezTo>
                    <a:pt x="137" y="210"/>
                    <a:pt x="174" y="180"/>
                    <a:pt x="188" y="138"/>
                  </a:cubicBezTo>
                  <a:cubicBezTo>
                    <a:pt x="188" y="121"/>
                    <a:pt x="188" y="104"/>
                    <a:pt x="171" y="104"/>
                  </a:cubicBezTo>
                  <a:cubicBezTo>
                    <a:pt x="171" y="87"/>
                    <a:pt x="171" y="87"/>
                    <a:pt x="171" y="87"/>
                  </a:cubicBezTo>
                  <a:cubicBezTo>
                    <a:pt x="171" y="70"/>
                    <a:pt x="154" y="53"/>
                    <a:pt x="154" y="36"/>
                  </a:cubicBezTo>
                  <a:cubicBezTo>
                    <a:pt x="154" y="15"/>
                    <a:pt x="121" y="0"/>
                    <a:pt x="9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0"/>
            <p:cNvSpPr/>
            <p:nvPr/>
          </p:nvSpPr>
          <p:spPr>
            <a:xfrm>
              <a:off x="1627100" y="754000"/>
              <a:ext cx="5625" cy="3825"/>
            </a:xfrm>
            <a:custGeom>
              <a:avLst/>
              <a:gdLst/>
              <a:ahLst/>
              <a:cxnLst/>
              <a:rect l="l" t="t" r="r" b="b"/>
              <a:pathLst>
                <a:path w="225" h="153" extrusionOk="0">
                  <a:moveTo>
                    <a:pt x="95" y="1"/>
                  </a:moveTo>
                  <a:cubicBezTo>
                    <a:pt x="77" y="1"/>
                    <a:pt x="60" y="10"/>
                    <a:pt x="46" y="31"/>
                  </a:cubicBezTo>
                  <a:cubicBezTo>
                    <a:pt x="0" y="92"/>
                    <a:pt x="36" y="153"/>
                    <a:pt x="105" y="153"/>
                  </a:cubicBezTo>
                  <a:cubicBezTo>
                    <a:pt x="113" y="153"/>
                    <a:pt x="122" y="152"/>
                    <a:pt x="131" y="150"/>
                  </a:cubicBezTo>
                  <a:cubicBezTo>
                    <a:pt x="225" y="123"/>
                    <a:pt x="160" y="1"/>
                    <a:pt x="9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0"/>
            <p:cNvSpPr/>
            <p:nvPr/>
          </p:nvSpPr>
          <p:spPr>
            <a:xfrm>
              <a:off x="1582275" y="773550"/>
              <a:ext cx="6150" cy="4075"/>
            </a:xfrm>
            <a:custGeom>
              <a:avLst/>
              <a:gdLst/>
              <a:ahLst/>
              <a:cxnLst/>
              <a:rect l="l" t="t" r="r" b="b"/>
              <a:pathLst>
                <a:path w="246" h="163" extrusionOk="0">
                  <a:moveTo>
                    <a:pt x="144" y="0"/>
                  </a:moveTo>
                  <a:cubicBezTo>
                    <a:pt x="132" y="0"/>
                    <a:pt x="118" y="4"/>
                    <a:pt x="105" y="14"/>
                  </a:cubicBezTo>
                  <a:cubicBezTo>
                    <a:pt x="88" y="14"/>
                    <a:pt x="71" y="14"/>
                    <a:pt x="71" y="31"/>
                  </a:cubicBezTo>
                  <a:cubicBezTo>
                    <a:pt x="1" y="73"/>
                    <a:pt x="47" y="162"/>
                    <a:pt x="114" y="162"/>
                  </a:cubicBezTo>
                  <a:cubicBezTo>
                    <a:pt x="127" y="162"/>
                    <a:pt x="142" y="159"/>
                    <a:pt x="156" y="150"/>
                  </a:cubicBezTo>
                  <a:cubicBezTo>
                    <a:pt x="173" y="150"/>
                    <a:pt x="173" y="133"/>
                    <a:pt x="190" y="133"/>
                  </a:cubicBezTo>
                  <a:cubicBezTo>
                    <a:pt x="245" y="78"/>
                    <a:pt x="200" y="0"/>
                    <a:pt x="14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0"/>
            <p:cNvSpPr/>
            <p:nvPr/>
          </p:nvSpPr>
          <p:spPr>
            <a:xfrm>
              <a:off x="1532200" y="728775"/>
              <a:ext cx="21175" cy="27475"/>
            </a:xfrm>
            <a:custGeom>
              <a:avLst/>
              <a:gdLst/>
              <a:ahLst/>
              <a:cxnLst/>
              <a:rect l="l" t="t" r="r" b="b"/>
              <a:pathLst>
                <a:path w="847" h="1099" extrusionOk="0">
                  <a:moveTo>
                    <a:pt x="780" y="0"/>
                  </a:moveTo>
                  <a:cubicBezTo>
                    <a:pt x="775" y="0"/>
                    <a:pt x="770" y="1"/>
                    <a:pt x="766" y="3"/>
                  </a:cubicBezTo>
                  <a:cubicBezTo>
                    <a:pt x="630" y="71"/>
                    <a:pt x="511" y="207"/>
                    <a:pt x="426" y="326"/>
                  </a:cubicBezTo>
                  <a:cubicBezTo>
                    <a:pt x="413" y="351"/>
                    <a:pt x="392" y="376"/>
                    <a:pt x="368" y="407"/>
                  </a:cubicBezTo>
                  <a:lnTo>
                    <a:pt x="368" y="407"/>
                  </a:lnTo>
                  <a:cubicBezTo>
                    <a:pt x="380" y="386"/>
                    <a:pt x="388" y="364"/>
                    <a:pt x="409" y="343"/>
                  </a:cubicBezTo>
                  <a:cubicBezTo>
                    <a:pt x="421" y="319"/>
                    <a:pt x="390" y="295"/>
                    <a:pt x="365" y="295"/>
                  </a:cubicBezTo>
                  <a:cubicBezTo>
                    <a:pt x="355" y="295"/>
                    <a:pt x="346" y="299"/>
                    <a:pt x="341" y="309"/>
                  </a:cubicBezTo>
                  <a:cubicBezTo>
                    <a:pt x="256" y="428"/>
                    <a:pt x="188" y="564"/>
                    <a:pt x="120" y="700"/>
                  </a:cubicBezTo>
                  <a:cubicBezTo>
                    <a:pt x="69" y="802"/>
                    <a:pt x="1" y="938"/>
                    <a:pt x="18" y="1074"/>
                  </a:cubicBezTo>
                  <a:cubicBezTo>
                    <a:pt x="18" y="1086"/>
                    <a:pt x="35" y="1098"/>
                    <a:pt x="51" y="1098"/>
                  </a:cubicBezTo>
                  <a:cubicBezTo>
                    <a:pt x="57" y="1098"/>
                    <a:pt x="64" y="1096"/>
                    <a:pt x="69" y="1091"/>
                  </a:cubicBezTo>
                  <a:cubicBezTo>
                    <a:pt x="154" y="1006"/>
                    <a:pt x="171" y="853"/>
                    <a:pt x="222" y="734"/>
                  </a:cubicBezTo>
                  <a:cubicBezTo>
                    <a:pt x="239" y="666"/>
                    <a:pt x="273" y="598"/>
                    <a:pt x="307" y="530"/>
                  </a:cubicBezTo>
                  <a:lnTo>
                    <a:pt x="307" y="530"/>
                  </a:lnTo>
                  <a:cubicBezTo>
                    <a:pt x="273" y="598"/>
                    <a:pt x="256" y="683"/>
                    <a:pt x="290" y="734"/>
                  </a:cubicBezTo>
                  <a:cubicBezTo>
                    <a:pt x="307" y="751"/>
                    <a:pt x="324" y="751"/>
                    <a:pt x="341" y="751"/>
                  </a:cubicBezTo>
                  <a:cubicBezTo>
                    <a:pt x="443" y="700"/>
                    <a:pt x="477" y="530"/>
                    <a:pt x="528" y="445"/>
                  </a:cubicBezTo>
                  <a:cubicBezTo>
                    <a:pt x="596" y="292"/>
                    <a:pt x="698" y="190"/>
                    <a:pt x="817" y="71"/>
                  </a:cubicBezTo>
                  <a:cubicBezTo>
                    <a:pt x="846" y="42"/>
                    <a:pt x="812" y="0"/>
                    <a:pt x="78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0"/>
            <p:cNvSpPr/>
            <p:nvPr/>
          </p:nvSpPr>
          <p:spPr>
            <a:xfrm>
              <a:off x="1550900" y="720700"/>
              <a:ext cx="14300" cy="15400"/>
            </a:xfrm>
            <a:custGeom>
              <a:avLst/>
              <a:gdLst/>
              <a:ahLst/>
              <a:cxnLst/>
              <a:rect l="l" t="t" r="r" b="b"/>
              <a:pathLst>
                <a:path w="572" h="616" extrusionOk="0">
                  <a:moveTo>
                    <a:pt x="480" y="0"/>
                  </a:moveTo>
                  <a:cubicBezTo>
                    <a:pt x="473" y="0"/>
                    <a:pt x="466" y="1"/>
                    <a:pt x="460" y="3"/>
                  </a:cubicBezTo>
                  <a:cubicBezTo>
                    <a:pt x="341" y="71"/>
                    <a:pt x="239" y="190"/>
                    <a:pt x="171" y="292"/>
                  </a:cubicBezTo>
                  <a:cubicBezTo>
                    <a:pt x="103" y="360"/>
                    <a:pt x="1" y="496"/>
                    <a:pt x="52" y="581"/>
                  </a:cubicBezTo>
                  <a:cubicBezTo>
                    <a:pt x="52" y="598"/>
                    <a:pt x="69" y="615"/>
                    <a:pt x="103" y="615"/>
                  </a:cubicBezTo>
                  <a:cubicBezTo>
                    <a:pt x="188" y="581"/>
                    <a:pt x="222" y="462"/>
                    <a:pt x="273" y="377"/>
                  </a:cubicBezTo>
                  <a:cubicBezTo>
                    <a:pt x="358" y="275"/>
                    <a:pt x="443" y="190"/>
                    <a:pt x="528" y="105"/>
                  </a:cubicBezTo>
                  <a:cubicBezTo>
                    <a:pt x="572" y="46"/>
                    <a:pt x="526" y="0"/>
                    <a:pt x="48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0"/>
            <p:cNvSpPr/>
            <p:nvPr/>
          </p:nvSpPr>
          <p:spPr>
            <a:xfrm>
              <a:off x="1565950" y="715475"/>
              <a:ext cx="8625" cy="10800"/>
            </a:xfrm>
            <a:custGeom>
              <a:avLst/>
              <a:gdLst/>
              <a:ahLst/>
              <a:cxnLst/>
              <a:rect l="l" t="t" r="r" b="b"/>
              <a:pathLst>
                <a:path w="345" h="432" extrusionOk="0">
                  <a:moveTo>
                    <a:pt x="264" y="1"/>
                  </a:moveTo>
                  <a:cubicBezTo>
                    <a:pt x="245" y="1"/>
                    <a:pt x="226" y="9"/>
                    <a:pt x="214" y="26"/>
                  </a:cubicBezTo>
                  <a:cubicBezTo>
                    <a:pt x="180" y="77"/>
                    <a:pt x="146" y="127"/>
                    <a:pt x="95" y="178"/>
                  </a:cubicBezTo>
                  <a:cubicBezTo>
                    <a:pt x="61" y="229"/>
                    <a:pt x="28" y="280"/>
                    <a:pt x="11" y="348"/>
                  </a:cubicBezTo>
                  <a:cubicBezTo>
                    <a:pt x="0" y="399"/>
                    <a:pt x="45" y="432"/>
                    <a:pt x="89" y="432"/>
                  </a:cubicBezTo>
                  <a:cubicBezTo>
                    <a:pt x="119" y="432"/>
                    <a:pt x="150" y="417"/>
                    <a:pt x="163" y="382"/>
                  </a:cubicBezTo>
                  <a:cubicBezTo>
                    <a:pt x="214" y="280"/>
                    <a:pt x="299" y="195"/>
                    <a:pt x="333" y="77"/>
                  </a:cubicBezTo>
                  <a:cubicBezTo>
                    <a:pt x="345" y="31"/>
                    <a:pt x="303" y="1"/>
                    <a:pt x="26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0"/>
            <p:cNvSpPr/>
            <p:nvPr/>
          </p:nvSpPr>
          <p:spPr>
            <a:xfrm>
              <a:off x="1578575" y="707975"/>
              <a:ext cx="7075" cy="6575"/>
            </a:xfrm>
            <a:custGeom>
              <a:avLst/>
              <a:gdLst/>
              <a:ahLst/>
              <a:cxnLst/>
              <a:rect l="l" t="t" r="r" b="b"/>
              <a:pathLst>
                <a:path w="283" h="263" extrusionOk="0">
                  <a:moveTo>
                    <a:pt x="186" y="0"/>
                  </a:moveTo>
                  <a:cubicBezTo>
                    <a:pt x="180" y="0"/>
                    <a:pt x="174" y="1"/>
                    <a:pt x="168" y="3"/>
                  </a:cubicBezTo>
                  <a:cubicBezTo>
                    <a:pt x="100" y="20"/>
                    <a:pt x="66" y="88"/>
                    <a:pt x="32" y="156"/>
                  </a:cubicBezTo>
                  <a:cubicBezTo>
                    <a:pt x="1" y="219"/>
                    <a:pt x="60" y="262"/>
                    <a:pt x="114" y="262"/>
                  </a:cubicBezTo>
                  <a:cubicBezTo>
                    <a:pt x="148" y="262"/>
                    <a:pt x="179" y="246"/>
                    <a:pt x="185" y="207"/>
                  </a:cubicBezTo>
                  <a:cubicBezTo>
                    <a:pt x="185" y="156"/>
                    <a:pt x="202" y="139"/>
                    <a:pt x="236" y="122"/>
                  </a:cubicBezTo>
                  <a:cubicBezTo>
                    <a:pt x="283" y="75"/>
                    <a:pt x="245" y="0"/>
                    <a:pt x="18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0"/>
            <p:cNvSpPr/>
            <p:nvPr/>
          </p:nvSpPr>
          <p:spPr>
            <a:xfrm>
              <a:off x="1593425" y="698625"/>
              <a:ext cx="5525" cy="4975"/>
            </a:xfrm>
            <a:custGeom>
              <a:avLst/>
              <a:gdLst/>
              <a:ahLst/>
              <a:cxnLst/>
              <a:rect l="l" t="t" r="r" b="b"/>
              <a:pathLst>
                <a:path w="221" h="199" extrusionOk="0">
                  <a:moveTo>
                    <a:pt x="114" y="1"/>
                  </a:moveTo>
                  <a:cubicBezTo>
                    <a:pt x="42" y="1"/>
                    <a:pt x="1" y="77"/>
                    <a:pt x="16" y="139"/>
                  </a:cubicBezTo>
                  <a:cubicBezTo>
                    <a:pt x="26" y="177"/>
                    <a:pt x="67" y="199"/>
                    <a:pt x="108" y="199"/>
                  </a:cubicBezTo>
                  <a:cubicBezTo>
                    <a:pt x="140" y="199"/>
                    <a:pt x="171" y="185"/>
                    <a:pt x="186" y="156"/>
                  </a:cubicBezTo>
                  <a:cubicBezTo>
                    <a:pt x="220" y="105"/>
                    <a:pt x="203" y="20"/>
                    <a:pt x="135" y="3"/>
                  </a:cubicBezTo>
                  <a:cubicBezTo>
                    <a:pt x="128" y="1"/>
                    <a:pt x="120" y="1"/>
                    <a:pt x="11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0"/>
            <p:cNvSpPr/>
            <p:nvPr/>
          </p:nvSpPr>
          <p:spPr>
            <a:xfrm>
              <a:off x="1602925" y="693925"/>
              <a:ext cx="7050" cy="5600"/>
            </a:xfrm>
            <a:custGeom>
              <a:avLst/>
              <a:gdLst/>
              <a:ahLst/>
              <a:cxnLst/>
              <a:rect l="l" t="t" r="r" b="b"/>
              <a:pathLst>
                <a:path w="282" h="224" extrusionOk="0">
                  <a:moveTo>
                    <a:pt x="154" y="0"/>
                  </a:moveTo>
                  <a:cubicBezTo>
                    <a:pt x="99" y="0"/>
                    <a:pt x="57" y="45"/>
                    <a:pt x="27" y="89"/>
                  </a:cubicBezTo>
                  <a:cubicBezTo>
                    <a:pt x="0" y="156"/>
                    <a:pt x="58" y="223"/>
                    <a:pt x="109" y="223"/>
                  </a:cubicBezTo>
                  <a:cubicBezTo>
                    <a:pt x="122" y="223"/>
                    <a:pt x="135" y="218"/>
                    <a:pt x="146" y="208"/>
                  </a:cubicBezTo>
                  <a:cubicBezTo>
                    <a:pt x="180" y="174"/>
                    <a:pt x="180" y="174"/>
                    <a:pt x="197" y="174"/>
                  </a:cubicBezTo>
                  <a:cubicBezTo>
                    <a:pt x="282" y="140"/>
                    <a:pt x="265" y="21"/>
                    <a:pt x="180" y="4"/>
                  </a:cubicBezTo>
                  <a:cubicBezTo>
                    <a:pt x="171" y="2"/>
                    <a:pt x="162" y="0"/>
                    <a:pt x="15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0"/>
            <p:cNvSpPr/>
            <p:nvPr/>
          </p:nvSpPr>
          <p:spPr>
            <a:xfrm>
              <a:off x="1472725" y="735000"/>
              <a:ext cx="24850" cy="23375"/>
            </a:xfrm>
            <a:custGeom>
              <a:avLst/>
              <a:gdLst/>
              <a:ahLst/>
              <a:cxnLst/>
              <a:rect l="l" t="t" r="r" b="b"/>
              <a:pathLst>
                <a:path w="994" h="935" extrusionOk="0">
                  <a:moveTo>
                    <a:pt x="905" y="0"/>
                  </a:moveTo>
                  <a:cubicBezTo>
                    <a:pt x="893" y="0"/>
                    <a:pt x="880" y="3"/>
                    <a:pt x="867" y="9"/>
                  </a:cubicBezTo>
                  <a:cubicBezTo>
                    <a:pt x="714" y="94"/>
                    <a:pt x="595" y="247"/>
                    <a:pt x="476" y="383"/>
                  </a:cubicBezTo>
                  <a:cubicBezTo>
                    <a:pt x="442" y="417"/>
                    <a:pt x="408" y="485"/>
                    <a:pt x="357" y="536"/>
                  </a:cubicBezTo>
                  <a:cubicBezTo>
                    <a:pt x="357" y="524"/>
                    <a:pt x="340" y="512"/>
                    <a:pt x="319" y="512"/>
                  </a:cubicBezTo>
                  <a:cubicBezTo>
                    <a:pt x="309" y="512"/>
                    <a:pt x="299" y="514"/>
                    <a:pt x="290" y="519"/>
                  </a:cubicBezTo>
                  <a:cubicBezTo>
                    <a:pt x="205" y="553"/>
                    <a:pt x="1" y="689"/>
                    <a:pt x="120" y="808"/>
                  </a:cubicBezTo>
                  <a:cubicBezTo>
                    <a:pt x="134" y="822"/>
                    <a:pt x="148" y="828"/>
                    <a:pt x="163" y="828"/>
                  </a:cubicBezTo>
                  <a:cubicBezTo>
                    <a:pt x="182" y="828"/>
                    <a:pt x="202" y="818"/>
                    <a:pt x="222" y="808"/>
                  </a:cubicBezTo>
                  <a:cubicBezTo>
                    <a:pt x="239" y="774"/>
                    <a:pt x="239" y="740"/>
                    <a:pt x="256" y="706"/>
                  </a:cubicBezTo>
                  <a:cubicBezTo>
                    <a:pt x="273" y="689"/>
                    <a:pt x="290" y="655"/>
                    <a:pt x="323" y="638"/>
                  </a:cubicBezTo>
                  <a:lnTo>
                    <a:pt x="323" y="638"/>
                  </a:lnTo>
                  <a:cubicBezTo>
                    <a:pt x="307" y="672"/>
                    <a:pt x="290" y="706"/>
                    <a:pt x="290" y="740"/>
                  </a:cubicBezTo>
                  <a:cubicBezTo>
                    <a:pt x="256" y="791"/>
                    <a:pt x="239" y="876"/>
                    <a:pt x="290" y="910"/>
                  </a:cubicBezTo>
                  <a:cubicBezTo>
                    <a:pt x="302" y="922"/>
                    <a:pt x="322" y="934"/>
                    <a:pt x="339" y="934"/>
                  </a:cubicBezTo>
                  <a:cubicBezTo>
                    <a:pt x="346" y="934"/>
                    <a:pt x="353" y="932"/>
                    <a:pt x="357" y="927"/>
                  </a:cubicBezTo>
                  <a:cubicBezTo>
                    <a:pt x="408" y="910"/>
                    <a:pt x="408" y="876"/>
                    <a:pt x="425" y="825"/>
                  </a:cubicBezTo>
                  <a:cubicBezTo>
                    <a:pt x="442" y="757"/>
                    <a:pt x="510" y="689"/>
                    <a:pt x="561" y="638"/>
                  </a:cubicBezTo>
                  <a:cubicBezTo>
                    <a:pt x="612" y="604"/>
                    <a:pt x="595" y="570"/>
                    <a:pt x="561" y="536"/>
                  </a:cubicBezTo>
                  <a:cubicBezTo>
                    <a:pt x="578" y="519"/>
                    <a:pt x="595" y="502"/>
                    <a:pt x="612" y="485"/>
                  </a:cubicBezTo>
                  <a:cubicBezTo>
                    <a:pt x="714" y="332"/>
                    <a:pt x="833" y="230"/>
                    <a:pt x="952" y="94"/>
                  </a:cubicBezTo>
                  <a:cubicBezTo>
                    <a:pt x="994" y="53"/>
                    <a:pt x="957" y="0"/>
                    <a:pt x="90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0"/>
            <p:cNvSpPr/>
            <p:nvPr/>
          </p:nvSpPr>
          <p:spPr>
            <a:xfrm>
              <a:off x="1493975" y="733500"/>
              <a:ext cx="12125" cy="17825"/>
            </a:xfrm>
            <a:custGeom>
              <a:avLst/>
              <a:gdLst/>
              <a:ahLst/>
              <a:cxnLst/>
              <a:rect l="l" t="t" r="r" b="b"/>
              <a:pathLst>
                <a:path w="485" h="713" extrusionOk="0">
                  <a:moveTo>
                    <a:pt x="406" y="1"/>
                  </a:moveTo>
                  <a:cubicBezTo>
                    <a:pt x="394" y="1"/>
                    <a:pt x="383" y="6"/>
                    <a:pt x="374" y="18"/>
                  </a:cubicBezTo>
                  <a:cubicBezTo>
                    <a:pt x="289" y="120"/>
                    <a:pt x="204" y="222"/>
                    <a:pt x="136" y="341"/>
                  </a:cubicBezTo>
                  <a:cubicBezTo>
                    <a:pt x="85" y="426"/>
                    <a:pt x="0" y="545"/>
                    <a:pt x="0" y="664"/>
                  </a:cubicBezTo>
                  <a:cubicBezTo>
                    <a:pt x="0" y="688"/>
                    <a:pt x="34" y="712"/>
                    <a:pt x="60" y="712"/>
                  </a:cubicBezTo>
                  <a:cubicBezTo>
                    <a:pt x="71" y="712"/>
                    <a:pt x="80" y="708"/>
                    <a:pt x="85" y="698"/>
                  </a:cubicBezTo>
                  <a:cubicBezTo>
                    <a:pt x="170" y="630"/>
                    <a:pt x="204" y="528"/>
                    <a:pt x="255" y="443"/>
                  </a:cubicBezTo>
                  <a:cubicBezTo>
                    <a:pt x="306" y="324"/>
                    <a:pt x="374" y="205"/>
                    <a:pt x="459" y="103"/>
                  </a:cubicBezTo>
                  <a:cubicBezTo>
                    <a:pt x="485" y="52"/>
                    <a:pt x="443" y="1"/>
                    <a:pt x="40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0"/>
            <p:cNvSpPr/>
            <p:nvPr/>
          </p:nvSpPr>
          <p:spPr>
            <a:xfrm>
              <a:off x="1508850" y="724075"/>
              <a:ext cx="10400" cy="14725"/>
            </a:xfrm>
            <a:custGeom>
              <a:avLst/>
              <a:gdLst/>
              <a:ahLst/>
              <a:cxnLst/>
              <a:rect l="l" t="t" r="r" b="b"/>
              <a:pathLst>
                <a:path w="416" h="589" extrusionOk="0">
                  <a:moveTo>
                    <a:pt x="345" y="0"/>
                  </a:moveTo>
                  <a:cubicBezTo>
                    <a:pt x="330" y="0"/>
                    <a:pt x="316" y="6"/>
                    <a:pt x="306" y="21"/>
                  </a:cubicBezTo>
                  <a:cubicBezTo>
                    <a:pt x="255" y="106"/>
                    <a:pt x="187" y="191"/>
                    <a:pt x="136" y="293"/>
                  </a:cubicBezTo>
                  <a:cubicBezTo>
                    <a:pt x="85" y="361"/>
                    <a:pt x="0" y="463"/>
                    <a:pt x="17" y="548"/>
                  </a:cubicBezTo>
                  <a:cubicBezTo>
                    <a:pt x="17" y="573"/>
                    <a:pt x="35" y="589"/>
                    <a:pt x="58" y="589"/>
                  </a:cubicBezTo>
                  <a:cubicBezTo>
                    <a:pt x="67" y="589"/>
                    <a:pt x="76" y="587"/>
                    <a:pt x="85" y="582"/>
                  </a:cubicBezTo>
                  <a:cubicBezTo>
                    <a:pt x="153" y="548"/>
                    <a:pt x="187" y="446"/>
                    <a:pt x="221" y="378"/>
                  </a:cubicBezTo>
                  <a:cubicBezTo>
                    <a:pt x="272" y="276"/>
                    <a:pt x="340" y="174"/>
                    <a:pt x="391" y="72"/>
                  </a:cubicBezTo>
                  <a:cubicBezTo>
                    <a:pt x="415" y="36"/>
                    <a:pt x="380" y="0"/>
                    <a:pt x="34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0"/>
            <p:cNvSpPr/>
            <p:nvPr/>
          </p:nvSpPr>
          <p:spPr>
            <a:xfrm>
              <a:off x="1522450" y="722200"/>
              <a:ext cx="6200" cy="6425"/>
            </a:xfrm>
            <a:custGeom>
              <a:avLst/>
              <a:gdLst/>
              <a:ahLst/>
              <a:cxnLst/>
              <a:rect l="l" t="t" r="r" b="b"/>
              <a:pathLst>
                <a:path w="248" h="257" extrusionOk="0">
                  <a:moveTo>
                    <a:pt x="165" y="0"/>
                  </a:moveTo>
                  <a:cubicBezTo>
                    <a:pt x="154" y="0"/>
                    <a:pt x="144" y="4"/>
                    <a:pt x="136" y="11"/>
                  </a:cubicBezTo>
                  <a:cubicBezTo>
                    <a:pt x="85" y="45"/>
                    <a:pt x="34" y="96"/>
                    <a:pt x="17" y="147"/>
                  </a:cubicBezTo>
                  <a:cubicBezTo>
                    <a:pt x="0" y="181"/>
                    <a:pt x="0" y="215"/>
                    <a:pt x="34" y="232"/>
                  </a:cubicBezTo>
                  <a:cubicBezTo>
                    <a:pt x="34" y="249"/>
                    <a:pt x="51" y="249"/>
                    <a:pt x="51" y="249"/>
                  </a:cubicBezTo>
                  <a:cubicBezTo>
                    <a:pt x="57" y="255"/>
                    <a:pt x="64" y="257"/>
                    <a:pt x="72" y="257"/>
                  </a:cubicBezTo>
                  <a:cubicBezTo>
                    <a:pt x="89" y="257"/>
                    <a:pt x="108" y="249"/>
                    <a:pt x="119" y="249"/>
                  </a:cubicBezTo>
                  <a:cubicBezTo>
                    <a:pt x="119" y="249"/>
                    <a:pt x="119" y="249"/>
                    <a:pt x="119" y="232"/>
                  </a:cubicBezTo>
                  <a:cubicBezTo>
                    <a:pt x="136" y="232"/>
                    <a:pt x="136" y="215"/>
                    <a:pt x="153" y="198"/>
                  </a:cubicBezTo>
                  <a:cubicBezTo>
                    <a:pt x="170" y="147"/>
                    <a:pt x="187" y="113"/>
                    <a:pt x="221" y="79"/>
                  </a:cubicBezTo>
                  <a:cubicBezTo>
                    <a:pt x="247" y="40"/>
                    <a:pt x="202" y="0"/>
                    <a:pt x="16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0"/>
            <p:cNvSpPr/>
            <p:nvPr/>
          </p:nvSpPr>
          <p:spPr>
            <a:xfrm>
              <a:off x="1531975" y="717850"/>
              <a:ext cx="5775" cy="4800"/>
            </a:xfrm>
            <a:custGeom>
              <a:avLst/>
              <a:gdLst/>
              <a:ahLst/>
              <a:cxnLst/>
              <a:rect l="l" t="t" r="r" b="b"/>
              <a:pathLst>
                <a:path w="231" h="192" extrusionOk="0">
                  <a:moveTo>
                    <a:pt x="111" y="0"/>
                  </a:moveTo>
                  <a:cubicBezTo>
                    <a:pt x="48" y="0"/>
                    <a:pt x="0" y="67"/>
                    <a:pt x="27" y="134"/>
                  </a:cubicBezTo>
                  <a:cubicBezTo>
                    <a:pt x="52" y="173"/>
                    <a:pt x="87" y="192"/>
                    <a:pt x="125" y="192"/>
                  </a:cubicBezTo>
                  <a:cubicBezTo>
                    <a:pt x="137" y="192"/>
                    <a:pt x="150" y="190"/>
                    <a:pt x="163" y="185"/>
                  </a:cubicBezTo>
                  <a:cubicBezTo>
                    <a:pt x="197" y="168"/>
                    <a:pt x="231" y="117"/>
                    <a:pt x="214" y="83"/>
                  </a:cubicBezTo>
                  <a:cubicBezTo>
                    <a:pt x="197" y="49"/>
                    <a:pt x="180" y="32"/>
                    <a:pt x="163" y="16"/>
                  </a:cubicBezTo>
                  <a:cubicBezTo>
                    <a:pt x="145" y="5"/>
                    <a:pt x="127" y="0"/>
                    <a:pt x="11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0"/>
            <p:cNvSpPr/>
            <p:nvPr/>
          </p:nvSpPr>
          <p:spPr>
            <a:xfrm>
              <a:off x="1541950" y="713175"/>
              <a:ext cx="6850" cy="4925"/>
            </a:xfrm>
            <a:custGeom>
              <a:avLst/>
              <a:gdLst/>
              <a:ahLst/>
              <a:cxnLst/>
              <a:rect l="l" t="t" r="r" b="b"/>
              <a:pathLst>
                <a:path w="274" h="197" extrusionOk="0">
                  <a:moveTo>
                    <a:pt x="171" y="0"/>
                  </a:moveTo>
                  <a:cubicBezTo>
                    <a:pt x="143" y="0"/>
                    <a:pt x="115" y="14"/>
                    <a:pt x="87" y="33"/>
                  </a:cubicBezTo>
                  <a:cubicBezTo>
                    <a:pt x="0" y="90"/>
                    <a:pt x="60" y="197"/>
                    <a:pt x="143" y="197"/>
                  </a:cubicBezTo>
                  <a:cubicBezTo>
                    <a:pt x="158" y="197"/>
                    <a:pt x="173" y="193"/>
                    <a:pt x="189" y="186"/>
                  </a:cubicBezTo>
                  <a:cubicBezTo>
                    <a:pt x="206" y="169"/>
                    <a:pt x="240" y="152"/>
                    <a:pt x="257" y="135"/>
                  </a:cubicBezTo>
                  <a:cubicBezTo>
                    <a:pt x="274" y="101"/>
                    <a:pt x="274" y="50"/>
                    <a:pt x="240" y="33"/>
                  </a:cubicBezTo>
                  <a:cubicBezTo>
                    <a:pt x="217" y="10"/>
                    <a:pt x="194" y="0"/>
                    <a:pt x="17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0"/>
            <p:cNvSpPr/>
            <p:nvPr/>
          </p:nvSpPr>
          <p:spPr>
            <a:xfrm>
              <a:off x="1556425" y="706825"/>
              <a:ext cx="5425" cy="4950"/>
            </a:xfrm>
            <a:custGeom>
              <a:avLst/>
              <a:gdLst/>
              <a:ahLst/>
              <a:cxnLst/>
              <a:rect l="l" t="t" r="r" b="b"/>
              <a:pathLst>
                <a:path w="217" h="198" extrusionOk="0">
                  <a:moveTo>
                    <a:pt x="121" y="1"/>
                  </a:moveTo>
                  <a:cubicBezTo>
                    <a:pt x="98" y="1"/>
                    <a:pt x="73" y="10"/>
                    <a:pt x="52" y="32"/>
                  </a:cubicBezTo>
                  <a:cubicBezTo>
                    <a:pt x="52" y="32"/>
                    <a:pt x="52" y="32"/>
                    <a:pt x="52" y="49"/>
                  </a:cubicBezTo>
                  <a:cubicBezTo>
                    <a:pt x="1" y="83"/>
                    <a:pt x="18" y="168"/>
                    <a:pt x="69" y="185"/>
                  </a:cubicBezTo>
                  <a:cubicBezTo>
                    <a:pt x="87" y="194"/>
                    <a:pt x="105" y="198"/>
                    <a:pt x="122" y="198"/>
                  </a:cubicBezTo>
                  <a:cubicBezTo>
                    <a:pt x="168" y="198"/>
                    <a:pt x="205" y="166"/>
                    <a:pt x="205" y="117"/>
                  </a:cubicBezTo>
                  <a:cubicBezTo>
                    <a:pt x="216" y="47"/>
                    <a:pt x="172" y="1"/>
                    <a:pt x="1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0"/>
            <p:cNvSpPr/>
            <p:nvPr/>
          </p:nvSpPr>
          <p:spPr>
            <a:xfrm>
              <a:off x="1705550" y="906650"/>
              <a:ext cx="4700" cy="6800"/>
            </a:xfrm>
            <a:custGeom>
              <a:avLst/>
              <a:gdLst/>
              <a:ahLst/>
              <a:cxnLst/>
              <a:rect l="l" t="t" r="r" b="b"/>
              <a:pathLst>
                <a:path w="188" h="272" extrusionOk="0">
                  <a:moveTo>
                    <a:pt x="135" y="1"/>
                  </a:moveTo>
                  <a:cubicBezTo>
                    <a:pt x="124" y="1"/>
                    <a:pt x="111" y="9"/>
                    <a:pt x="103" y="26"/>
                  </a:cubicBezTo>
                  <a:cubicBezTo>
                    <a:pt x="52" y="94"/>
                    <a:pt x="1" y="179"/>
                    <a:pt x="52" y="247"/>
                  </a:cubicBezTo>
                  <a:cubicBezTo>
                    <a:pt x="52" y="259"/>
                    <a:pt x="77" y="271"/>
                    <a:pt x="98" y="271"/>
                  </a:cubicBezTo>
                  <a:cubicBezTo>
                    <a:pt x="107" y="271"/>
                    <a:pt x="115" y="269"/>
                    <a:pt x="120" y="264"/>
                  </a:cubicBezTo>
                  <a:cubicBezTo>
                    <a:pt x="188" y="213"/>
                    <a:pt x="171" y="111"/>
                    <a:pt x="154" y="26"/>
                  </a:cubicBezTo>
                  <a:cubicBezTo>
                    <a:pt x="154" y="9"/>
                    <a:pt x="145" y="1"/>
                    <a:pt x="13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0"/>
            <p:cNvSpPr/>
            <p:nvPr/>
          </p:nvSpPr>
          <p:spPr>
            <a:xfrm>
              <a:off x="1701725" y="916175"/>
              <a:ext cx="6825" cy="11425"/>
            </a:xfrm>
            <a:custGeom>
              <a:avLst/>
              <a:gdLst/>
              <a:ahLst/>
              <a:cxnLst/>
              <a:rect l="l" t="t" r="r" b="b"/>
              <a:pathLst>
                <a:path w="273" h="457" extrusionOk="0">
                  <a:moveTo>
                    <a:pt x="212" y="1"/>
                  </a:moveTo>
                  <a:cubicBezTo>
                    <a:pt x="203" y="1"/>
                    <a:pt x="194" y="6"/>
                    <a:pt x="188" y="19"/>
                  </a:cubicBezTo>
                  <a:cubicBezTo>
                    <a:pt x="103" y="121"/>
                    <a:pt x="1" y="291"/>
                    <a:pt x="35" y="444"/>
                  </a:cubicBezTo>
                  <a:cubicBezTo>
                    <a:pt x="43" y="453"/>
                    <a:pt x="52" y="457"/>
                    <a:pt x="60" y="457"/>
                  </a:cubicBezTo>
                  <a:cubicBezTo>
                    <a:pt x="69" y="457"/>
                    <a:pt x="77" y="453"/>
                    <a:pt x="86" y="444"/>
                  </a:cubicBezTo>
                  <a:cubicBezTo>
                    <a:pt x="188" y="342"/>
                    <a:pt x="273" y="172"/>
                    <a:pt x="239" y="36"/>
                  </a:cubicBezTo>
                  <a:cubicBezTo>
                    <a:pt x="239" y="15"/>
                    <a:pt x="226" y="1"/>
                    <a:pt x="21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0"/>
            <p:cNvSpPr/>
            <p:nvPr/>
          </p:nvSpPr>
          <p:spPr>
            <a:xfrm>
              <a:off x="1697050" y="931100"/>
              <a:ext cx="5550" cy="12950"/>
            </a:xfrm>
            <a:custGeom>
              <a:avLst/>
              <a:gdLst/>
              <a:ahLst/>
              <a:cxnLst/>
              <a:rect l="l" t="t" r="r" b="b"/>
              <a:pathLst>
                <a:path w="222" h="518" extrusionOk="0">
                  <a:moveTo>
                    <a:pt x="188" y="0"/>
                  </a:moveTo>
                  <a:cubicBezTo>
                    <a:pt x="154" y="102"/>
                    <a:pt x="103" y="170"/>
                    <a:pt x="69" y="272"/>
                  </a:cubicBezTo>
                  <a:cubicBezTo>
                    <a:pt x="35" y="340"/>
                    <a:pt x="18" y="425"/>
                    <a:pt x="1" y="510"/>
                  </a:cubicBezTo>
                  <a:cubicBezTo>
                    <a:pt x="1" y="510"/>
                    <a:pt x="9" y="517"/>
                    <a:pt x="14" y="517"/>
                  </a:cubicBezTo>
                  <a:cubicBezTo>
                    <a:pt x="16" y="517"/>
                    <a:pt x="18" y="516"/>
                    <a:pt x="18" y="510"/>
                  </a:cubicBezTo>
                  <a:cubicBezTo>
                    <a:pt x="52" y="425"/>
                    <a:pt x="103" y="357"/>
                    <a:pt x="137" y="255"/>
                  </a:cubicBezTo>
                  <a:cubicBezTo>
                    <a:pt x="171" y="187"/>
                    <a:pt x="205" y="102"/>
                    <a:pt x="205" y="17"/>
                  </a:cubicBezTo>
                  <a:cubicBezTo>
                    <a:pt x="222" y="0"/>
                    <a:pt x="205" y="0"/>
                    <a:pt x="18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0"/>
            <p:cNvSpPr/>
            <p:nvPr/>
          </p:nvSpPr>
          <p:spPr>
            <a:xfrm>
              <a:off x="1706150" y="929975"/>
              <a:ext cx="5325" cy="5575"/>
            </a:xfrm>
            <a:custGeom>
              <a:avLst/>
              <a:gdLst/>
              <a:ahLst/>
              <a:cxnLst/>
              <a:rect l="l" t="t" r="r" b="b"/>
              <a:pathLst>
                <a:path w="213" h="223" extrusionOk="0">
                  <a:moveTo>
                    <a:pt x="85" y="1"/>
                  </a:moveTo>
                  <a:cubicBezTo>
                    <a:pt x="43" y="1"/>
                    <a:pt x="0" y="36"/>
                    <a:pt x="11" y="79"/>
                  </a:cubicBezTo>
                  <a:cubicBezTo>
                    <a:pt x="28" y="130"/>
                    <a:pt x="62" y="181"/>
                    <a:pt x="113" y="215"/>
                  </a:cubicBezTo>
                  <a:cubicBezTo>
                    <a:pt x="121" y="220"/>
                    <a:pt x="129" y="223"/>
                    <a:pt x="137" y="223"/>
                  </a:cubicBezTo>
                  <a:cubicBezTo>
                    <a:pt x="178" y="223"/>
                    <a:pt x="212" y="156"/>
                    <a:pt x="198" y="113"/>
                  </a:cubicBezTo>
                  <a:cubicBezTo>
                    <a:pt x="181" y="96"/>
                    <a:pt x="147" y="62"/>
                    <a:pt x="147" y="45"/>
                  </a:cubicBezTo>
                  <a:cubicBezTo>
                    <a:pt x="134" y="13"/>
                    <a:pt x="110" y="1"/>
                    <a:pt x="8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0"/>
            <p:cNvSpPr/>
            <p:nvPr/>
          </p:nvSpPr>
          <p:spPr>
            <a:xfrm>
              <a:off x="1620575" y="985875"/>
              <a:ext cx="4225" cy="4375"/>
            </a:xfrm>
            <a:custGeom>
              <a:avLst/>
              <a:gdLst/>
              <a:ahLst/>
              <a:cxnLst/>
              <a:rect l="l" t="t" r="r" b="b"/>
              <a:pathLst>
                <a:path w="169" h="175" extrusionOk="0">
                  <a:moveTo>
                    <a:pt x="80" y="1"/>
                  </a:moveTo>
                  <a:cubicBezTo>
                    <a:pt x="41" y="1"/>
                    <a:pt x="1" y="31"/>
                    <a:pt x="1" y="86"/>
                  </a:cubicBezTo>
                  <a:cubicBezTo>
                    <a:pt x="1" y="120"/>
                    <a:pt x="18" y="154"/>
                    <a:pt x="52" y="171"/>
                  </a:cubicBezTo>
                  <a:cubicBezTo>
                    <a:pt x="59" y="174"/>
                    <a:pt x="66" y="175"/>
                    <a:pt x="73" y="175"/>
                  </a:cubicBezTo>
                  <a:cubicBezTo>
                    <a:pt x="120" y="175"/>
                    <a:pt x="169" y="131"/>
                    <a:pt x="154" y="86"/>
                  </a:cubicBezTo>
                  <a:cubicBezTo>
                    <a:pt x="154" y="86"/>
                    <a:pt x="154" y="69"/>
                    <a:pt x="154" y="69"/>
                  </a:cubicBezTo>
                  <a:cubicBezTo>
                    <a:pt x="146" y="23"/>
                    <a:pt x="113" y="1"/>
                    <a:pt x="8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0"/>
            <p:cNvSpPr/>
            <p:nvPr/>
          </p:nvSpPr>
          <p:spPr>
            <a:xfrm>
              <a:off x="1694950" y="993050"/>
              <a:ext cx="8500" cy="5200"/>
            </a:xfrm>
            <a:custGeom>
              <a:avLst/>
              <a:gdLst/>
              <a:ahLst/>
              <a:cxnLst/>
              <a:rect l="l" t="t" r="r" b="b"/>
              <a:pathLst>
                <a:path w="340" h="208" extrusionOk="0">
                  <a:moveTo>
                    <a:pt x="80" y="0"/>
                  </a:moveTo>
                  <a:cubicBezTo>
                    <a:pt x="65" y="0"/>
                    <a:pt x="50" y="1"/>
                    <a:pt x="34" y="3"/>
                  </a:cubicBezTo>
                  <a:cubicBezTo>
                    <a:pt x="0" y="3"/>
                    <a:pt x="0" y="54"/>
                    <a:pt x="34" y="71"/>
                  </a:cubicBezTo>
                  <a:cubicBezTo>
                    <a:pt x="102" y="122"/>
                    <a:pt x="187" y="139"/>
                    <a:pt x="255" y="190"/>
                  </a:cubicBezTo>
                  <a:cubicBezTo>
                    <a:pt x="272" y="207"/>
                    <a:pt x="289" y="207"/>
                    <a:pt x="306" y="207"/>
                  </a:cubicBezTo>
                  <a:cubicBezTo>
                    <a:pt x="323" y="190"/>
                    <a:pt x="340" y="173"/>
                    <a:pt x="340" y="156"/>
                  </a:cubicBezTo>
                  <a:cubicBezTo>
                    <a:pt x="340" y="139"/>
                    <a:pt x="340" y="122"/>
                    <a:pt x="323" y="105"/>
                  </a:cubicBezTo>
                  <a:cubicBezTo>
                    <a:pt x="264" y="46"/>
                    <a:pt x="179" y="0"/>
                    <a:pt x="8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0"/>
            <p:cNvSpPr/>
            <p:nvPr/>
          </p:nvSpPr>
          <p:spPr>
            <a:xfrm>
              <a:off x="1610475" y="967100"/>
              <a:ext cx="15650" cy="10850"/>
            </a:xfrm>
            <a:custGeom>
              <a:avLst/>
              <a:gdLst/>
              <a:ahLst/>
              <a:cxnLst/>
              <a:rect l="l" t="t" r="r" b="b"/>
              <a:pathLst>
                <a:path w="626" h="434" extrusionOk="0">
                  <a:moveTo>
                    <a:pt x="47" y="0"/>
                  </a:moveTo>
                  <a:cubicBezTo>
                    <a:pt x="20" y="0"/>
                    <a:pt x="0" y="28"/>
                    <a:pt x="14" y="56"/>
                  </a:cubicBezTo>
                  <a:cubicBezTo>
                    <a:pt x="65" y="141"/>
                    <a:pt x="150" y="226"/>
                    <a:pt x="252" y="243"/>
                  </a:cubicBezTo>
                  <a:cubicBezTo>
                    <a:pt x="377" y="274"/>
                    <a:pt x="430" y="434"/>
                    <a:pt x="556" y="434"/>
                  </a:cubicBezTo>
                  <a:cubicBezTo>
                    <a:pt x="567" y="434"/>
                    <a:pt x="579" y="432"/>
                    <a:pt x="592" y="430"/>
                  </a:cubicBezTo>
                  <a:cubicBezTo>
                    <a:pt x="626" y="430"/>
                    <a:pt x="626" y="413"/>
                    <a:pt x="626" y="379"/>
                  </a:cubicBezTo>
                  <a:cubicBezTo>
                    <a:pt x="575" y="311"/>
                    <a:pt x="456" y="277"/>
                    <a:pt x="371" y="260"/>
                  </a:cubicBezTo>
                  <a:cubicBezTo>
                    <a:pt x="303" y="243"/>
                    <a:pt x="252" y="141"/>
                    <a:pt x="201" y="90"/>
                  </a:cubicBezTo>
                  <a:cubicBezTo>
                    <a:pt x="150" y="56"/>
                    <a:pt x="116" y="22"/>
                    <a:pt x="65" y="5"/>
                  </a:cubicBezTo>
                  <a:cubicBezTo>
                    <a:pt x="59" y="2"/>
                    <a:pt x="53" y="0"/>
                    <a:pt x="4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0"/>
            <p:cNvSpPr/>
            <p:nvPr/>
          </p:nvSpPr>
          <p:spPr>
            <a:xfrm>
              <a:off x="1632050" y="981650"/>
              <a:ext cx="84025" cy="39575"/>
            </a:xfrm>
            <a:custGeom>
              <a:avLst/>
              <a:gdLst/>
              <a:ahLst/>
              <a:cxnLst/>
              <a:rect l="l" t="t" r="r" b="b"/>
              <a:pathLst>
                <a:path w="3361" h="1583" extrusionOk="0">
                  <a:moveTo>
                    <a:pt x="35" y="0"/>
                  </a:moveTo>
                  <a:cubicBezTo>
                    <a:pt x="18" y="0"/>
                    <a:pt x="1" y="34"/>
                    <a:pt x="18" y="51"/>
                  </a:cubicBezTo>
                  <a:cubicBezTo>
                    <a:pt x="562" y="289"/>
                    <a:pt x="1071" y="578"/>
                    <a:pt x="1581" y="867"/>
                  </a:cubicBezTo>
                  <a:cubicBezTo>
                    <a:pt x="2091" y="1156"/>
                    <a:pt x="2652" y="1496"/>
                    <a:pt x="3230" y="1581"/>
                  </a:cubicBezTo>
                  <a:cubicBezTo>
                    <a:pt x="3236" y="1582"/>
                    <a:pt x="3241" y="1582"/>
                    <a:pt x="3247" y="1582"/>
                  </a:cubicBezTo>
                  <a:cubicBezTo>
                    <a:pt x="3335" y="1582"/>
                    <a:pt x="3361" y="1460"/>
                    <a:pt x="3281" y="1428"/>
                  </a:cubicBezTo>
                  <a:cubicBezTo>
                    <a:pt x="2754" y="1173"/>
                    <a:pt x="2176" y="986"/>
                    <a:pt x="1649" y="731"/>
                  </a:cubicBezTo>
                  <a:cubicBezTo>
                    <a:pt x="1122" y="493"/>
                    <a:pt x="596" y="221"/>
                    <a:pt x="3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0"/>
            <p:cNvSpPr/>
            <p:nvPr/>
          </p:nvSpPr>
          <p:spPr>
            <a:xfrm>
              <a:off x="1705125" y="1038575"/>
              <a:ext cx="24675" cy="8575"/>
            </a:xfrm>
            <a:custGeom>
              <a:avLst/>
              <a:gdLst/>
              <a:ahLst/>
              <a:cxnLst/>
              <a:rect l="l" t="t" r="r" b="b"/>
              <a:pathLst>
                <a:path w="987" h="343" extrusionOk="0">
                  <a:moveTo>
                    <a:pt x="69" y="1"/>
                  </a:moveTo>
                  <a:cubicBezTo>
                    <a:pt x="18" y="1"/>
                    <a:pt x="1" y="86"/>
                    <a:pt x="52" y="103"/>
                  </a:cubicBezTo>
                  <a:cubicBezTo>
                    <a:pt x="171" y="171"/>
                    <a:pt x="307" y="222"/>
                    <a:pt x="443" y="222"/>
                  </a:cubicBezTo>
                  <a:cubicBezTo>
                    <a:pt x="452" y="221"/>
                    <a:pt x="461" y="220"/>
                    <a:pt x="469" y="220"/>
                  </a:cubicBezTo>
                  <a:cubicBezTo>
                    <a:pt x="618" y="220"/>
                    <a:pt x="743" y="342"/>
                    <a:pt x="892" y="342"/>
                  </a:cubicBezTo>
                  <a:cubicBezTo>
                    <a:pt x="901" y="342"/>
                    <a:pt x="910" y="342"/>
                    <a:pt x="919" y="341"/>
                  </a:cubicBezTo>
                  <a:cubicBezTo>
                    <a:pt x="953" y="341"/>
                    <a:pt x="987" y="273"/>
                    <a:pt x="936" y="256"/>
                  </a:cubicBezTo>
                  <a:cubicBezTo>
                    <a:pt x="800" y="137"/>
                    <a:pt x="630" y="205"/>
                    <a:pt x="477" y="103"/>
                  </a:cubicBezTo>
                  <a:cubicBezTo>
                    <a:pt x="358" y="35"/>
                    <a:pt x="205" y="1"/>
                    <a:pt x="6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0"/>
            <p:cNvSpPr/>
            <p:nvPr/>
          </p:nvSpPr>
          <p:spPr>
            <a:xfrm>
              <a:off x="1815175" y="1036875"/>
              <a:ext cx="21275" cy="6825"/>
            </a:xfrm>
            <a:custGeom>
              <a:avLst/>
              <a:gdLst/>
              <a:ahLst/>
              <a:cxnLst/>
              <a:rect l="l" t="t" r="r" b="b"/>
              <a:pathLst>
                <a:path w="851" h="273" extrusionOk="0">
                  <a:moveTo>
                    <a:pt x="1" y="1"/>
                  </a:moveTo>
                  <a:lnTo>
                    <a:pt x="1" y="1"/>
                  </a:lnTo>
                  <a:cubicBezTo>
                    <a:pt x="256" y="120"/>
                    <a:pt x="544" y="239"/>
                    <a:pt x="816" y="273"/>
                  </a:cubicBezTo>
                  <a:cubicBezTo>
                    <a:pt x="833" y="273"/>
                    <a:pt x="850" y="256"/>
                    <a:pt x="833" y="256"/>
                  </a:cubicBezTo>
                  <a:cubicBezTo>
                    <a:pt x="612" y="35"/>
                    <a:pt x="273" y="86"/>
                    <a:pt x="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0"/>
            <p:cNvSpPr/>
            <p:nvPr/>
          </p:nvSpPr>
          <p:spPr>
            <a:xfrm>
              <a:off x="1975775" y="1058125"/>
              <a:ext cx="11500" cy="4875"/>
            </a:xfrm>
            <a:custGeom>
              <a:avLst/>
              <a:gdLst/>
              <a:ahLst/>
              <a:cxnLst/>
              <a:rect l="l" t="t" r="r" b="b"/>
              <a:pathLst>
                <a:path w="460" h="195" extrusionOk="0">
                  <a:moveTo>
                    <a:pt x="290" y="1"/>
                  </a:moveTo>
                  <a:cubicBezTo>
                    <a:pt x="256" y="18"/>
                    <a:pt x="239" y="18"/>
                    <a:pt x="222" y="52"/>
                  </a:cubicBezTo>
                  <a:cubicBezTo>
                    <a:pt x="222" y="35"/>
                    <a:pt x="205" y="35"/>
                    <a:pt x="205" y="35"/>
                  </a:cubicBezTo>
                  <a:cubicBezTo>
                    <a:pt x="179" y="26"/>
                    <a:pt x="154" y="22"/>
                    <a:pt x="128" y="22"/>
                  </a:cubicBezTo>
                  <a:cubicBezTo>
                    <a:pt x="103" y="22"/>
                    <a:pt x="77" y="26"/>
                    <a:pt x="52" y="35"/>
                  </a:cubicBezTo>
                  <a:cubicBezTo>
                    <a:pt x="1" y="52"/>
                    <a:pt x="1" y="120"/>
                    <a:pt x="35" y="137"/>
                  </a:cubicBezTo>
                  <a:cubicBezTo>
                    <a:pt x="67" y="158"/>
                    <a:pt x="106" y="180"/>
                    <a:pt x="148" y="180"/>
                  </a:cubicBezTo>
                  <a:cubicBezTo>
                    <a:pt x="172" y="180"/>
                    <a:pt x="197" y="172"/>
                    <a:pt x="222" y="154"/>
                  </a:cubicBezTo>
                  <a:cubicBezTo>
                    <a:pt x="234" y="178"/>
                    <a:pt x="256" y="194"/>
                    <a:pt x="286" y="194"/>
                  </a:cubicBezTo>
                  <a:cubicBezTo>
                    <a:pt x="298" y="194"/>
                    <a:pt x="310" y="192"/>
                    <a:pt x="324" y="188"/>
                  </a:cubicBezTo>
                  <a:cubicBezTo>
                    <a:pt x="358" y="171"/>
                    <a:pt x="392" y="188"/>
                    <a:pt x="426" y="154"/>
                  </a:cubicBezTo>
                  <a:cubicBezTo>
                    <a:pt x="460" y="137"/>
                    <a:pt x="460" y="86"/>
                    <a:pt x="443" y="52"/>
                  </a:cubicBezTo>
                  <a:cubicBezTo>
                    <a:pt x="409" y="1"/>
                    <a:pt x="341" y="1"/>
                    <a:pt x="29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0"/>
            <p:cNvSpPr/>
            <p:nvPr/>
          </p:nvSpPr>
          <p:spPr>
            <a:xfrm>
              <a:off x="1989375" y="1059050"/>
              <a:ext cx="5550" cy="3600"/>
            </a:xfrm>
            <a:custGeom>
              <a:avLst/>
              <a:gdLst/>
              <a:ahLst/>
              <a:cxnLst/>
              <a:rect l="l" t="t" r="r" b="b"/>
              <a:pathLst>
                <a:path w="222" h="144" extrusionOk="0">
                  <a:moveTo>
                    <a:pt x="122" y="1"/>
                  </a:moveTo>
                  <a:cubicBezTo>
                    <a:pt x="80" y="1"/>
                    <a:pt x="37" y="19"/>
                    <a:pt x="18" y="49"/>
                  </a:cubicBezTo>
                  <a:cubicBezTo>
                    <a:pt x="1" y="66"/>
                    <a:pt x="1" y="117"/>
                    <a:pt x="35" y="134"/>
                  </a:cubicBezTo>
                  <a:cubicBezTo>
                    <a:pt x="53" y="140"/>
                    <a:pt x="74" y="144"/>
                    <a:pt x="96" y="144"/>
                  </a:cubicBezTo>
                  <a:cubicBezTo>
                    <a:pt x="133" y="144"/>
                    <a:pt x="172" y="132"/>
                    <a:pt x="205" y="100"/>
                  </a:cubicBezTo>
                  <a:cubicBezTo>
                    <a:pt x="222" y="83"/>
                    <a:pt x="222" y="66"/>
                    <a:pt x="205" y="32"/>
                  </a:cubicBezTo>
                  <a:cubicBezTo>
                    <a:pt x="183" y="10"/>
                    <a:pt x="153" y="1"/>
                    <a:pt x="12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0"/>
            <p:cNvSpPr/>
            <p:nvPr/>
          </p:nvSpPr>
          <p:spPr>
            <a:xfrm>
              <a:off x="1966850" y="1039650"/>
              <a:ext cx="74800" cy="5825"/>
            </a:xfrm>
            <a:custGeom>
              <a:avLst/>
              <a:gdLst/>
              <a:ahLst/>
              <a:cxnLst/>
              <a:rect l="l" t="t" r="r" b="b"/>
              <a:pathLst>
                <a:path w="2992" h="233" extrusionOk="0">
                  <a:moveTo>
                    <a:pt x="2261" y="0"/>
                  </a:moveTo>
                  <a:cubicBezTo>
                    <a:pt x="2032" y="0"/>
                    <a:pt x="1802" y="9"/>
                    <a:pt x="1581" y="9"/>
                  </a:cubicBezTo>
                  <a:cubicBezTo>
                    <a:pt x="1436" y="9"/>
                    <a:pt x="1290" y="7"/>
                    <a:pt x="1144" y="7"/>
                  </a:cubicBezTo>
                  <a:cubicBezTo>
                    <a:pt x="780" y="7"/>
                    <a:pt x="416" y="16"/>
                    <a:pt x="52" y="77"/>
                  </a:cubicBezTo>
                  <a:cubicBezTo>
                    <a:pt x="18" y="77"/>
                    <a:pt x="1" y="145"/>
                    <a:pt x="52" y="145"/>
                  </a:cubicBezTo>
                  <a:cubicBezTo>
                    <a:pt x="494" y="179"/>
                    <a:pt x="953" y="179"/>
                    <a:pt x="1394" y="196"/>
                  </a:cubicBezTo>
                  <a:cubicBezTo>
                    <a:pt x="1637" y="212"/>
                    <a:pt x="1888" y="232"/>
                    <a:pt x="2137" y="232"/>
                  </a:cubicBezTo>
                  <a:cubicBezTo>
                    <a:pt x="2411" y="232"/>
                    <a:pt x="2683" y="208"/>
                    <a:pt x="2941" y="128"/>
                  </a:cubicBezTo>
                  <a:cubicBezTo>
                    <a:pt x="2992" y="111"/>
                    <a:pt x="2975" y="43"/>
                    <a:pt x="2941" y="43"/>
                  </a:cubicBezTo>
                  <a:cubicBezTo>
                    <a:pt x="2720" y="9"/>
                    <a:pt x="2491" y="0"/>
                    <a:pt x="226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0"/>
            <p:cNvSpPr/>
            <p:nvPr/>
          </p:nvSpPr>
          <p:spPr>
            <a:xfrm>
              <a:off x="1980025" y="1034325"/>
              <a:ext cx="11075" cy="3600"/>
            </a:xfrm>
            <a:custGeom>
              <a:avLst/>
              <a:gdLst/>
              <a:ahLst/>
              <a:cxnLst/>
              <a:rect l="l" t="t" r="r" b="b"/>
              <a:pathLst>
                <a:path w="443" h="144" extrusionOk="0">
                  <a:moveTo>
                    <a:pt x="86" y="1"/>
                  </a:moveTo>
                  <a:cubicBezTo>
                    <a:pt x="18" y="1"/>
                    <a:pt x="1" y="103"/>
                    <a:pt x="69" y="120"/>
                  </a:cubicBezTo>
                  <a:cubicBezTo>
                    <a:pt x="137" y="137"/>
                    <a:pt x="188" y="137"/>
                    <a:pt x="256" y="137"/>
                  </a:cubicBezTo>
                  <a:cubicBezTo>
                    <a:pt x="274" y="141"/>
                    <a:pt x="290" y="144"/>
                    <a:pt x="304" y="144"/>
                  </a:cubicBezTo>
                  <a:cubicBezTo>
                    <a:pt x="344" y="144"/>
                    <a:pt x="376" y="128"/>
                    <a:pt x="426" y="103"/>
                  </a:cubicBezTo>
                  <a:cubicBezTo>
                    <a:pt x="443" y="103"/>
                    <a:pt x="443" y="69"/>
                    <a:pt x="409" y="52"/>
                  </a:cubicBezTo>
                  <a:cubicBezTo>
                    <a:pt x="324" y="1"/>
                    <a:pt x="205" y="18"/>
                    <a:pt x="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0"/>
            <p:cNvSpPr/>
            <p:nvPr/>
          </p:nvSpPr>
          <p:spPr>
            <a:xfrm>
              <a:off x="2025075" y="1034175"/>
              <a:ext cx="18700" cy="4050"/>
            </a:xfrm>
            <a:custGeom>
              <a:avLst/>
              <a:gdLst/>
              <a:ahLst/>
              <a:cxnLst/>
              <a:rect l="l" t="t" r="r" b="b"/>
              <a:pathLst>
                <a:path w="748" h="162" extrusionOk="0">
                  <a:moveTo>
                    <a:pt x="592" y="0"/>
                  </a:moveTo>
                  <a:cubicBezTo>
                    <a:pt x="530" y="0"/>
                    <a:pt x="464" y="15"/>
                    <a:pt x="408" y="24"/>
                  </a:cubicBezTo>
                  <a:cubicBezTo>
                    <a:pt x="272" y="58"/>
                    <a:pt x="136" y="92"/>
                    <a:pt x="0" y="109"/>
                  </a:cubicBezTo>
                  <a:cubicBezTo>
                    <a:pt x="0" y="126"/>
                    <a:pt x="0" y="143"/>
                    <a:pt x="0" y="143"/>
                  </a:cubicBezTo>
                  <a:cubicBezTo>
                    <a:pt x="136" y="143"/>
                    <a:pt x="272" y="143"/>
                    <a:pt x="408" y="160"/>
                  </a:cubicBezTo>
                  <a:cubicBezTo>
                    <a:pt x="442" y="160"/>
                    <a:pt x="477" y="161"/>
                    <a:pt x="512" y="161"/>
                  </a:cubicBezTo>
                  <a:cubicBezTo>
                    <a:pt x="599" y="161"/>
                    <a:pt x="682" y="153"/>
                    <a:pt x="731" y="92"/>
                  </a:cubicBezTo>
                  <a:cubicBezTo>
                    <a:pt x="748" y="75"/>
                    <a:pt x="748" y="41"/>
                    <a:pt x="731" y="41"/>
                  </a:cubicBezTo>
                  <a:cubicBezTo>
                    <a:pt x="692" y="10"/>
                    <a:pt x="644" y="0"/>
                    <a:pt x="59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0"/>
            <p:cNvSpPr/>
            <p:nvPr/>
          </p:nvSpPr>
          <p:spPr>
            <a:xfrm>
              <a:off x="1919000" y="933300"/>
              <a:ext cx="11650" cy="26625"/>
            </a:xfrm>
            <a:custGeom>
              <a:avLst/>
              <a:gdLst/>
              <a:ahLst/>
              <a:cxnLst/>
              <a:rect l="l" t="t" r="r" b="b"/>
              <a:pathLst>
                <a:path w="466" h="1065" extrusionOk="0">
                  <a:moveTo>
                    <a:pt x="96" y="0"/>
                  </a:moveTo>
                  <a:cubicBezTo>
                    <a:pt x="66" y="0"/>
                    <a:pt x="36" y="18"/>
                    <a:pt x="45" y="48"/>
                  </a:cubicBezTo>
                  <a:cubicBezTo>
                    <a:pt x="60" y="165"/>
                    <a:pt x="87" y="256"/>
                    <a:pt x="116" y="355"/>
                  </a:cubicBezTo>
                  <a:lnTo>
                    <a:pt x="116" y="355"/>
                  </a:lnTo>
                  <a:cubicBezTo>
                    <a:pt x="110" y="345"/>
                    <a:pt x="103" y="334"/>
                    <a:pt x="96" y="320"/>
                  </a:cubicBezTo>
                  <a:cubicBezTo>
                    <a:pt x="90" y="308"/>
                    <a:pt x="76" y="302"/>
                    <a:pt x="60" y="302"/>
                  </a:cubicBezTo>
                  <a:cubicBezTo>
                    <a:pt x="32" y="302"/>
                    <a:pt x="0" y="321"/>
                    <a:pt x="11" y="354"/>
                  </a:cubicBezTo>
                  <a:cubicBezTo>
                    <a:pt x="96" y="592"/>
                    <a:pt x="215" y="864"/>
                    <a:pt x="385" y="1051"/>
                  </a:cubicBezTo>
                  <a:cubicBezTo>
                    <a:pt x="395" y="1061"/>
                    <a:pt x="407" y="1065"/>
                    <a:pt x="417" y="1065"/>
                  </a:cubicBezTo>
                  <a:cubicBezTo>
                    <a:pt x="443" y="1065"/>
                    <a:pt x="465" y="1041"/>
                    <a:pt x="453" y="1017"/>
                  </a:cubicBezTo>
                  <a:cubicBezTo>
                    <a:pt x="419" y="915"/>
                    <a:pt x="385" y="830"/>
                    <a:pt x="334" y="745"/>
                  </a:cubicBezTo>
                  <a:cubicBezTo>
                    <a:pt x="351" y="745"/>
                    <a:pt x="368" y="762"/>
                    <a:pt x="385" y="762"/>
                  </a:cubicBezTo>
                  <a:cubicBezTo>
                    <a:pt x="394" y="766"/>
                    <a:pt x="404" y="768"/>
                    <a:pt x="412" y="768"/>
                  </a:cubicBezTo>
                  <a:cubicBezTo>
                    <a:pt x="434" y="768"/>
                    <a:pt x="449" y="753"/>
                    <a:pt x="436" y="728"/>
                  </a:cubicBezTo>
                  <a:cubicBezTo>
                    <a:pt x="436" y="626"/>
                    <a:pt x="351" y="507"/>
                    <a:pt x="300" y="422"/>
                  </a:cubicBezTo>
                  <a:cubicBezTo>
                    <a:pt x="232" y="303"/>
                    <a:pt x="181" y="167"/>
                    <a:pt x="147" y="31"/>
                  </a:cubicBezTo>
                  <a:cubicBezTo>
                    <a:pt x="140" y="10"/>
                    <a:pt x="118" y="0"/>
                    <a:pt x="9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0"/>
            <p:cNvSpPr/>
            <p:nvPr/>
          </p:nvSpPr>
          <p:spPr>
            <a:xfrm>
              <a:off x="1922375" y="927325"/>
              <a:ext cx="7550" cy="16100"/>
            </a:xfrm>
            <a:custGeom>
              <a:avLst/>
              <a:gdLst/>
              <a:ahLst/>
              <a:cxnLst/>
              <a:rect l="l" t="t" r="r" b="b"/>
              <a:pathLst>
                <a:path w="302" h="644" extrusionOk="0">
                  <a:moveTo>
                    <a:pt x="41" y="1"/>
                  </a:moveTo>
                  <a:cubicBezTo>
                    <a:pt x="21" y="1"/>
                    <a:pt x="1" y="20"/>
                    <a:pt x="12" y="32"/>
                  </a:cubicBezTo>
                  <a:cubicBezTo>
                    <a:pt x="63" y="151"/>
                    <a:pt x="97" y="253"/>
                    <a:pt x="131" y="355"/>
                  </a:cubicBezTo>
                  <a:cubicBezTo>
                    <a:pt x="148" y="457"/>
                    <a:pt x="182" y="559"/>
                    <a:pt x="267" y="644"/>
                  </a:cubicBezTo>
                  <a:cubicBezTo>
                    <a:pt x="284" y="644"/>
                    <a:pt x="301" y="644"/>
                    <a:pt x="301" y="627"/>
                  </a:cubicBezTo>
                  <a:cubicBezTo>
                    <a:pt x="284" y="525"/>
                    <a:pt x="233" y="423"/>
                    <a:pt x="199" y="338"/>
                  </a:cubicBezTo>
                  <a:cubicBezTo>
                    <a:pt x="165" y="219"/>
                    <a:pt x="114" y="117"/>
                    <a:pt x="63" y="15"/>
                  </a:cubicBezTo>
                  <a:cubicBezTo>
                    <a:pt x="58" y="5"/>
                    <a:pt x="50" y="1"/>
                    <a:pt x="4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0"/>
            <p:cNvSpPr/>
            <p:nvPr/>
          </p:nvSpPr>
          <p:spPr>
            <a:xfrm>
              <a:off x="1924375" y="910775"/>
              <a:ext cx="9250" cy="23700"/>
            </a:xfrm>
            <a:custGeom>
              <a:avLst/>
              <a:gdLst/>
              <a:ahLst/>
              <a:cxnLst/>
              <a:rect l="l" t="t" r="r" b="b"/>
              <a:pathLst>
                <a:path w="370" h="948" extrusionOk="0">
                  <a:moveTo>
                    <a:pt x="121" y="1"/>
                  </a:moveTo>
                  <a:cubicBezTo>
                    <a:pt x="97" y="1"/>
                    <a:pt x="68" y="19"/>
                    <a:pt x="68" y="48"/>
                  </a:cubicBezTo>
                  <a:cubicBezTo>
                    <a:pt x="84" y="129"/>
                    <a:pt x="85" y="224"/>
                    <a:pt x="85" y="320"/>
                  </a:cubicBezTo>
                  <a:lnTo>
                    <a:pt x="85" y="320"/>
                  </a:lnTo>
                  <a:cubicBezTo>
                    <a:pt x="77" y="312"/>
                    <a:pt x="68" y="307"/>
                    <a:pt x="60" y="307"/>
                  </a:cubicBezTo>
                  <a:cubicBezTo>
                    <a:pt x="51" y="307"/>
                    <a:pt x="43" y="312"/>
                    <a:pt x="34" y="320"/>
                  </a:cubicBezTo>
                  <a:cubicBezTo>
                    <a:pt x="0" y="507"/>
                    <a:pt x="34" y="779"/>
                    <a:pt x="153" y="915"/>
                  </a:cubicBezTo>
                  <a:cubicBezTo>
                    <a:pt x="165" y="938"/>
                    <a:pt x="184" y="947"/>
                    <a:pt x="202" y="947"/>
                  </a:cubicBezTo>
                  <a:cubicBezTo>
                    <a:pt x="240" y="947"/>
                    <a:pt x="278" y="909"/>
                    <a:pt x="255" y="864"/>
                  </a:cubicBezTo>
                  <a:cubicBezTo>
                    <a:pt x="238" y="813"/>
                    <a:pt x="204" y="745"/>
                    <a:pt x="187" y="677"/>
                  </a:cubicBezTo>
                  <a:lnTo>
                    <a:pt x="187" y="677"/>
                  </a:lnTo>
                  <a:cubicBezTo>
                    <a:pt x="204" y="694"/>
                    <a:pt x="221" y="711"/>
                    <a:pt x="238" y="728"/>
                  </a:cubicBezTo>
                  <a:cubicBezTo>
                    <a:pt x="253" y="743"/>
                    <a:pt x="270" y="749"/>
                    <a:pt x="287" y="749"/>
                  </a:cubicBezTo>
                  <a:cubicBezTo>
                    <a:pt x="329" y="749"/>
                    <a:pt x="369" y="709"/>
                    <a:pt x="357" y="660"/>
                  </a:cubicBezTo>
                  <a:cubicBezTo>
                    <a:pt x="306" y="558"/>
                    <a:pt x="255" y="473"/>
                    <a:pt x="238" y="371"/>
                  </a:cubicBezTo>
                  <a:cubicBezTo>
                    <a:pt x="204" y="252"/>
                    <a:pt x="187" y="150"/>
                    <a:pt x="153" y="31"/>
                  </a:cubicBezTo>
                  <a:cubicBezTo>
                    <a:pt x="153" y="10"/>
                    <a:pt x="138" y="1"/>
                    <a:pt x="1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0"/>
            <p:cNvSpPr/>
            <p:nvPr/>
          </p:nvSpPr>
          <p:spPr>
            <a:xfrm>
              <a:off x="1929475" y="907275"/>
              <a:ext cx="5125" cy="12650"/>
            </a:xfrm>
            <a:custGeom>
              <a:avLst/>
              <a:gdLst/>
              <a:ahLst/>
              <a:cxnLst/>
              <a:rect l="l" t="t" r="r" b="b"/>
              <a:pathLst>
                <a:path w="205" h="506" extrusionOk="0">
                  <a:moveTo>
                    <a:pt x="49" y="1"/>
                  </a:moveTo>
                  <a:cubicBezTo>
                    <a:pt x="29" y="1"/>
                    <a:pt x="0" y="19"/>
                    <a:pt x="0" y="52"/>
                  </a:cubicBezTo>
                  <a:cubicBezTo>
                    <a:pt x="17" y="137"/>
                    <a:pt x="34" y="205"/>
                    <a:pt x="51" y="290"/>
                  </a:cubicBezTo>
                  <a:cubicBezTo>
                    <a:pt x="68" y="358"/>
                    <a:pt x="85" y="443"/>
                    <a:pt x="153" y="494"/>
                  </a:cubicBezTo>
                  <a:cubicBezTo>
                    <a:pt x="160" y="501"/>
                    <a:pt x="167" y="505"/>
                    <a:pt x="174" y="505"/>
                  </a:cubicBezTo>
                  <a:cubicBezTo>
                    <a:pt x="184" y="505"/>
                    <a:pt x="194" y="497"/>
                    <a:pt x="204" y="477"/>
                  </a:cubicBezTo>
                  <a:cubicBezTo>
                    <a:pt x="204" y="409"/>
                    <a:pt x="170" y="341"/>
                    <a:pt x="153" y="290"/>
                  </a:cubicBezTo>
                  <a:cubicBezTo>
                    <a:pt x="136" y="205"/>
                    <a:pt x="102" y="103"/>
                    <a:pt x="68" y="18"/>
                  </a:cubicBezTo>
                  <a:cubicBezTo>
                    <a:pt x="68" y="6"/>
                    <a:pt x="60" y="1"/>
                    <a:pt x="4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0"/>
            <p:cNvSpPr/>
            <p:nvPr/>
          </p:nvSpPr>
          <p:spPr>
            <a:xfrm>
              <a:off x="1932025" y="900700"/>
              <a:ext cx="5550" cy="11300"/>
            </a:xfrm>
            <a:custGeom>
              <a:avLst/>
              <a:gdLst/>
              <a:ahLst/>
              <a:cxnLst/>
              <a:rect l="l" t="t" r="r" b="b"/>
              <a:pathLst>
                <a:path w="222" h="452" extrusionOk="0">
                  <a:moveTo>
                    <a:pt x="61" y="0"/>
                  </a:moveTo>
                  <a:cubicBezTo>
                    <a:pt x="32" y="0"/>
                    <a:pt x="0" y="22"/>
                    <a:pt x="0" y="60"/>
                  </a:cubicBezTo>
                  <a:cubicBezTo>
                    <a:pt x="17" y="128"/>
                    <a:pt x="34" y="196"/>
                    <a:pt x="51" y="281"/>
                  </a:cubicBezTo>
                  <a:cubicBezTo>
                    <a:pt x="68" y="332"/>
                    <a:pt x="85" y="434"/>
                    <a:pt x="153" y="451"/>
                  </a:cubicBezTo>
                  <a:cubicBezTo>
                    <a:pt x="170" y="451"/>
                    <a:pt x="170" y="451"/>
                    <a:pt x="187" y="434"/>
                  </a:cubicBezTo>
                  <a:cubicBezTo>
                    <a:pt x="221" y="383"/>
                    <a:pt x="187" y="332"/>
                    <a:pt x="170" y="281"/>
                  </a:cubicBezTo>
                  <a:cubicBezTo>
                    <a:pt x="136" y="213"/>
                    <a:pt x="119" y="128"/>
                    <a:pt x="102" y="43"/>
                  </a:cubicBezTo>
                  <a:cubicBezTo>
                    <a:pt x="102" y="14"/>
                    <a:pt x="83" y="0"/>
                    <a:pt x="6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0"/>
            <p:cNvSpPr/>
            <p:nvPr/>
          </p:nvSpPr>
          <p:spPr>
            <a:xfrm>
              <a:off x="1935425" y="894925"/>
              <a:ext cx="3650" cy="7450"/>
            </a:xfrm>
            <a:custGeom>
              <a:avLst/>
              <a:gdLst/>
              <a:ahLst/>
              <a:cxnLst/>
              <a:rect l="l" t="t" r="r" b="b"/>
              <a:pathLst>
                <a:path w="146" h="298" extrusionOk="0">
                  <a:moveTo>
                    <a:pt x="47" y="0"/>
                  </a:moveTo>
                  <a:cubicBezTo>
                    <a:pt x="25" y="0"/>
                    <a:pt x="0" y="17"/>
                    <a:pt x="0" y="53"/>
                  </a:cubicBezTo>
                  <a:cubicBezTo>
                    <a:pt x="0" y="121"/>
                    <a:pt x="17" y="172"/>
                    <a:pt x="17" y="240"/>
                  </a:cubicBezTo>
                  <a:cubicBezTo>
                    <a:pt x="17" y="281"/>
                    <a:pt x="48" y="298"/>
                    <a:pt x="78" y="298"/>
                  </a:cubicBezTo>
                  <a:cubicBezTo>
                    <a:pt x="112" y="298"/>
                    <a:pt x="145" y="276"/>
                    <a:pt x="136" y="240"/>
                  </a:cubicBezTo>
                  <a:cubicBezTo>
                    <a:pt x="119" y="172"/>
                    <a:pt x="102" y="104"/>
                    <a:pt x="85" y="36"/>
                  </a:cubicBezTo>
                  <a:cubicBezTo>
                    <a:pt x="85" y="13"/>
                    <a:pt x="67" y="0"/>
                    <a:pt x="4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0"/>
            <p:cNvSpPr/>
            <p:nvPr/>
          </p:nvSpPr>
          <p:spPr>
            <a:xfrm>
              <a:off x="1937975" y="886125"/>
              <a:ext cx="4450" cy="7025"/>
            </a:xfrm>
            <a:custGeom>
              <a:avLst/>
              <a:gdLst/>
              <a:ahLst/>
              <a:cxnLst/>
              <a:rect l="l" t="t" r="r" b="b"/>
              <a:pathLst>
                <a:path w="178" h="281" extrusionOk="0">
                  <a:moveTo>
                    <a:pt x="75" y="1"/>
                  </a:moveTo>
                  <a:cubicBezTo>
                    <a:pt x="57" y="1"/>
                    <a:pt x="41" y="10"/>
                    <a:pt x="34" y="32"/>
                  </a:cubicBezTo>
                  <a:cubicBezTo>
                    <a:pt x="0" y="100"/>
                    <a:pt x="0" y="185"/>
                    <a:pt x="34" y="253"/>
                  </a:cubicBezTo>
                  <a:cubicBezTo>
                    <a:pt x="44" y="272"/>
                    <a:pt x="61" y="281"/>
                    <a:pt x="80" y="281"/>
                  </a:cubicBezTo>
                  <a:cubicBezTo>
                    <a:pt x="125" y="281"/>
                    <a:pt x="177" y="233"/>
                    <a:pt x="153" y="185"/>
                  </a:cubicBezTo>
                  <a:cubicBezTo>
                    <a:pt x="153" y="134"/>
                    <a:pt x="136" y="100"/>
                    <a:pt x="136" y="49"/>
                  </a:cubicBezTo>
                  <a:cubicBezTo>
                    <a:pt x="126" y="19"/>
                    <a:pt x="99" y="1"/>
                    <a:pt x="7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0"/>
            <p:cNvSpPr/>
            <p:nvPr/>
          </p:nvSpPr>
          <p:spPr>
            <a:xfrm>
              <a:off x="1941650" y="882725"/>
              <a:ext cx="5275" cy="4650"/>
            </a:xfrm>
            <a:custGeom>
              <a:avLst/>
              <a:gdLst/>
              <a:ahLst/>
              <a:cxnLst/>
              <a:rect l="l" t="t" r="r" b="b"/>
              <a:pathLst>
                <a:path w="211" h="186" extrusionOk="0">
                  <a:moveTo>
                    <a:pt x="88" y="0"/>
                  </a:moveTo>
                  <a:cubicBezTo>
                    <a:pt x="39" y="0"/>
                    <a:pt x="0" y="42"/>
                    <a:pt x="23" y="100"/>
                  </a:cubicBezTo>
                  <a:cubicBezTo>
                    <a:pt x="23" y="100"/>
                    <a:pt x="23" y="117"/>
                    <a:pt x="23" y="134"/>
                  </a:cubicBezTo>
                  <a:cubicBezTo>
                    <a:pt x="34" y="167"/>
                    <a:pt x="66" y="185"/>
                    <a:pt x="102" y="185"/>
                  </a:cubicBezTo>
                  <a:cubicBezTo>
                    <a:pt x="121" y="185"/>
                    <a:pt x="141" y="180"/>
                    <a:pt x="159" y="168"/>
                  </a:cubicBezTo>
                  <a:cubicBezTo>
                    <a:pt x="210" y="134"/>
                    <a:pt x="193" y="83"/>
                    <a:pt x="159" y="32"/>
                  </a:cubicBezTo>
                  <a:cubicBezTo>
                    <a:pt x="137" y="10"/>
                    <a:pt x="112" y="0"/>
                    <a:pt x="8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0"/>
            <p:cNvSpPr/>
            <p:nvPr/>
          </p:nvSpPr>
          <p:spPr>
            <a:xfrm>
              <a:off x="1948750" y="874925"/>
              <a:ext cx="5400" cy="5150"/>
            </a:xfrm>
            <a:custGeom>
              <a:avLst/>
              <a:gdLst/>
              <a:ahLst/>
              <a:cxnLst/>
              <a:rect l="l" t="t" r="r" b="b"/>
              <a:pathLst>
                <a:path w="216" h="206" extrusionOk="0">
                  <a:moveTo>
                    <a:pt x="88" y="0"/>
                  </a:moveTo>
                  <a:cubicBezTo>
                    <a:pt x="37" y="0"/>
                    <a:pt x="11" y="47"/>
                    <a:pt x="11" y="106"/>
                  </a:cubicBezTo>
                  <a:cubicBezTo>
                    <a:pt x="11" y="106"/>
                    <a:pt x="11" y="106"/>
                    <a:pt x="11" y="123"/>
                  </a:cubicBezTo>
                  <a:cubicBezTo>
                    <a:pt x="1" y="173"/>
                    <a:pt x="51" y="206"/>
                    <a:pt x="101" y="206"/>
                  </a:cubicBezTo>
                  <a:cubicBezTo>
                    <a:pt x="134" y="206"/>
                    <a:pt x="167" y="191"/>
                    <a:pt x="181" y="157"/>
                  </a:cubicBezTo>
                  <a:cubicBezTo>
                    <a:pt x="181" y="140"/>
                    <a:pt x="181" y="140"/>
                    <a:pt x="181" y="140"/>
                  </a:cubicBezTo>
                  <a:cubicBezTo>
                    <a:pt x="215" y="72"/>
                    <a:pt x="181" y="4"/>
                    <a:pt x="113" y="4"/>
                  </a:cubicBezTo>
                  <a:cubicBezTo>
                    <a:pt x="104" y="1"/>
                    <a:pt x="96" y="0"/>
                    <a:pt x="8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0"/>
            <p:cNvSpPr/>
            <p:nvPr/>
          </p:nvSpPr>
          <p:spPr>
            <a:xfrm>
              <a:off x="1869150" y="915375"/>
              <a:ext cx="11475" cy="32225"/>
            </a:xfrm>
            <a:custGeom>
              <a:avLst/>
              <a:gdLst/>
              <a:ahLst/>
              <a:cxnLst/>
              <a:rect l="l" t="t" r="r" b="b"/>
              <a:pathLst>
                <a:path w="459" h="1289" extrusionOk="0">
                  <a:moveTo>
                    <a:pt x="170" y="0"/>
                  </a:moveTo>
                  <a:cubicBezTo>
                    <a:pt x="144" y="0"/>
                    <a:pt x="119" y="17"/>
                    <a:pt x="119" y="51"/>
                  </a:cubicBezTo>
                  <a:cubicBezTo>
                    <a:pt x="85" y="221"/>
                    <a:pt x="102" y="476"/>
                    <a:pt x="153" y="697"/>
                  </a:cubicBezTo>
                  <a:cubicBezTo>
                    <a:pt x="136" y="629"/>
                    <a:pt x="102" y="578"/>
                    <a:pt x="85" y="510"/>
                  </a:cubicBezTo>
                  <a:cubicBezTo>
                    <a:pt x="85" y="485"/>
                    <a:pt x="64" y="472"/>
                    <a:pt x="42" y="472"/>
                  </a:cubicBezTo>
                  <a:cubicBezTo>
                    <a:pt x="21" y="472"/>
                    <a:pt x="0" y="485"/>
                    <a:pt x="0" y="510"/>
                  </a:cubicBezTo>
                  <a:cubicBezTo>
                    <a:pt x="17" y="663"/>
                    <a:pt x="68" y="782"/>
                    <a:pt x="136" y="918"/>
                  </a:cubicBezTo>
                  <a:cubicBezTo>
                    <a:pt x="204" y="1037"/>
                    <a:pt x="272" y="1190"/>
                    <a:pt x="374" y="1275"/>
                  </a:cubicBezTo>
                  <a:cubicBezTo>
                    <a:pt x="379" y="1285"/>
                    <a:pt x="387" y="1289"/>
                    <a:pt x="395" y="1289"/>
                  </a:cubicBezTo>
                  <a:cubicBezTo>
                    <a:pt x="416" y="1289"/>
                    <a:pt x="442" y="1265"/>
                    <a:pt x="442" y="1241"/>
                  </a:cubicBezTo>
                  <a:cubicBezTo>
                    <a:pt x="442" y="1207"/>
                    <a:pt x="425" y="1156"/>
                    <a:pt x="408" y="1122"/>
                  </a:cubicBezTo>
                  <a:cubicBezTo>
                    <a:pt x="425" y="1105"/>
                    <a:pt x="459" y="1088"/>
                    <a:pt x="459" y="1054"/>
                  </a:cubicBezTo>
                  <a:cubicBezTo>
                    <a:pt x="442" y="918"/>
                    <a:pt x="357" y="765"/>
                    <a:pt x="323" y="629"/>
                  </a:cubicBezTo>
                  <a:cubicBezTo>
                    <a:pt x="255" y="442"/>
                    <a:pt x="221" y="255"/>
                    <a:pt x="221" y="51"/>
                  </a:cubicBezTo>
                  <a:cubicBezTo>
                    <a:pt x="221" y="17"/>
                    <a:pt x="195" y="0"/>
                    <a:pt x="17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0"/>
            <p:cNvSpPr/>
            <p:nvPr/>
          </p:nvSpPr>
          <p:spPr>
            <a:xfrm>
              <a:off x="1874650" y="910600"/>
              <a:ext cx="5975" cy="17475"/>
            </a:xfrm>
            <a:custGeom>
              <a:avLst/>
              <a:gdLst/>
              <a:ahLst/>
              <a:cxnLst/>
              <a:rect l="l" t="t" r="r" b="b"/>
              <a:pathLst>
                <a:path w="239" h="699" extrusionOk="0">
                  <a:moveTo>
                    <a:pt x="35" y="0"/>
                  </a:moveTo>
                  <a:cubicBezTo>
                    <a:pt x="18" y="0"/>
                    <a:pt x="1" y="13"/>
                    <a:pt x="1" y="38"/>
                  </a:cubicBezTo>
                  <a:cubicBezTo>
                    <a:pt x="18" y="242"/>
                    <a:pt x="1" y="548"/>
                    <a:pt x="154" y="684"/>
                  </a:cubicBezTo>
                  <a:cubicBezTo>
                    <a:pt x="164" y="694"/>
                    <a:pt x="175" y="698"/>
                    <a:pt x="186" y="698"/>
                  </a:cubicBezTo>
                  <a:cubicBezTo>
                    <a:pt x="213" y="698"/>
                    <a:pt x="239" y="674"/>
                    <a:pt x="239" y="650"/>
                  </a:cubicBezTo>
                  <a:cubicBezTo>
                    <a:pt x="239" y="548"/>
                    <a:pt x="188" y="463"/>
                    <a:pt x="154" y="361"/>
                  </a:cubicBezTo>
                  <a:cubicBezTo>
                    <a:pt x="120" y="259"/>
                    <a:pt x="103" y="140"/>
                    <a:pt x="69" y="38"/>
                  </a:cubicBezTo>
                  <a:cubicBezTo>
                    <a:pt x="69" y="13"/>
                    <a:pt x="52" y="0"/>
                    <a:pt x="3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0"/>
            <p:cNvSpPr/>
            <p:nvPr/>
          </p:nvSpPr>
          <p:spPr>
            <a:xfrm>
              <a:off x="1877200" y="900825"/>
              <a:ext cx="6950" cy="17350"/>
            </a:xfrm>
            <a:custGeom>
              <a:avLst/>
              <a:gdLst/>
              <a:ahLst/>
              <a:cxnLst/>
              <a:rect l="l" t="t" r="r" b="b"/>
              <a:pathLst>
                <a:path w="278" h="694" extrusionOk="0">
                  <a:moveTo>
                    <a:pt x="77" y="0"/>
                  </a:moveTo>
                  <a:cubicBezTo>
                    <a:pt x="56" y="0"/>
                    <a:pt x="35" y="13"/>
                    <a:pt x="35" y="38"/>
                  </a:cubicBezTo>
                  <a:cubicBezTo>
                    <a:pt x="18" y="225"/>
                    <a:pt x="1" y="463"/>
                    <a:pt x="103" y="650"/>
                  </a:cubicBezTo>
                  <a:cubicBezTo>
                    <a:pt x="115" y="681"/>
                    <a:pt x="143" y="694"/>
                    <a:pt x="172" y="694"/>
                  </a:cubicBezTo>
                  <a:cubicBezTo>
                    <a:pt x="223" y="694"/>
                    <a:pt x="278" y="653"/>
                    <a:pt x="256" y="599"/>
                  </a:cubicBezTo>
                  <a:cubicBezTo>
                    <a:pt x="171" y="412"/>
                    <a:pt x="137" y="225"/>
                    <a:pt x="120" y="38"/>
                  </a:cubicBezTo>
                  <a:cubicBezTo>
                    <a:pt x="120" y="13"/>
                    <a:pt x="99" y="0"/>
                    <a:pt x="7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0"/>
            <p:cNvSpPr/>
            <p:nvPr/>
          </p:nvSpPr>
          <p:spPr>
            <a:xfrm>
              <a:off x="1880600" y="893650"/>
              <a:ext cx="5975" cy="14525"/>
            </a:xfrm>
            <a:custGeom>
              <a:avLst/>
              <a:gdLst/>
              <a:ahLst/>
              <a:cxnLst/>
              <a:rect l="l" t="t" r="r" b="b"/>
              <a:pathLst>
                <a:path w="239" h="581" extrusionOk="0">
                  <a:moveTo>
                    <a:pt x="77" y="0"/>
                  </a:moveTo>
                  <a:cubicBezTo>
                    <a:pt x="47" y="0"/>
                    <a:pt x="18" y="17"/>
                    <a:pt x="18" y="53"/>
                  </a:cubicBezTo>
                  <a:cubicBezTo>
                    <a:pt x="1" y="189"/>
                    <a:pt x="18" y="393"/>
                    <a:pt x="69" y="529"/>
                  </a:cubicBezTo>
                  <a:cubicBezTo>
                    <a:pt x="86" y="563"/>
                    <a:pt x="120" y="580"/>
                    <a:pt x="154" y="580"/>
                  </a:cubicBezTo>
                  <a:cubicBezTo>
                    <a:pt x="188" y="580"/>
                    <a:pt x="188" y="563"/>
                    <a:pt x="222" y="546"/>
                  </a:cubicBezTo>
                  <a:cubicBezTo>
                    <a:pt x="239" y="529"/>
                    <a:pt x="239" y="495"/>
                    <a:pt x="222" y="478"/>
                  </a:cubicBezTo>
                  <a:cubicBezTo>
                    <a:pt x="205" y="410"/>
                    <a:pt x="188" y="325"/>
                    <a:pt x="171" y="257"/>
                  </a:cubicBezTo>
                  <a:cubicBezTo>
                    <a:pt x="154" y="189"/>
                    <a:pt x="154" y="104"/>
                    <a:pt x="137" y="36"/>
                  </a:cubicBezTo>
                  <a:cubicBezTo>
                    <a:pt x="129" y="13"/>
                    <a:pt x="103" y="0"/>
                    <a:pt x="7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0"/>
            <p:cNvSpPr/>
            <p:nvPr/>
          </p:nvSpPr>
          <p:spPr>
            <a:xfrm>
              <a:off x="1883150" y="883825"/>
              <a:ext cx="4975" cy="11725"/>
            </a:xfrm>
            <a:custGeom>
              <a:avLst/>
              <a:gdLst/>
              <a:ahLst/>
              <a:cxnLst/>
              <a:rect l="l" t="t" r="r" b="b"/>
              <a:pathLst>
                <a:path w="199" h="469" extrusionOk="0">
                  <a:moveTo>
                    <a:pt x="69" y="0"/>
                  </a:moveTo>
                  <a:cubicBezTo>
                    <a:pt x="52" y="0"/>
                    <a:pt x="35" y="13"/>
                    <a:pt x="35" y="39"/>
                  </a:cubicBezTo>
                  <a:cubicBezTo>
                    <a:pt x="1" y="158"/>
                    <a:pt x="1" y="294"/>
                    <a:pt x="35" y="412"/>
                  </a:cubicBezTo>
                  <a:cubicBezTo>
                    <a:pt x="48" y="451"/>
                    <a:pt x="76" y="468"/>
                    <a:pt x="104" y="468"/>
                  </a:cubicBezTo>
                  <a:cubicBezTo>
                    <a:pt x="150" y="468"/>
                    <a:pt x="198" y="425"/>
                    <a:pt x="188" y="362"/>
                  </a:cubicBezTo>
                  <a:cubicBezTo>
                    <a:pt x="154" y="260"/>
                    <a:pt x="120" y="141"/>
                    <a:pt x="103" y="39"/>
                  </a:cubicBezTo>
                  <a:cubicBezTo>
                    <a:pt x="103" y="13"/>
                    <a:pt x="86" y="0"/>
                    <a:pt x="6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0"/>
            <p:cNvSpPr/>
            <p:nvPr/>
          </p:nvSpPr>
          <p:spPr>
            <a:xfrm>
              <a:off x="1886975" y="877175"/>
              <a:ext cx="4700" cy="11400"/>
            </a:xfrm>
            <a:custGeom>
              <a:avLst/>
              <a:gdLst/>
              <a:ahLst/>
              <a:cxnLst/>
              <a:rect l="l" t="t" r="r" b="b"/>
              <a:pathLst>
                <a:path w="188" h="456" extrusionOk="0">
                  <a:moveTo>
                    <a:pt x="59" y="1"/>
                  </a:moveTo>
                  <a:cubicBezTo>
                    <a:pt x="29" y="1"/>
                    <a:pt x="1" y="22"/>
                    <a:pt x="1" y="67"/>
                  </a:cubicBezTo>
                  <a:cubicBezTo>
                    <a:pt x="18" y="169"/>
                    <a:pt x="1" y="305"/>
                    <a:pt x="52" y="407"/>
                  </a:cubicBezTo>
                  <a:cubicBezTo>
                    <a:pt x="59" y="441"/>
                    <a:pt x="82" y="456"/>
                    <a:pt x="108" y="456"/>
                  </a:cubicBezTo>
                  <a:cubicBezTo>
                    <a:pt x="145" y="456"/>
                    <a:pt x="188" y="423"/>
                    <a:pt x="188" y="373"/>
                  </a:cubicBezTo>
                  <a:cubicBezTo>
                    <a:pt x="171" y="271"/>
                    <a:pt x="137" y="169"/>
                    <a:pt x="120" y="50"/>
                  </a:cubicBezTo>
                  <a:cubicBezTo>
                    <a:pt x="112" y="18"/>
                    <a:pt x="85" y="1"/>
                    <a:pt x="5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0"/>
            <p:cNvSpPr/>
            <p:nvPr/>
          </p:nvSpPr>
          <p:spPr>
            <a:xfrm>
              <a:off x="1891225" y="870675"/>
              <a:ext cx="4550" cy="10150"/>
            </a:xfrm>
            <a:custGeom>
              <a:avLst/>
              <a:gdLst/>
              <a:ahLst/>
              <a:cxnLst/>
              <a:rect l="l" t="t" r="r" b="b"/>
              <a:pathLst>
                <a:path w="182" h="406" extrusionOk="0">
                  <a:moveTo>
                    <a:pt x="110" y="1"/>
                  </a:moveTo>
                  <a:cubicBezTo>
                    <a:pt x="88" y="1"/>
                    <a:pt x="65" y="12"/>
                    <a:pt x="52" y="38"/>
                  </a:cubicBezTo>
                  <a:cubicBezTo>
                    <a:pt x="18" y="123"/>
                    <a:pt x="1" y="242"/>
                    <a:pt x="18" y="344"/>
                  </a:cubicBezTo>
                  <a:cubicBezTo>
                    <a:pt x="26" y="384"/>
                    <a:pt x="61" y="405"/>
                    <a:pt x="96" y="405"/>
                  </a:cubicBezTo>
                  <a:cubicBezTo>
                    <a:pt x="134" y="405"/>
                    <a:pt x="171" y="380"/>
                    <a:pt x="171" y="327"/>
                  </a:cubicBezTo>
                  <a:cubicBezTo>
                    <a:pt x="171" y="242"/>
                    <a:pt x="154" y="157"/>
                    <a:pt x="171" y="72"/>
                  </a:cubicBezTo>
                  <a:cubicBezTo>
                    <a:pt x="181" y="30"/>
                    <a:pt x="146" y="1"/>
                    <a:pt x="11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0"/>
            <p:cNvSpPr/>
            <p:nvPr/>
          </p:nvSpPr>
          <p:spPr>
            <a:xfrm>
              <a:off x="1897325" y="867725"/>
              <a:ext cx="4125" cy="4750"/>
            </a:xfrm>
            <a:custGeom>
              <a:avLst/>
              <a:gdLst/>
              <a:ahLst/>
              <a:cxnLst/>
              <a:rect l="l" t="t" r="r" b="b"/>
              <a:pathLst>
                <a:path w="165" h="190" extrusionOk="0">
                  <a:moveTo>
                    <a:pt x="71" y="1"/>
                  </a:moveTo>
                  <a:cubicBezTo>
                    <a:pt x="38" y="1"/>
                    <a:pt x="1" y="34"/>
                    <a:pt x="12" y="88"/>
                  </a:cubicBezTo>
                  <a:cubicBezTo>
                    <a:pt x="12" y="139"/>
                    <a:pt x="46" y="190"/>
                    <a:pt x="114" y="190"/>
                  </a:cubicBezTo>
                  <a:cubicBezTo>
                    <a:pt x="148" y="190"/>
                    <a:pt x="165" y="156"/>
                    <a:pt x="165" y="122"/>
                  </a:cubicBezTo>
                  <a:cubicBezTo>
                    <a:pt x="165" y="88"/>
                    <a:pt x="131" y="71"/>
                    <a:pt x="114" y="37"/>
                  </a:cubicBezTo>
                  <a:cubicBezTo>
                    <a:pt x="107" y="12"/>
                    <a:pt x="90" y="1"/>
                    <a:pt x="7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0"/>
            <p:cNvSpPr/>
            <p:nvPr/>
          </p:nvSpPr>
          <p:spPr>
            <a:xfrm>
              <a:off x="1824100" y="907500"/>
              <a:ext cx="10225" cy="18700"/>
            </a:xfrm>
            <a:custGeom>
              <a:avLst/>
              <a:gdLst/>
              <a:ahLst/>
              <a:cxnLst/>
              <a:rect l="l" t="t" r="r" b="b"/>
              <a:pathLst>
                <a:path w="409" h="748" extrusionOk="0">
                  <a:moveTo>
                    <a:pt x="85" y="1"/>
                  </a:moveTo>
                  <a:cubicBezTo>
                    <a:pt x="73" y="1"/>
                    <a:pt x="60" y="9"/>
                    <a:pt x="52" y="26"/>
                  </a:cubicBezTo>
                  <a:cubicBezTo>
                    <a:pt x="1" y="145"/>
                    <a:pt x="52" y="298"/>
                    <a:pt x="85" y="417"/>
                  </a:cubicBezTo>
                  <a:cubicBezTo>
                    <a:pt x="119" y="519"/>
                    <a:pt x="187" y="740"/>
                    <a:pt x="289" y="740"/>
                  </a:cubicBezTo>
                  <a:cubicBezTo>
                    <a:pt x="299" y="745"/>
                    <a:pt x="308" y="747"/>
                    <a:pt x="315" y="747"/>
                  </a:cubicBezTo>
                  <a:cubicBezTo>
                    <a:pt x="332" y="747"/>
                    <a:pt x="340" y="735"/>
                    <a:pt x="340" y="723"/>
                  </a:cubicBezTo>
                  <a:cubicBezTo>
                    <a:pt x="408" y="621"/>
                    <a:pt x="289" y="485"/>
                    <a:pt x="238" y="400"/>
                  </a:cubicBezTo>
                  <a:cubicBezTo>
                    <a:pt x="187" y="281"/>
                    <a:pt x="153" y="162"/>
                    <a:pt x="119" y="26"/>
                  </a:cubicBezTo>
                  <a:cubicBezTo>
                    <a:pt x="111" y="9"/>
                    <a:pt x="98" y="1"/>
                    <a:pt x="8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0"/>
            <p:cNvSpPr/>
            <p:nvPr/>
          </p:nvSpPr>
          <p:spPr>
            <a:xfrm>
              <a:off x="1827925" y="901850"/>
              <a:ext cx="7300" cy="14425"/>
            </a:xfrm>
            <a:custGeom>
              <a:avLst/>
              <a:gdLst/>
              <a:ahLst/>
              <a:cxnLst/>
              <a:rect l="l" t="t" r="r" b="b"/>
              <a:pathLst>
                <a:path w="292" h="577" extrusionOk="0">
                  <a:moveTo>
                    <a:pt x="46" y="1"/>
                  </a:moveTo>
                  <a:cubicBezTo>
                    <a:pt x="23" y="1"/>
                    <a:pt x="0" y="19"/>
                    <a:pt x="0" y="48"/>
                  </a:cubicBezTo>
                  <a:cubicBezTo>
                    <a:pt x="0" y="218"/>
                    <a:pt x="34" y="405"/>
                    <a:pt x="136" y="541"/>
                  </a:cubicBezTo>
                  <a:cubicBezTo>
                    <a:pt x="151" y="566"/>
                    <a:pt x="172" y="576"/>
                    <a:pt x="193" y="576"/>
                  </a:cubicBezTo>
                  <a:cubicBezTo>
                    <a:pt x="243" y="576"/>
                    <a:pt x="291" y="516"/>
                    <a:pt x="255" y="456"/>
                  </a:cubicBezTo>
                  <a:cubicBezTo>
                    <a:pt x="187" y="320"/>
                    <a:pt x="119" y="184"/>
                    <a:pt x="85" y="31"/>
                  </a:cubicBezTo>
                  <a:cubicBezTo>
                    <a:pt x="78" y="10"/>
                    <a:pt x="62" y="1"/>
                    <a:pt x="4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0"/>
            <p:cNvSpPr/>
            <p:nvPr/>
          </p:nvSpPr>
          <p:spPr>
            <a:xfrm>
              <a:off x="1829200" y="894625"/>
              <a:ext cx="7100" cy="12200"/>
            </a:xfrm>
            <a:custGeom>
              <a:avLst/>
              <a:gdLst/>
              <a:ahLst/>
              <a:cxnLst/>
              <a:rect l="l" t="t" r="r" b="b"/>
              <a:pathLst>
                <a:path w="284" h="488" extrusionOk="0">
                  <a:moveTo>
                    <a:pt x="57" y="1"/>
                  </a:moveTo>
                  <a:cubicBezTo>
                    <a:pt x="29" y="1"/>
                    <a:pt x="0" y="19"/>
                    <a:pt x="0" y="48"/>
                  </a:cubicBezTo>
                  <a:cubicBezTo>
                    <a:pt x="17" y="184"/>
                    <a:pt x="51" y="354"/>
                    <a:pt x="136" y="456"/>
                  </a:cubicBezTo>
                  <a:cubicBezTo>
                    <a:pt x="153" y="478"/>
                    <a:pt x="175" y="488"/>
                    <a:pt x="196" y="488"/>
                  </a:cubicBezTo>
                  <a:cubicBezTo>
                    <a:pt x="241" y="488"/>
                    <a:pt x="284" y="446"/>
                    <a:pt x="272" y="388"/>
                  </a:cubicBezTo>
                  <a:cubicBezTo>
                    <a:pt x="238" y="337"/>
                    <a:pt x="204" y="269"/>
                    <a:pt x="187" y="218"/>
                  </a:cubicBezTo>
                  <a:cubicBezTo>
                    <a:pt x="153" y="150"/>
                    <a:pt x="136" y="99"/>
                    <a:pt x="102" y="31"/>
                  </a:cubicBezTo>
                  <a:cubicBezTo>
                    <a:pt x="95" y="10"/>
                    <a:pt x="76" y="1"/>
                    <a:pt x="5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0"/>
            <p:cNvSpPr/>
            <p:nvPr/>
          </p:nvSpPr>
          <p:spPr>
            <a:xfrm>
              <a:off x="1831750" y="886025"/>
              <a:ext cx="6550" cy="9750"/>
            </a:xfrm>
            <a:custGeom>
              <a:avLst/>
              <a:gdLst/>
              <a:ahLst/>
              <a:cxnLst/>
              <a:rect l="l" t="t" r="r" b="b"/>
              <a:pathLst>
                <a:path w="262" h="390" extrusionOk="0">
                  <a:moveTo>
                    <a:pt x="53" y="1"/>
                  </a:moveTo>
                  <a:cubicBezTo>
                    <a:pt x="29" y="1"/>
                    <a:pt x="0" y="20"/>
                    <a:pt x="0" y="53"/>
                  </a:cubicBezTo>
                  <a:cubicBezTo>
                    <a:pt x="17" y="155"/>
                    <a:pt x="51" y="274"/>
                    <a:pt x="102" y="358"/>
                  </a:cubicBezTo>
                  <a:cubicBezTo>
                    <a:pt x="119" y="380"/>
                    <a:pt x="142" y="390"/>
                    <a:pt x="166" y="390"/>
                  </a:cubicBezTo>
                  <a:cubicBezTo>
                    <a:pt x="214" y="390"/>
                    <a:pt x="261" y="348"/>
                    <a:pt x="238" y="290"/>
                  </a:cubicBezTo>
                  <a:cubicBezTo>
                    <a:pt x="204" y="257"/>
                    <a:pt x="187" y="206"/>
                    <a:pt x="170" y="172"/>
                  </a:cubicBezTo>
                  <a:cubicBezTo>
                    <a:pt x="136" y="121"/>
                    <a:pt x="119" y="70"/>
                    <a:pt x="85" y="19"/>
                  </a:cubicBezTo>
                  <a:cubicBezTo>
                    <a:pt x="79" y="7"/>
                    <a:pt x="67" y="1"/>
                    <a:pt x="5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0"/>
            <p:cNvSpPr/>
            <p:nvPr/>
          </p:nvSpPr>
          <p:spPr>
            <a:xfrm>
              <a:off x="1834300" y="875725"/>
              <a:ext cx="7250" cy="11200"/>
            </a:xfrm>
            <a:custGeom>
              <a:avLst/>
              <a:gdLst/>
              <a:ahLst/>
              <a:cxnLst/>
              <a:rect l="l" t="t" r="r" b="b"/>
              <a:pathLst>
                <a:path w="290" h="448" extrusionOk="0">
                  <a:moveTo>
                    <a:pt x="114" y="0"/>
                  </a:moveTo>
                  <a:cubicBezTo>
                    <a:pt x="85" y="0"/>
                    <a:pt x="54" y="20"/>
                    <a:pt x="34" y="40"/>
                  </a:cubicBezTo>
                  <a:cubicBezTo>
                    <a:pt x="0" y="108"/>
                    <a:pt x="17" y="193"/>
                    <a:pt x="34" y="261"/>
                  </a:cubicBezTo>
                  <a:cubicBezTo>
                    <a:pt x="51" y="329"/>
                    <a:pt x="85" y="431"/>
                    <a:pt x="170" y="448"/>
                  </a:cubicBezTo>
                  <a:cubicBezTo>
                    <a:pt x="221" y="448"/>
                    <a:pt x="255" y="414"/>
                    <a:pt x="272" y="380"/>
                  </a:cubicBezTo>
                  <a:cubicBezTo>
                    <a:pt x="289" y="312"/>
                    <a:pt x="238" y="261"/>
                    <a:pt x="221" y="210"/>
                  </a:cubicBezTo>
                  <a:cubicBezTo>
                    <a:pt x="204" y="159"/>
                    <a:pt x="204" y="91"/>
                    <a:pt x="170" y="40"/>
                  </a:cubicBezTo>
                  <a:cubicBezTo>
                    <a:pt x="156" y="11"/>
                    <a:pt x="136" y="0"/>
                    <a:pt x="11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0"/>
            <p:cNvSpPr/>
            <p:nvPr/>
          </p:nvSpPr>
          <p:spPr>
            <a:xfrm>
              <a:off x="1838550" y="868475"/>
              <a:ext cx="6550" cy="5975"/>
            </a:xfrm>
            <a:custGeom>
              <a:avLst/>
              <a:gdLst/>
              <a:ahLst/>
              <a:cxnLst/>
              <a:rect l="l" t="t" r="r" b="b"/>
              <a:pathLst>
                <a:path w="262" h="239" extrusionOk="0">
                  <a:moveTo>
                    <a:pt x="77" y="0"/>
                  </a:moveTo>
                  <a:cubicBezTo>
                    <a:pt x="52" y="0"/>
                    <a:pt x="30" y="20"/>
                    <a:pt x="17" y="58"/>
                  </a:cubicBezTo>
                  <a:cubicBezTo>
                    <a:pt x="0" y="126"/>
                    <a:pt x="34" y="211"/>
                    <a:pt x="102" y="228"/>
                  </a:cubicBezTo>
                  <a:cubicBezTo>
                    <a:pt x="115" y="235"/>
                    <a:pt x="128" y="239"/>
                    <a:pt x="141" y="239"/>
                  </a:cubicBezTo>
                  <a:cubicBezTo>
                    <a:pt x="210" y="239"/>
                    <a:pt x="262" y="132"/>
                    <a:pt x="204" y="75"/>
                  </a:cubicBezTo>
                  <a:cubicBezTo>
                    <a:pt x="170" y="58"/>
                    <a:pt x="136" y="24"/>
                    <a:pt x="102" y="7"/>
                  </a:cubicBezTo>
                  <a:cubicBezTo>
                    <a:pt x="94" y="3"/>
                    <a:pt x="85" y="0"/>
                    <a:pt x="7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1842725" y="859025"/>
              <a:ext cx="6900" cy="5425"/>
            </a:xfrm>
            <a:custGeom>
              <a:avLst/>
              <a:gdLst/>
              <a:ahLst/>
              <a:cxnLst/>
              <a:rect l="l" t="t" r="r" b="b"/>
              <a:pathLst>
                <a:path w="276" h="217" extrusionOk="0">
                  <a:moveTo>
                    <a:pt x="127" y="1"/>
                  </a:moveTo>
                  <a:cubicBezTo>
                    <a:pt x="39" y="1"/>
                    <a:pt x="0" y="122"/>
                    <a:pt x="88" y="181"/>
                  </a:cubicBezTo>
                  <a:cubicBezTo>
                    <a:pt x="109" y="202"/>
                    <a:pt x="137" y="216"/>
                    <a:pt x="167" y="216"/>
                  </a:cubicBezTo>
                  <a:cubicBezTo>
                    <a:pt x="185" y="216"/>
                    <a:pt x="205" y="211"/>
                    <a:pt x="224" y="198"/>
                  </a:cubicBezTo>
                  <a:cubicBezTo>
                    <a:pt x="258" y="164"/>
                    <a:pt x="275" y="96"/>
                    <a:pt x="241" y="62"/>
                  </a:cubicBezTo>
                  <a:cubicBezTo>
                    <a:pt x="224" y="45"/>
                    <a:pt x="207" y="11"/>
                    <a:pt x="173" y="11"/>
                  </a:cubicBezTo>
                  <a:cubicBezTo>
                    <a:pt x="157" y="4"/>
                    <a:pt x="141" y="1"/>
                    <a:pt x="12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1848525" y="852800"/>
              <a:ext cx="7050" cy="5850"/>
            </a:xfrm>
            <a:custGeom>
              <a:avLst/>
              <a:gdLst/>
              <a:ahLst/>
              <a:cxnLst/>
              <a:rect l="l" t="t" r="r" b="b"/>
              <a:pathLst>
                <a:path w="282" h="234" extrusionOk="0">
                  <a:moveTo>
                    <a:pt x="162" y="1"/>
                  </a:moveTo>
                  <a:cubicBezTo>
                    <a:pt x="151" y="1"/>
                    <a:pt x="140" y="2"/>
                    <a:pt x="128" y="5"/>
                  </a:cubicBezTo>
                  <a:cubicBezTo>
                    <a:pt x="94" y="22"/>
                    <a:pt x="60" y="56"/>
                    <a:pt x="43" y="90"/>
                  </a:cubicBezTo>
                  <a:cubicBezTo>
                    <a:pt x="0" y="162"/>
                    <a:pt x="78" y="234"/>
                    <a:pt x="155" y="234"/>
                  </a:cubicBezTo>
                  <a:cubicBezTo>
                    <a:pt x="169" y="234"/>
                    <a:pt x="183" y="231"/>
                    <a:pt x="196" y="226"/>
                  </a:cubicBezTo>
                  <a:cubicBezTo>
                    <a:pt x="247" y="209"/>
                    <a:pt x="281" y="158"/>
                    <a:pt x="281" y="107"/>
                  </a:cubicBezTo>
                  <a:cubicBezTo>
                    <a:pt x="267" y="36"/>
                    <a:pt x="217" y="1"/>
                    <a:pt x="16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0"/>
            <p:cNvSpPr/>
            <p:nvPr/>
          </p:nvSpPr>
          <p:spPr>
            <a:xfrm>
              <a:off x="1876250" y="980325"/>
              <a:ext cx="5275" cy="5025"/>
            </a:xfrm>
            <a:custGeom>
              <a:avLst/>
              <a:gdLst/>
              <a:ahLst/>
              <a:cxnLst/>
              <a:rect l="l" t="t" r="r" b="b"/>
              <a:pathLst>
                <a:path w="211" h="201" extrusionOk="0">
                  <a:moveTo>
                    <a:pt x="81" y="0"/>
                  </a:moveTo>
                  <a:cubicBezTo>
                    <a:pt x="40" y="0"/>
                    <a:pt x="0" y="34"/>
                    <a:pt x="22" y="87"/>
                  </a:cubicBezTo>
                  <a:cubicBezTo>
                    <a:pt x="22" y="121"/>
                    <a:pt x="39" y="138"/>
                    <a:pt x="56" y="172"/>
                  </a:cubicBezTo>
                  <a:cubicBezTo>
                    <a:pt x="66" y="192"/>
                    <a:pt x="85" y="201"/>
                    <a:pt x="105" y="201"/>
                  </a:cubicBezTo>
                  <a:cubicBezTo>
                    <a:pt x="153" y="201"/>
                    <a:pt x="211" y="153"/>
                    <a:pt x="175" y="104"/>
                  </a:cubicBezTo>
                  <a:cubicBezTo>
                    <a:pt x="175" y="70"/>
                    <a:pt x="158" y="53"/>
                    <a:pt x="141" y="36"/>
                  </a:cubicBezTo>
                  <a:cubicBezTo>
                    <a:pt x="128" y="12"/>
                    <a:pt x="104" y="0"/>
                    <a:pt x="8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0"/>
            <p:cNvSpPr/>
            <p:nvPr/>
          </p:nvSpPr>
          <p:spPr>
            <a:xfrm>
              <a:off x="1875275" y="985125"/>
              <a:ext cx="4075" cy="4450"/>
            </a:xfrm>
            <a:custGeom>
              <a:avLst/>
              <a:gdLst/>
              <a:ahLst/>
              <a:cxnLst/>
              <a:rect l="l" t="t" r="r" b="b"/>
              <a:pathLst>
                <a:path w="163" h="178" extrusionOk="0">
                  <a:moveTo>
                    <a:pt x="96" y="1"/>
                  </a:moveTo>
                  <a:cubicBezTo>
                    <a:pt x="73" y="1"/>
                    <a:pt x="51" y="10"/>
                    <a:pt x="44" y="31"/>
                  </a:cubicBezTo>
                  <a:cubicBezTo>
                    <a:pt x="27" y="48"/>
                    <a:pt x="27" y="65"/>
                    <a:pt x="10" y="82"/>
                  </a:cubicBezTo>
                  <a:cubicBezTo>
                    <a:pt x="0" y="142"/>
                    <a:pt x="53" y="178"/>
                    <a:pt x="100" y="178"/>
                  </a:cubicBezTo>
                  <a:cubicBezTo>
                    <a:pt x="133" y="178"/>
                    <a:pt x="163" y="159"/>
                    <a:pt x="163" y="116"/>
                  </a:cubicBezTo>
                  <a:cubicBezTo>
                    <a:pt x="163" y="99"/>
                    <a:pt x="163" y="82"/>
                    <a:pt x="163" y="48"/>
                  </a:cubicBezTo>
                  <a:cubicBezTo>
                    <a:pt x="163" y="19"/>
                    <a:pt x="128" y="1"/>
                    <a:pt x="9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1874225" y="990725"/>
              <a:ext cx="3750" cy="4050"/>
            </a:xfrm>
            <a:custGeom>
              <a:avLst/>
              <a:gdLst/>
              <a:ahLst/>
              <a:cxnLst/>
              <a:rect l="l" t="t" r="r" b="b"/>
              <a:pathLst>
                <a:path w="150" h="162" extrusionOk="0">
                  <a:moveTo>
                    <a:pt x="69" y="0"/>
                  </a:moveTo>
                  <a:cubicBezTo>
                    <a:pt x="32" y="0"/>
                    <a:pt x="1" y="40"/>
                    <a:pt x="1" y="79"/>
                  </a:cubicBezTo>
                  <a:cubicBezTo>
                    <a:pt x="18" y="113"/>
                    <a:pt x="18" y="130"/>
                    <a:pt x="52" y="147"/>
                  </a:cubicBezTo>
                  <a:cubicBezTo>
                    <a:pt x="61" y="157"/>
                    <a:pt x="74" y="161"/>
                    <a:pt x="86" y="161"/>
                  </a:cubicBezTo>
                  <a:cubicBezTo>
                    <a:pt x="117" y="161"/>
                    <a:pt x="149" y="133"/>
                    <a:pt x="137" y="96"/>
                  </a:cubicBezTo>
                  <a:cubicBezTo>
                    <a:pt x="137" y="62"/>
                    <a:pt x="120" y="45"/>
                    <a:pt x="103" y="11"/>
                  </a:cubicBezTo>
                  <a:cubicBezTo>
                    <a:pt x="91" y="4"/>
                    <a:pt x="80" y="0"/>
                    <a:pt x="6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1872950" y="996350"/>
              <a:ext cx="3425" cy="3500"/>
            </a:xfrm>
            <a:custGeom>
              <a:avLst/>
              <a:gdLst/>
              <a:ahLst/>
              <a:cxnLst/>
              <a:rect l="l" t="t" r="r" b="b"/>
              <a:pathLst>
                <a:path w="137" h="140" extrusionOk="0">
                  <a:moveTo>
                    <a:pt x="68" y="1"/>
                  </a:moveTo>
                  <a:cubicBezTo>
                    <a:pt x="34" y="1"/>
                    <a:pt x="1" y="22"/>
                    <a:pt x="1" y="58"/>
                  </a:cubicBezTo>
                  <a:cubicBezTo>
                    <a:pt x="18" y="92"/>
                    <a:pt x="18" y="109"/>
                    <a:pt x="35" y="126"/>
                  </a:cubicBezTo>
                  <a:cubicBezTo>
                    <a:pt x="44" y="136"/>
                    <a:pt x="57" y="140"/>
                    <a:pt x="69" y="140"/>
                  </a:cubicBezTo>
                  <a:cubicBezTo>
                    <a:pt x="102" y="140"/>
                    <a:pt x="137" y="112"/>
                    <a:pt x="137" y="75"/>
                  </a:cubicBezTo>
                  <a:cubicBezTo>
                    <a:pt x="137" y="75"/>
                    <a:pt x="137" y="58"/>
                    <a:pt x="137" y="58"/>
                  </a:cubicBezTo>
                  <a:cubicBezTo>
                    <a:pt x="129" y="18"/>
                    <a:pt x="98" y="1"/>
                    <a:pt x="6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1871250" y="1002225"/>
              <a:ext cx="3250" cy="3900"/>
            </a:xfrm>
            <a:custGeom>
              <a:avLst/>
              <a:gdLst/>
              <a:ahLst/>
              <a:cxnLst/>
              <a:rect l="l" t="t" r="r" b="b"/>
              <a:pathLst>
                <a:path w="130" h="156" extrusionOk="0">
                  <a:moveTo>
                    <a:pt x="72" y="1"/>
                  </a:moveTo>
                  <a:cubicBezTo>
                    <a:pt x="49" y="1"/>
                    <a:pt x="25" y="14"/>
                    <a:pt x="18" y="44"/>
                  </a:cubicBezTo>
                  <a:cubicBezTo>
                    <a:pt x="18" y="61"/>
                    <a:pt x="1" y="78"/>
                    <a:pt x="1" y="95"/>
                  </a:cubicBezTo>
                  <a:cubicBezTo>
                    <a:pt x="1" y="133"/>
                    <a:pt x="33" y="155"/>
                    <a:pt x="64" y="155"/>
                  </a:cubicBezTo>
                  <a:cubicBezTo>
                    <a:pt x="89" y="155"/>
                    <a:pt x="112" y="142"/>
                    <a:pt x="120" y="112"/>
                  </a:cubicBezTo>
                  <a:cubicBezTo>
                    <a:pt x="120" y="95"/>
                    <a:pt x="120" y="78"/>
                    <a:pt x="120" y="61"/>
                  </a:cubicBezTo>
                  <a:cubicBezTo>
                    <a:pt x="129" y="23"/>
                    <a:pt x="102" y="1"/>
                    <a:pt x="7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0"/>
            <p:cNvSpPr/>
            <p:nvPr/>
          </p:nvSpPr>
          <p:spPr>
            <a:xfrm>
              <a:off x="1871450" y="1008125"/>
              <a:ext cx="3900" cy="4225"/>
            </a:xfrm>
            <a:custGeom>
              <a:avLst/>
              <a:gdLst/>
              <a:ahLst/>
              <a:cxnLst/>
              <a:rect l="l" t="t" r="r" b="b"/>
              <a:pathLst>
                <a:path w="156" h="169" extrusionOk="0">
                  <a:moveTo>
                    <a:pt x="77" y="0"/>
                  </a:moveTo>
                  <a:cubicBezTo>
                    <a:pt x="47" y="0"/>
                    <a:pt x="17" y="19"/>
                    <a:pt x="10" y="63"/>
                  </a:cubicBezTo>
                  <a:cubicBezTo>
                    <a:pt x="10" y="63"/>
                    <a:pt x="10" y="80"/>
                    <a:pt x="10" y="80"/>
                  </a:cubicBezTo>
                  <a:cubicBezTo>
                    <a:pt x="0" y="138"/>
                    <a:pt x="35" y="169"/>
                    <a:pt x="72" y="169"/>
                  </a:cubicBezTo>
                  <a:cubicBezTo>
                    <a:pt x="101" y="169"/>
                    <a:pt x="131" y="151"/>
                    <a:pt x="146" y="114"/>
                  </a:cubicBezTo>
                  <a:cubicBezTo>
                    <a:pt x="146" y="97"/>
                    <a:pt x="146" y="97"/>
                    <a:pt x="146" y="80"/>
                  </a:cubicBezTo>
                  <a:cubicBezTo>
                    <a:pt x="156" y="32"/>
                    <a:pt x="116" y="0"/>
                    <a:pt x="7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0"/>
            <p:cNvSpPr/>
            <p:nvPr/>
          </p:nvSpPr>
          <p:spPr>
            <a:xfrm>
              <a:off x="1869975" y="1012625"/>
              <a:ext cx="5575" cy="5250"/>
            </a:xfrm>
            <a:custGeom>
              <a:avLst/>
              <a:gdLst/>
              <a:ahLst/>
              <a:cxnLst/>
              <a:rect l="l" t="t" r="r" b="b"/>
              <a:pathLst>
                <a:path w="223" h="210" extrusionOk="0">
                  <a:moveTo>
                    <a:pt x="116" y="1"/>
                  </a:moveTo>
                  <a:cubicBezTo>
                    <a:pt x="101" y="1"/>
                    <a:pt x="85" y="6"/>
                    <a:pt x="69" y="19"/>
                  </a:cubicBezTo>
                  <a:cubicBezTo>
                    <a:pt x="35" y="53"/>
                    <a:pt x="18" y="70"/>
                    <a:pt x="1" y="121"/>
                  </a:cubicBezTo>
                  <a:cubicBezTo>
                    <a:pt x="1" y="170"/>
                    <a:pt x="45" y="210"/>
                    <a:pt x="88" y="210"/>
                  </a:cubicBezTo>
                  <a:cubicBezTo>
                    <a:pt x="105" y="210"/>
                    <a:pt x="122" y="204"/>
                    <a:pt x="137" y="189"/>
                  </a:cubicBezTo>
                  <a:cubicBezTo>
                    <a:pt x="154" y="172"/>
                    <a:pt x="154" y="155"/>
                    <a:pt x="154" y="155"/>
                  </a:cubicBezTo>
                  <a:cubicBezTo>
                    <a:pt x="223" y="100"/>
                    <a:pt x="180" y="1"/>
                    <a:pt x="11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2008500" y="908875"/>
              <a:ext cx="5475" cy="8825"/>
            </a:xfrm>
            <a:custGeom>
              <a:avLst/>
              <a:gdLst/>
              <a:ahLst/>
              <a:cxnLst/>
              <a:rect l="l" t="t" r="r" b="b"/>
              <a:pathLst>
                <a:path w="219" h="353" extrusionOk="0">
                  <a:moveTo>
                    <a:pt x="197" y="1"/>
                  </a:moveTo>
                  <a:cubicBezTo>
                    <a:pt x="194" y="1"/>
                    <a:pt x="191" y="2"/>
                    <a:pt x="187" y="5"/>
                  </a:cubicBezTo>
                  <a:cubicBezTo>
                    <a:pt x="119" y="90"/>
                    <a:pt x="0" y="226"/>
                    <a:pt x="17" y="328"/>
                  </a:cubicBezTo>
                  <a:cubicBezTo>
                    <a:pt x="17" y="340"/>
                    <a:pt x="26" y="352"/>
                    <a:pt x="37" y="352"/>
                  </a:cubicBezTo>
                  <a:cubicBezTo>
                    <a:pt x="41" y="352"/>
                    <a:pt x="46" y="350"/>
                    <a:pt x="51" y="345"/>
                  </a:cubicBezTo>
                  <a:cubicBezTo>
                    <a:pt x="85" y="294"/>
                    <a:pt x="85" y="243"/>
                    <a:pt x="119" y="192"/>
                  </a:cubicBezTo>
                  <a:cubicBezTo>
                    <a:pt x="136" y="141"/>
                    <a:pt x="170" y="90"/>
                    <a:pt x="204" y="39"/>
                  </a:cubicBezTo>
                  <a:cubicBezTo>
                    <a:pt x="218" y="26"/>
                    <a:pt x="210" y="1"/>
                    <a:pt x="19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0"/>
            <p:cNvSpPr/>
            <p:nvPr/>
          </p:nvSpPr>
          <p:spPr>
            <a:xfrm>
              <a:off x="2005950" y="915525"/>
              <a:ext cx="8325" cy="10700"/>
            </a:xfrm>
            <a:custGeom>
              <a:avLst/>
              <a:gdLst/>
              <a:ahLst/>
              <a:cxnLst/>
              <a:rect l="l" t="t" r="r" b="b"/>
              <a:pathLst>
                <a:path w="333" h="428" extrusionOk="0">
                  <a:moveTo>
                    <a:pt x="266" y="0"/>
                  </a:moveTo>
                  <a:cubicBezTo>
                    <a:pt x="256" y="0"/>
                    <a:pt x="246" y="3"/>
                    <a:pt x="238" y="11"/>
                  </a:cubicBezTo>
                  <a:cubicBezTo>
                    <a:pt x="187" y="79"/>
                    <a:pt x="136" y="147"/>
                    <a:pt x="85" y="215"/>
                  </a:cubicBezTo>
                  <a:cubicBezTo>
                    <a:pt x="51" y="283"/>
                    <a:pt x="0" y="351"/>
                    <a:pt x="51" y="419"/>
                  </a:cubicBezTo>
                  <a:cubicBezTo>
                    <a:pt x="60" y="425"/>
                    <a:pt x="68" y="427"/>
                    <a:pt x="76" y="427"/>
                  </a:cubicBezTo>
                  <a:cubicBezTo>
                    <a:pt x="118" y="427"/>
                    <a:pt x="153" y="365"/>
                    <a:pt x="153" y="351"/>
                  </a:cubicBezTo>
                  <a:cubicBezTo>
                    <a:pt x="204" y="249"/>
                    <a:pt x="238" y="147"/>
                    <a:pt x="306" y="62"/>
                  </a:cubicBezTo>
                  <a:cubicBezTo>
                    <a:pt x="332" y="36"/>
                    <a:pt x="298" y="0"/>
                    <a:pt x="26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0"/>
            <p:cNvSpPr/>
            <p:nvPr/>
          </p:nvSpPr>
          <p:spPr>
            <a:xfrm>
              <a:off x="2008500" y="922125"/>
              <a:ext cx="5550" cy="10850"/>
            </a:xfrm>
            <a:custGeom>
              <a:avLst/>
              <a:gdLst/>
              <a:ahLst/>
              <a:cxnLst/>
              <a:rect l="l" t="t" r="r" b="b"/>
              <a:pathLst>
                <a:path w="222" h="434" extrusionOk="0">
                  <a:moveTo>
                    <a:pt x="172" y="1"/>
                  </a:moveTo>
                  <a:cubicBezTo>
                    <a:pt x="157" y="1"/>
                    <a:pt x="143" y="6"/>
                    <a:pt x="136" y="19"/>
                  </a:cubicBezTo>
                  <a:cubicBezTo>
                    <a:pt x="102" y="87"/>
                    <a:pt x="85" y="138"/>
                    <a:pt x="51" y="206"/>
                  </a:cubicBezTo>
                  <a:cubicBezTo>
                    <a:pt x="17" y="274"/>
                    <a:pt x="0" y="325"/>
                    <a:pt x="0" y="393"/>
                  </a:cubicBezTo>
                  <a:cubicBezTo>
                    <a:pt x="0" y="418"/>
                    <a:pt x="19" y="434"/>
                    <a:pt x="35" y="434"/>
                  </a:cubicBezTo>
                  <a:cubicBezTo>
                    <a:pt x="41" y="434"/>
                    <a:pt x="47" y="432"/>
                    <a:pt x="51" y="427"/>
                  </a:cubicBezTo>
                  <a:cubicBezTo>
                    <a:pt x="102" y="376"/>
                    <a:pt x="119" y="308"/>
                    <a:pt x="153" y="257"/>
                  </a:cubicBezTo>
                  <a:cubicBezTo>
                    <a:pt x="170" y="189"/>
                    <a:pt x="187" y="121"/>
                    <a:pt x="221" y="36"/>
                  </a:cubicBezTo>
                  <a:cubicBezTo>
                    <a:pt x="221" y="15"/>
                    <a:pt x="195" y="1"/>
                    <a:pt x="17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2007650" y="930800"/>
              <a:ext cx="5775" cy="9650"/>
            </a:xfrm>
            <a:custGeom>
              <a:avLst/>
              <a:gdLst/>
              <a:ahLst/>
              <a:cxnLst/>
              <a:rect l="l" t="t" r="r" b="b"/>
              <a:pathLst>
                <a:path w="231" h="386" extrusionOk="0">
                  <a:moveTo>
                    <a:pt x="164" y="1"/>
                  </a:moveTo>
                  <a:cubicBezTo>
                    <a:pt x="154" y="1"/>
                    <a:pt x="144" y="4"/>
                    <a:pt x="136" y="12"/>
                  </a:cubicBezTo>
                  <a:cubicBezTo>
                    <a:pt x="102" y="63"/>
                    <a:pt x="68" y="114"/>
                    <a:pt x="51" y="182"/>
                  </a:cubicBezTo>
                  <a:cubicBezTo>
                    <a:pt x="34" y="233"/>
                    <a:pt x="0" y="318"/>
                    <a:pt x="34" y="369"/>
                  </a:cubicBezTo>
                  <a:cubicBezTo>
                    <a:pt x="51" y="386"/>
                    <a:pt x="68" y="386"/>
                    <a:pt x="68" y="386"/>
                  </a:cubicBezTo>
                  <a:cubicBezTo>
                    <a:pt x="119" y="352"/>
                    <a:pt x="119" y="301"/>
                    <a:pt x="119" y="250"/>
                  </a:cubicBezTo>
                  <a:cubicBezTo>
                    <a:pt x="136" y="182"/>
                    <a:pt x="170" y="131"/>
                    <a:pt x="204" y="63"/>
                  </a:cubicBezTo>
                  <a:cubicBezTo>
                    <a:pt x="230" y="37"/>
                    <a:pt x="196" y="1"/>
                    <a:pt x="16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0"/>
            <p:cNvSpPr/>
            <p:nvPr/>
          </p:nvSpPr>
          <p:spPr>
            <a:xfrm>
              <a:off x="2008075" y="940950"/>
              <a:ext cx="3850" cy="14375"/>
            </a:xfrm>
            <a:custGeom>
              <a:avLst/>
              <a:gdLst/>
              <a:ahLst/>
              <a:cxnLst/>
              <a:rect l="l" t="t" r="r" b="b"/>
              <a:pathLst>
                <a:path w="154" h="575" extrusionOk="0">
                  <a:moveTo>
                    <a:pt x="97" y="0"/>
                  </a:moveTo>
                  <a:cubicBezTo>
                    <a:pt x="78" y="0"/>
                    <a:pt x="58" y="10"/>
                    <a:pt x="51" y="31"/>
                  </a:cubicBezTo>
                  <a:cubicBezTo>
                    <a:pt x="51" y="82"/>
                    <a:pt x="34" y="133"/>
                    <a:pt x="17" y="201"/>
                  </a:cubicBezTo>
                  <a:cubicBezTo>
                    <a:pt x="17" y="252"/>
                    <a:pt x="0" y="303"/>
                    <a:pt x="34" y="354"/>
                  </a:cubicBezTo>
                  <a:cubicBezTo>
                    <a:pt x="34" y="354"/>
                    <a:pt x="34" y="371"/>
                    <a:pt x="51" y="371"/>
                  </a:cubicBezTo>
                  <a:cubicBezTo>
                    <a:pt x="17" y="405"/>
                    <a:pt x="0" y="456"/>
                    <a:pt x="0" y="524"/>
                  </a:cubicBezTo>
                  <a:cubicBezTo>
                    <a:pt x="0" y="541"/>
                    <a:pt x="0" y="558"/>
                    <a:pt x="17" y="575"/>
                  </a:cubicBezTo>
                  <a:lnTo>
                    <a:pt x="51" y="575"/>
                  </a:lnTo>
                  <a:cubicBezTo>
                    <a:pt x="68" y="575"/>
                    <a:pt x="85" y="558"/>
                    <a:pt x="85" y="541"/>
                  </a:cubicBezTo>
                  <a:cubicBezTo>
                    <a:pt x="102" y="490"/>
                    <a:pt x="102" y="439"/>
                    <a:pt x="136" y="405"/>
                  </a:cubicBezTo>
                  <a:cubicBezTo>
                    <a:pt x="153" y="371"/>
                    <a:pt x="119" y="337"/>
                    <a:pt x="85" y="337"/>
                  </a:cubicBezTo>
                  <a:cubicBezTo>
                    <a:pt x="102" y="303"/>
                    <a:pt x="119" y="269"/>
                    <a:pt x="119" y="235"/>
                  </a:cubicBezTo>
                  <a:cubicBezTo>
                    <a:pt x="136" y="167"/>
                    <a:pt x="136" y="116"/>
                    <a:pt x="153" y="48"/>
                  </a:cubicBezTo>
                  <a:cubicBezTo>
                    <a:pt x="153" y="18"/>
                    <a:pt x="125" y="0"/>
                    <a:pt x="9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0"/>
            <p:cNvSpPr/>
            <p:nvPr/>
          </p:nvSpPr>
          <p:spPr>
            <a:xfrm>
              <a:off x="2008500" y="955800"/>
              <a:ext cx="3250" cy="5475"/>
            </a:xfrm>
            <a:custGeom>
              <a:avLst/>
              <a:gdLst/>
              <a:ahLst/>
              <a:cxnLst/>
              <a:rect l="l" t="t" r="r" b="b"/>
              <a:pathLst>
                <a:path w="130" h="219" extrusionOk="0">
                  <a:moveTo>
                    <a:pt x="79" y="1"/>
                  </a:moveTo>
                  <a:cubicBezTo>
                    <a:pt x="61" y="1"/>
                    <a:pt x="41" y="10"/>
                    <a:pt x="34" y="32"/>
                  </a:cubicBezTo>
                  <a:cubicBezTo>
                    <a:pt x="17" y="83"/>
                    <a:pt x="0" y="151"/>
                    <a:pt x="34" y="202"/>
                  </a:cubicBezTo>
                  <a:cubicBezTo>
                    <a:pt x="34" y="219"/>
                    <a:pt x="51" y="219"/>
                    <a:pt x="68" y="219"/>
                  </a:cubicBezTo>
                  <a:cubicBezTo>
                    <a:pt x="119" y="185"/>
                    <a:pt x="119" y="100"/>
                    <a:pt x="119" y="49"/>
                  </a:cubicBezTo>
                  <a:cubicBezTo>
                    <a:pt x="129" y="19"/>
                    <a:pt x="105" y="1"/>
                    <a:pt x="7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0"/>
            <p:cNvSpPr/>
            <p:nvPr/>
          </p:nvSpPr>
          <p:spPr>
            <a:xfrm>
              <a:off x="1989375" y="931350"/>
              <a:ext cx="4150" cy="9425"/>
            </a:xfrm>
            <a:custGeom>
              <a:avLst/>
              <a:gdLst/>
              <a:ahLst/>
              <a:cxnLst/>
              <a:rect l="l" t="t" r="r" b="b"/>
              <a:pathLst>
                <a:path w="166" h="377" extrusionOk="0">
                  <a:moveTo>
                    <a:pt x="151" y="0"/>
                  </a:moveTo>
                  <a:cubicBezTo>
                    <a:pt x="147" y="0"/>
                    <a:pt x="142" y="2"/>
                    <a:pt x="137" y="7"/>
                  </a:cubicBezTo>
                  <a:cubicBezTo>
                    <a:pt x="86" y="109"/>
                    <a:pt x="1" y="228"/>
                    <a:pt x="18" y="364"/>
                  </a:cubicBezTo>
                  <a:cubicBezTo>
                    <a:pt x="18" y="372"/>
                    <a:pt x="26" y="377"/>
                    <a:pt x="35" y="377"/>
                  </a:cubicBezTo>
                  <a:cubicBezTo>
                    <a:pt x="43" y="377"/>
                    <a:pt x="52" y="372"/>
                    <a:pt x="52" y="364"/>
                  </a:cubicBezTo>
                  <a:cubicBezTo>
                    <a:pt x="86" y="313"/>
                    <a:pt x="86" y="262"/>
                    <a:pt x="103" y="194"/>
                  </a:cubicBezTo>
                  <a:cubicBezTo>
                    <a:pt x="120" y="143"/>
                    <a:pt x="137" y="75"/>
                    <a:pt x="154" y="24"/>
                  </a:cubicBezTo>
                  <a:cubicBezTo>
                    <a:pt x="166" y="12"/>
                    <a:pt x="161" y="0"/>
                    <a:pt x="15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1988525" y="937950"/>
              <a:ext cx="6275" cy="12025"/>
            </a:xfrm>
            <a:custGeom>
              <a:avLst/>
              <a:gdLst/>
              <a:ahLst/>
              <a:cxnLst/>
              <a:rect l="l" t="t" r="r" b="b"/>
              <a:pathLst>
                <a:path w="251" h="481" extrusionOk="0">
                  <a:moveTo>
                    <a:pt x="209" y="1"/>
                  </a:moveTo>
                  <a:cubicBezTo>
                    <a:pt x="200" y="1"/>
                    <a:pt x="193" y="5"/>
                    <a:pt x="188" y="15"/>
                  </a:cubicBezTo>
                  <a:cubicBezTo>
                    <a:pt x="120" y="83"/>
                    <a:pt x="86" y="151"/>
                    <a:pt x="52" y="236"/>
                  </a:cubicBezTo>
                  <a:cubicBezTo>
                    <a:pt x="35" y="304"/>
                    <a:pt x="1" y="389"/>
                    <a:pt x="35" y="457"/>
                  </a:cubicBezTo>
                  <a:cubicBezTo>
                    <a:pt x="35" y="469"/>
                    <a:pt x="43" y="481"/>
                    <a:pt x="54" y="481"/>
                  </a:cubicBezTo>
                  <a:cubicBezTo>
                    <a:pt x="59" y="481"/>
                    <a:pt x="64" y="479"/>
                    <a:pt x="69" y="474"/>
                  </a:cubicBezTo>
                  <a:cubicBezTo>
                    <a:pt x="137" y="423"/>
                    <a:pt x="137" y="372"/>
                    <a:pt x="154" y="304"/>
                  </a:cubicBezTo>
                  <a:cubicBezTo>
                    <a:pt x="171" y="219"/>
                    <a:pt x="205" y="134"/>
                    <a:pt x="239" y="49"/>
                  </a:cubicBezTo>
                  <a:cubicBezTo>
                    <a:pt x="251" y="25"/>
                    <a:pt x="229" y="1"/>
                    <a:pt x="20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0"/>
            <p:cNvSpPr/>
            <p:nvPr/>
          </p:nvSpPr>
          <p:spPr>
            <a:xfrm>
              <a:off x="1988100" y="948350"/>
              <a:ext cx="5800" cy="21700"/>
            </a:xfrm>
            <a:custGeom>
              <a:avLst/>
              <a:gdLst/>
              <a:ahLst/>
              <a:cxnLst/>
              <a:rect l="l" t="t" r="r" b="b"/>
              <a:pathLst>
                <a:path w="232" h="868" extrusionOk="0">
                  <a:moveTo>
                    <a:pt x="173" y="0"/>
                  </a:moveTo>
                  <a:cubicBezTo>
                    <a:pt x="165" y="0"/>
                    <a:pt x="158" y="2"/>
                    <a:pt x="154" y="7"/>
                  </a:cubicBezTo>
                  <a:cubicBezTo>
                    <a:pt x="120" y="109"/>
                    <a:pt x="52" y="262"/>
                    <a:pt x="69" y="381"/>
                  </a:cubicBezTo>
                  <a:cubicBezTo>
                    <a:pt x="69" y="389"/>
                    <a:pt x="77" y="394"/>
                    <a:pt x="86" y="394"/>
                  </a:cubicBezTo>
                  <a:cubicBezTo>
                    <a:pt x="92" y="394"/>
                    <a:pt x="99" y="391"/>
                    <a:pt x="101" y="386"/>
                  </a:cubicBezTo>
                  <a:lnTo>
                    <a:pt x="101" y="386"/>
                  </a:lnTo>
                  <a:cubicBezTo>
                    <a:pt x="85" y="452"/>
                    <a:pt x="68" y="519"/>
                    <a:pt x="52" y="585"/>
                  </a:cubicBezTo>
                  <a:cubicBezTo>
                    <a:pt x="35" y="670"/>
                    <a:pt x="1" y="755"/>
                    <a:pt x="18" y="840"/>
                  </a:cubicBezTo>
                  <a:cubicBezTo>
                    <a:pt x="28" y="860"/>
                    <a:pt x="43" y="868"/>
                    <a:pt x="58" y="868"/>
                  </a:cubicBezTo>
                  <a:cubicBezTo>
                    <a:pt x="69" y="868"/>
                    <a:pt x="79" y="864"/>
                    <a:pt x="86" y="857"/>
                  </a:cubicBezTo>
                  <a:cubicBezTo>
                    <a:pt x="137" y="789"/>
                    <a:pt x="137" y="721"/>
                    <a:pt x="154" y="636"/>
                  </a:cubicBezTo>
                  <a:cubicBezTo>
                    <a:pt x="171" y="534"/>
                    <a:pt x="188" y="432"/>
                    <a:pt x="222" y="313"/>
                  </a:cubicBezTo>
                  <a:cubicBezTo>
                    <a:pt x="231" y="283"/>
                    <a:pt x="207" y="265"/>
                    <a:pt x="181" y="265"/>
                  </a:cubicBezTo>
                  <a:cubicBezTo>
                    <a:pt x="163" y="265"/>
                    <a:pt x="144" y="274"/>
                    <a:pt x="137" y="296"/>
                  </a:cubicBezTo>
                  <a:cubicBezTo>
                    <a:pt x="137" y="279"/>
                    <a:pt x="137" y="245"/>
                    <a:pt x="154" y="228"/>
                  </a:cubicBezTo>
                  <a:cubicBezTo>
                    <a:pt x="171" y="160"/>
                    <a:pt x="188" y="92"/>
                    <a:pt x="205" y="41"/>
                  </a:cubicBezTo>
                  <a:cubicBezTo>
                    <a:pt x="217" y="16"/>
                    <a:pt x="193" y="0"/>
                    <a:pt x="17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0"/>
            <p:cNvSpPr/>
            <p:nvPr/>
          </p:nvSpPr>
          <p:spPr>
            <a:xfrm>
              <a:off x="1974500" y="949575"/>
              <a:ext cx="4125" cy="6875"/>
            </a:xfrm>
            <a:custGeom>
              <a:avLst/>
              <a:gdLst/>
              <a:ahLst/>
              <a:cxnLst/>
              <a:rect l="l" t="t" r="r" b="b"/>
              <a:pathLst>
                <a:path w="165" h="275" extrusionOk="0">
                  <a:moveTo>
                    <a:pt x="116" y="1"/>
                  </a:moveTo>
                  <a:cubicBezTo>
                    <a:pt x="104" y="1"/>
                    <a:pt x="92" y="8"/>
                    <a:pt x="86" y="26"/>
                  </a:cubicBezTo>
                  <a:cubicBezTo>
                    <a:pt x="52" y="94"/>
                    <a:pt x="1" y="179"/>
                    <a:pt x="18" y="247"/>
                  </a:cubicBezTo>
                  <a:cubicBezTo>
                    <a:pt x="28" y="267"/>
                    <a:pt x="44" y="275"/>
                    <a:pt x="58" y="275"/>
                  </a:cubicBezTo>
                  <a:cubicBezTo>
                    <a:pt x="69" y="275"/>
                    <a:pt x="79" y="271"/>
                    <a:pt x="86" y="264"/>
                  </a:cubicBezTo>
                  <a:cubicBezTo>
                    <a:pt x="103" y="230"/>
                    <a:pt x="103" y="196"/>
                    <a:pt x="120" y="162"/>
                  </a:cubicBezTo>
                  <a:cubicBezTo>
                    <a:pt x="120" y="128"/>
                    <a:pt x="137" y="94"/>
                    <a:pt x="154" y="60"/>
                  </a:cubicBezTo>
                  <a:cubicBezTo>
                    <a:pt x="165" y="27"/>
                    <a:pt x="140" y="1"/>
                    <a:pt x="11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0"/>
            <p:cNvSpPr/>
            <p:nvPr/>
          </p:nvSpPr>
          <p:spPr>
            <a:xfrm>
              <a:off x="1377125" y="550025"/>
              <a:ext cx="706500" cy="561225"/>
            </a:xfrm>
            <a:custGeom>
              <a:avLst/>
              <a:gdLst/>
              <a:ahLst/>
              <a:cxnLst/>
              <a:rect l="l" t="t" r="r" b="b"/>
              <a:pathLst>
                <a:path w="28260" h="22449" extrusionOk="0">
                  <a:moveTo>
                    <a:pt x="17638" y="875"/>
                  </a:moveTo>
                  <a:cubicBezTo>
                    <a:pt x="17634" y="875"/>
                    <a:pt x="17630" y="882"/>
                    <a:pt x="17642" y="882"/>
                  </a:cubicBezTo>
                  <a:cubicBezTo>
                    <a:pt x="17642" y="877"/>
                    <a:pt x="17640" y="875"/>
                    <a:pt x="17638" y="875"/>
                  </a:cubicBezTo>
                  <a:close/>
                  <a:moveTo>
                    <a:pt x="17047" y="474"/>
                  </a:moveTo>
                  <a:lnTo>
                    <a:pt x="17047" y="474"/>
                  </a:lnTo>
                  <a:cubicBezTo>
                    <a:pt x="16945" y="848"/>
                    <a:pt x="16741" y="1171"/>
                    <a:pt x="16639" y="1545"/>
                  </a:cubicBezTo>
                  <a:cubicBezTo>
                    <a:pt x="16639" y="1570"/>
                    <a:pt x="16666" y="1586"/>
                    <a:pt x="16688" y="1586"/>
                  </a:cubicBezTo>
                  <a:cubicBezTo>
                    <a:pt x="16695" y="1586"/>
                    <a:pt x="16702" y="1584"/>
                    <a:pt x="16707" y="1579"/>
                  </a:cubicBezTo>
                  <a:cubicBezTo>
                    <a:pt x="16843" y="1392"/>
                    <a:pt x="16945" y="1154"/>
                    <a:pt x="17030" y="916"/>
                  </a:cubicBezTo>
                  <a:lnTo>
                    <a:pt x="17030" y="916"/>
                  </a:lnTo>
                  <a:cubicBezTo>
                    <a:pt x="16996" y="1154"/>
                    <a:pt x="16945" y="1375"/>
                    <a:pt x="16860" y="1630"/>
                  </a:cubicBezTo>
                  <a:cubicBezTo>
                    <a:pt x="16644" y="1591"/>
                    <a:pt x="16371" y="1551"/>
                    <a:pt x="16104" y="1551"/>
                  </a:cubicBezTo>
                  <a:cubicBezTo>
                    <a:pt x="15909" y="1551"/>
                    <a:pt x="15716" y="1572"/>
                    <a:pt x="15551" y="1630"/>
                  </a:cubicBezTo>
                  <a:lnTo>
                    <a:pt x="15517" y="1630"/>
                  </a:lnTo>
                  <a:cubicBezTo>
                    <a:pt x="15806" y="1460"/>
                    <a:pt x="16061" y="1273"/>
                    <a:pt x="16316" y="1086"/>
                  </a:cubicBezTo>
                  <a:cubicBezTo>
                    <a:pt x="16554" y="916"/>
                    <a:pt x="16792" y="627"/>
                    <a:pt x="17047" y="474"/>
                  </a:cubicBezTo>
                  <a:close/>
                  <a:moveTo>
                    <a:pt x="16741" y="3550"/>
                  </a:moveTo>
                  <a:cubicBezTo>
                    <a:pt x="16741" y="3567"/>
                    <a:pt x="16741" y="3567"/>
                    <a:pt x="16741" y="3567"/>
                  </a:cubicBezTo>
                  <a:cubicBezTo>
                    <a:pt x="16741" y="3567"/>
                    <a:pt x="16741" y="3550"/>
                    <a:pt x="16724" y="3550"/>
                  </a:cubicBezTo>
                  <a:close/>
                  <a:moveTo>
                    <a:pt x="16214" y="3533"/>
                  </a:moveTo>
                  <a:cubicBezTo>
                    <a:pt x="16231" y="3533"/>
                    <a:pt x="16248" y="3533"/>
                    <a:pt x="16282" y="3550"/>
                  </a:cubicBezTo>
                  <a:cubicBezTo>
                    <a:pt x="16367" y="3567"/>
                    <a:pt x="16452" y="3601"/>
                    <a:pt x="16537" y="3618"/>
                  </a:cubicBezTo>
                  <a:cubicBezTo>
                    <a:pt x="16520" y="3635"/>
                    <a:pt x="16503" y="3652"/>
                    <a:pt x="16503" y="3686"/>
                  </a:cubicBezTo>
                  <a:cubicBezTo>
                    <a:pt x="16503" y="3686"/>
                    <a:pt x="16503" y="3703"/>
                    <a:pt x="16503" y="3703"/>
                  </a:cubicBezTo>
                  <a:cubicBezTo>
                    <a:pt x="16503" y="3720"/>
                    <a:pt x="16520" y="3720"/>
                    <a:pt x="16520" y="3720"/>
                  </a:cubicBezTo>
                  <a:lnTo>
                    <a:pt x="16401" y="3720"/>
                  </a:lnTo>
                  <a:cubicBezTo>
                    <a:pt x="16333" y="3720"/>
                    <a:pt x="16265" y="3703"/>
                    <a:pt x="16197" y="3703"/>
                  </a:cubicBezTo>
                  <a:cubicBezTo>
                    <a:pt x="16197" y="3703"/>
                    <a:pt x="16197" y="3686"/>
                    <a:pt x="16197" y="3686"/>
                  </a:cubicBezTo>
                  <a:cubicBezTo>
                    <a:pt x="16214" y="3635"/>
                    <a:pt x="16214" y="3584"/>
                    <a:pt x="16214" y="3533"/>
                  </a:cubicBezTo>
                  <a:close/>
                  <a:moveTo>
                    <a:pt x="16690" y="3533"/>
                  </a:moveTo>
                  <a:cubicBezTo>
                    <a:pt x="16690" y="3550"/>
                    <a:pt x="16707" y="3550"/>
                    <a:pt x="16707" y="3550"/>
                  </a:cubicBezTo>
                  <a:cubicBezTo>
                    <a:pt x="16690" y="3550"/>
                    <a:pt x="16690" y="3550"/>
                    <a:pt x="16690" y="3567"/>
                  </a:cubicBezTo>
                  <a:cubicBezTo>
                    <a:pt x="16690" y="3567"/>
                    <a:pt x="16690" y="3584"/>
                    <a:pt x="16690" y="3584"/>
                  </a:cubicBezTo>
                  <a:cubicBezTo>
                    <a:pt x="16707" y="3584"/>
                    <a:pt x="16724" y="3601"/>
                    <a:pt x="16741" y="3618"/>
                  </a:cubicBezTo>
                  <a:cubicBezTo>
                    <a:pt x="16734" y="3611"/>
                    <a:pt x="16724" y="3607"/>
                    <a:pt x="16715" y="3607"/>
                  </a:cubicBezTo>
                  <a:cubicBezTo>
                    <a:pt x="16702" y="3607"/>
                    <a:pt x="16690" y="3615"/>
                    <a:pt x="16690" y="3635"/>
                  </a:cubicBezTo>
                  <a:cubicBezTo>
                    <a:pt x="16673" y="3703"/>
                    <a:pt x="16673" y="3754"/>
                    <a:pt x="16673" y="3805"/>
                  </a:cubicBezTo>
                  <a:cubicBezTo>
                    <a:pt x="16656" y="3805"/>
                    <a:pt x="16656" y="3788"/>
                    <a:pt x="16639" y="3788"/>
                  </a:cubicBezTo>
                  <a:cubicBezTo>
                    <a:pt x="16639" y="3771"/>
                    <a:pt x="16622" y="3771"/>
                    <a:pt x="16622" y="3771"/>
                  </a:cubicBezTo>
                  <a:cubicBezTo>
                    <a:pt x="16622" y="3754"/>
                    <a:pt x="16639" y="3754"/>
                    <a:pt x="16656" y="3737"/>
                  </a:cubicBezTo>
                  <a:cubicBezTo>
                    <a:pt x="16656" y="3720"/>
                    <a:pt x="16656" y="3720"/>
                    <a:pt x="16656" y="3703"/>
                  </a:cubicBezTo>
                  <a:cubicBezTo>
                    <a:pt x="16673" y="3669"/>
                    <a:pt x="16656" y="3635"/>
                    <a:pt x="16622" y="3618"/>
                  </a:cubicBezTo>
                  <a:cubicBezTo>
                    <a:pt x="16639" y="3618"/>
                    <a:pt x="16639" y="3601"/>
                    <a:pt x="16656" y="3601"/>
                  </a:cubicBezTo>
                  <a:cubicBezTo>
                    <a:pt x="16673" y="3601"/>
                    <a:pt x="16690" y="3584"/>
                    <a:pt x="16690" y="3567"/>
                  </a:cubicBezTo>
                  <a:cubicBezTo>
                    <a:pt x="16690" y="3550"/>
                    <a:pt x="16690" y="3550"/>
                    <a:pt x="16690" y="3533"/>
                  </a:cubicBezTo>
                  <a:close/>
                  <a:moveTo>
                    <a:pt x="16418" y="3924"/>
                  </a:moveTo>
                  <a:cubicBezTo>
                    <a:pt x="16418" y="3941"/>
                    <a:pt x="16401" y="3958"/>
                    <a:pt x="16401" y="3975"/>
                  </a:cubicBezTo>
                  <a:cubicBezTo>
                    <a:pt x="16401" y="3958"/>
                    <a:pt x="16401" y="3941"/>
                    <a:pt x="16401" y="3924"/>
                  </a:cubicBezTo>
                  <a:close/>
                  <a:moveTo>
                    <a:pt x="11999" y="4587"/>
                  </a:moveTo>
                  <a:cubicBezTo>
                    <a:pt x="11965" y="4587"/>
                    <a:pt x="11948" y="4604"/>
                    <a:pt x="11914" y="4604"/>
                  </a:cubicBezTo>
                  <a:cubicBezTo>
                    <a:pt x="11914" y="4604"/>
                    <a:pt x="11914" y="4604"/>
                    <a:pt x="11914" y="4587"/>
                  </a:cubicBezTo>
                  <a:close/>
                  <a:moveTo>
                    <a:pt x="15704" y="3465"/>
                  </a:moveTo>
                  <a:cubicBezTo>
                    <a:pt x="15772" y="3465"/>
                    <a:pt x="15840" y="3482"/>
                    <a:pt x="15908" y="3482"/>
                  </a:cubicBezTo>
                  <a:cubicBezTo>
                    <a:pt x="15755" y="3941"/>
                    <a:pt x="15432" y="4366"/>
                    <a:pt x="15296" y="4842"/>
                  </a:cubicBezTo>
                  <a:cubicBezTo>
                    <a:pt x="15168" y="4833"/>
                    <a:pt x="15039" y="4828"/>
                    <a:pt x="14908" y="4828"/>
                  </a:cubicBezTo>
                  <a:cubicBezTo>
                    <a:pt x="14570" y="4828"/>
                    <a:pt x="14224" y="4856"/>
                    <a:pt x="13869" y="4893"/>
                  </a:cubicBezTo>
                  <a:cubicBezTo>
                    <a:pt x="14277" y="4502"/>
                    <a:pt x="14718" y="4094"/>
                    <a:pt x="15007" y="3601"/>
                  </a:cubicBezTo>
                  <a:lnTo>
                    <a:pt x="15024" y="3601"/>
                  </a:lnTo>
                  <a:cubicBezTo>
                    <a:pt x="15245" y="3550"/>
                    <a:pt x="15466" y="3465"/>
                    <a:pt x="15704" y="3465"/>
                  </a:cubicBezTo>
                  <a:close/>
                  <a:moveTo>
                    <a:pt x="15959" y="3482"/>
                  </a:moveTo>
                  <a:cubicBezTo>
                    <a:pt x="16010" y="3499"/>
                    <a:pt x="16044" y="3499"/>
                    <a:pt x="16095" y="3499"/>
                  </a:cubicBezTo>
                  <a:cubicBezTo>
                    <a:pt x="16078" y="3550"/>
                    <a:pt x="16061" y="3584"/>
                    <a:pt x="16044" y="3618"/>
                  </a:cubicBezTo>
                  <a:cubicBezTo>
                    <a:pt x="16027" y="3669"/>
                    <a:pt x="15993" y="3720"/>
                    <a:pt x="15993" y="3771"/>
                  </a:cubicBezTo>
                  <a:cubicBezTo>
                    <a:pt x="16010" y="3788"/>
                    <a:pt x="16027" y="3822"/>
                    <a:pt x="16061" y="3839"/>
                  </a:cubicBezTo>
                  <a:cubicBezTo>
                    <a:pt x="16027" y="3856"/>
                    <a:pt x="16010" y="3907"/>
                    <a:pt x="16044" y="3941"/>
                  </a:cubicBezTo>
                  <a:cubicBezTo>
                    <a:pt x="16027" y="3958"/>
                    <a:pt x="16027" y="3958"/>
                    <a:pt x="16027" y="3975"/>
                  </a:cubicBezTo>
                  <a:cubicBezTo>
                    <a:pt x="16016" y="4029"/>
                    <a:pt x="16060" y="4062"/>
                    <a:pt x="16102" y="4062"/>
                  </a:cubicBezTo>
                  <a:cubicBezTo>
                    <a:pt x="16127" y="4062"/>
                    <a:pt x="16151" y="4051"/>
                    <a:pt x="16163" y="4026"/>
                  </a:cubicBezTo>
                  <a:cubicBezTo>
                    <a:pt x="16197" y="3992"/>
                    <a:pt x="16197" y="3941"/>
                    <a:pt x="16180" y="3907"/>
                  </a:cubicBezTo>
                  <a:cubicBezTo>
                    <a:pt x="16197" y="3890"/>
                    <a:pt x="16197" y="3873"/>
                    <a:pt x="16197" y="3856"/>
                  </a:cubicBezTo>
                  <a:cubicBezTo>
                    <a:pt x="16214" y="3873"/>
                    <a:pt x="16248" y="3873"/>
                    <a:pt x="16265" y="3873"/>
                  </a:cubicBezTo>
                  <a:cubicBezTo>
                    <a:pt x="16248" y="3941"/>
                    <a:pt x="16248" y="4026"/>
                    <a:pt x="16231" y="4094"/>
                  </a:cubicBezTo>
                  <a:cubicBezTo>
                    <a:pt x="16214" y="4162"/>
                    <a:pt x="16197" y="4247"/>
                    <a:pt x="16180" y="4315"/>
                  </a:cubicBezTo>
                  <a:cubicBezTo>
                    <a:pt x="16163" y="4349"/>
                    <a:pt x="16163" y="4383"/>
                    <a:pt x="16180" y="4417"/>
                  </a:cubicBezTo>
                  <a:cubicBezTo>
                    <a:pt x="16146" y="4434"/>
                    <a:pt x="16129" y="4468"/>
                    <a:pt x="16146" y="4502"/>
                  </a:cubicBezTo>
                  <a:cubicBezTo>
                    <a:pt x="16112" y="4536"/>
                    <a:pt x="16112" y="4587"/>
                    <a:pt x="16129" y="4604"/>
                  </a:cubicBezTo>
                  <a:cubicBezTo>
                    <a:pt x="16146" y="4621"/>
                    <a:pt x="16163" y="4638"/>
                    <a:pt x="16163" y="4655"/>
                  </a:cubicBezTo>
                  <a:cubicBezTo>
                    <a:pt x="16163" y="4655"/>
                    <a:pt x="16163" y="4655"/>
                    <a:pt x="16163" y="4672"/>
                  </a:cubicBezTo>
                  <a:cubicBezTo>
                    <a:pt x="16129" y="4689"/>
                    <a:pt x="16129" y="4723"/>
                    <a:pt x="16146" y="4757"/>
                  </a:cubicBezTo>
                  <a:cubicBezTo>
                    <a:pt x="16146" y="4774"/>
                    <a:pt x="16163" y="4791"/>
                    <a:pt x="16163" y="4808"/>
                  </a:cubicBezTo>
                  <a:cubicBezTo>
                    <a:pt x="16146" y="4808"/>
                    <a:pt x="16146" y="4825"/>
                    <a:pt x="16129" y="4842"/>
                  </a:cubicBezTo>
                  <a:cubicBezTo>
                    <a:pt x="16112" y="4859"/>
                    <a:pt x="16112" y="4893"/>
                    <a:pt x="16112" y="4910"/>
                  </a:cubicBezTo>
                  <a:cubicBezTo>
                    <a:pt x="16061" y="4910"/>
                    <a:pt x="15993" y="4893"/>
                    <a:pt x="15925" y="4893"/>
                  </a:cubicBezTo>
                  <a:cubicBezTo>
                    <a:pt x="15925" y="4893"/>
                    <a:pt x="15942" y="4876"/>
                    <a:pt x="15942" y="4876"/>
                  </a:cubicBezTo>
                  <a:cubicBezTo>
                    <a:pt x="16027" y="4757"/>
                    <a:pt x="16010" y="4621"/>
                    <a:pt x="16044" y="4502"/>
                  </a:cubicBezTo>
                  <a:cubicBezTo>
                    <a:pt x="16078" y="4349"/>
                    <a:pt x="16095" y="4247"/>
                    <a:pt x="16095" y="4094"/>
                  </a:cubicBezTo>
                  <a:cubicBezTo>
                    <a:pt x="16095" y="4094"/>
                    <a:pt x="16087" y="4087"/>
                    <a:pt x="16082" y="4087"/>
                  </a:cubicBezTo>
                  <a:cubicBezTo>
                    <a:pt x="16080" y="4087"/>
                    <a:pt x="16078" y="4089"/>
                    <a:pt x="16078" y="4094"/>
                  </a:cubicBezTo>
                  <a:cubicBezTo>
                    <a:pt x="16010" y="4213"/>
                    <a:pt x="15976" y="4298"/>
                    <a:pt x="15942" y="4417"/>
                  </a:cubicBezTo>
                  <a:cubicBezTo>
                    <a:pt x="15908" y="4553"/>
                    <a:pt x="15806" y="4706"/>
                    <a:pt x="15840" y="4842"/>
                  </a:cubicBezTo>
                  <a:cubicBezTo>
                    <a:pt x="15840" y="4857"/>
                    <a:pt x="15854" y="4873"/>
                    <a:pt x="15869" y="4876"/>
                  </a:cubicBezTo>
                  <a:lnTo>
                    <a:pt x="15869" y="4876"/>
                  </a:lnTo>
                  <a:cubicBezTo>
                    <a:pt x="15701" y="4859"/>
                    <a:pt x="15549" y="4859"/>
                    <a:pt x="15381" y="4842"/>
                  </a:cubicBezTo>
                  <a:cubicBezTo>
                    <a:pt x="15585" y="4400"/>
                    <a:pt x="15823" y="3958"/>
                    <a:pt x="15959" y="3482"/>
                  </a:cubicBezTo>
                  <a:close/>
                  <a:moveTo>
                    <a:pt x="16758" y="3618"/>
                  </a:moveTo>
                  <a:cubicBezTo>
                    <a:pt x="16758" y="3618"/>
                    <a:pt x="16758" y="3618"/>
                    <a:pt x="16775" y="3635"/>
                  </a:cubicBezTo>
                  <a:cubicBezTo>
                    <a:pt x="16792" y="3652"/>
                    <a:pt x="16826" y="3686"/>
                    <a:pt x="16860" y="3686"/>
                  </a:cubicBezTo>
                  <a:cubicBezTo>
                    <a:pt x="16894" y="3720"/>
                    <a:pt x="16945" y="3754"/>
                    <a:pt x="16979" y="3771"/>
                  </a:cubicBezTo>
                  <a:cubicBezTo>
                    <a:pt x="17008" y="3845"/>
                    <a:pt x="17064" y="3894"/>
                    <a:pt x="17122" y="3894"/>
                  </a:cubicBezTo>
                  <a:cubicBezTo>
                    <a:pt x="17131" y="3894"/>
                    <a:pt x="17140" y="3893"/>
                    <a:pt x="17149" y="3890"/>
                  </a:cubicBezTo>
                  <a:cubicBezTo>
                    <a:pt x="17251" y="3958"/>
                    <a:pt x="17336" y="4026"/>
                    <a:pt x="17438" y="4094"/>
                  </a:cubicBezTo>
                  <a:cubicBezTo>
                    <a:pt x="17574" y="4196"/>
                    <a:pt x="17710" y="4349"/>
                    <a:pt x="17880" y="4417"/>
                  </a:cubicBezTo>
                  <a:cubicBezTo>
                    <a:pt x="17880" y="4417"/>
                    <a:pt x="17880" y="4434"/>
                    <a:pt x="17880" y="4434"/>
                  </a:cubicBezTo>
                  <a:cubicBezTo>
                    <a:pt x="17897" y="4468"/>
                    <a:pt x="17914" y="4502"/>
                    <a:pt x="17914" y="4536"/>
                  </a:cubicBezTo>
                  <a:cubicBezTo>
                    <a:pt x="17540" y="4706"/>
                    <a:pt x="17183" y="4876"/>
                    <a:pt x="16809" y="5046"/>
                  </a:cubicBezTo>
                  <a:cubicBezTo>
                    <a:pt x="16656" y="5012"/>
                    <a:pt x="16503" y="4978"/>
                    <a:pt x="16367" y="4961"/>
                  </a:cubicBezTo>
                  <a:cubicBezTo>
                    <a:pt x="16367" y="4961"/>
                    <a:pt x="16367" y="4961"/>
                    <a:pt x="16367" y="4944"/>
                  </a:cubicBezTo>
                  <a:cubicBezTo>
                    <a:pt x="16452" y="4791"/>
                    <a:pt x="16469" y="4604"/>
                    <a:pt x="16486" y="4434"/>
                  </a:cubicBezTo>
                  <a:cubicBezTo>
                    <a:pt x="16503" y="4281"/>
                    <a:pt x="16554" y="4111"/>
                    <a:pt x="16571" y="3958"/>
                  </a:cubicBezTo>
                  <a:cubicBezTo>
                    <a:pt x="16588" y="3941"/>
                    <a:pt x="16605" y="3941"/>
                    <a:pt x="16605" y="3941"/>
                  </a:cubicBezTo>
                  <a:cubicBezTo>
                    <a:pt x="16622" y="3941"/>
                    <a:pt x="16639" y="3924"/>
                    <a:pt x="16656" y="3907"/>
                  </a:cubicBezTo>
                  <a:lnTo>
                    <a:pt x="16656" y="3907"/>
                  </a:lnTo>
                  <a:cubicBezTo>
                    <a:pt x="16622" y="4230"/>
                    <a:pt x="16571" y="4553"/>
                    <a:pt x="16571" y="4876"/>
                  </a:cubicBezTo>
                  <a:cubicBezTo>
                    <a:pt x="16571" y="4893"/>
                    <a:pt x="16584" y="4902"/>
                    <a:pt x="16599" y="4902"/>
                  </a:cubicBezTo>
                  <a:cubicBezTo>
                    <a:pt x="16613" y="4902"/>
                    <a:pt x="16630" y="4893"/>
                    <a:pt x="16639" y="4876"/>
                  </a:cubicBezTo>
                  <a:cubicBezTo>
                    <a:pt x="16724" y="4468"/>
                    <a:pt x="16741" y="4060"/>
                    <a:pt x="16758" y="3635"/>
                  </a:cubicBezTo>
                  <a:cubicBezTo>
                    <a:pt x="16758" y="3635"/>
                    <a:pt x="16758" y="3618"/>
                    <a:pt x="16758" y="3618"/>
                  </a:cubicBezTo>
                  <a:close/>
                  <a:moveTo>
                    <a:pt x="17981" y="4672"/>
                  </a:moveTo>
                  <a:cubicBezTo>
                    <a:pt x="18066" y="4825"/>
                    <a:pt x="18168" y="4961"/>
                    <a:pt x="18270" y="5114"/>
                  </a:cubicBezTo>
                  <a:cubicBezTo>
                    <a:pt x="18389" y="5267"/>
                    <a:pt x="18474" y="5420"/>
                    <a:pt x="18559" y="5573"/>
                  </a:cubicBezTo>
                  <a:cubicBezTo>
                    <a:pt x="18083" y="5352"/>
                    <a:pt x="17489" y="5199"/>
                    <a:pt x="17081" y="5097"/>
                  </a:cubicBezTo>
                  <a:lnTo>
                    <a:pt x="17047" y="5097"/>
                  </a:lnTo>
                  <a:cubicBezTo>
                    <a:pt x="17353" y="4961"/>
                    <a:pt x="17676" y="4808"/>
                    <a:pt x="17981" y="4672"/>
                  </a:cubicBezTo>
                  <a:close/>
                  <a:moveTo>
                    <a:pt x="2550" y="7595"/>
                  </a:moveTo>
                  <a:lnTo>
                    <a:pt x="2550" y="7595"/>
                  </a:lnTo>
                  <a:cubicBezTo>
                    <a:pt x="2499" y="7646"/>
                    <a:pt x="2465" y="7697"/>
                    <a:pt x="2465" y="7731"/>
                  </a:cubicBezTo>
                  <a:cubicBezTo>
                    <a:pt x="2414" y="7714"/>
                    <a:pt x="2363" y="7697"/>
                    <a:pt x="2329" y="7680"/>
                  </a:cubicBezTo>
                  <a:cubicBezTo>
                    <a:pt x="2397" y="7663"/>
                    <a:pt x="2465" y="7629"/>
                    <a:pt x="2550" y="7595"/>
                  </a:cubicBezTo>
                  <a:close/>
                  <a:moveTo>
                    <a:pt x="3077" y="7799"/>
                  </a:moveTo>
                  <a:lnTo>
                    <a:pt x="3077" y="7799"/>
                  </a:lnTo>
                  <a:cubicBezTo>
                    <a:pt x="3060" y="7833"/>
                    <a:pt x="3043" y="7867"/>
                    <a:pt x="3060" y="7901"/>
                  </a:cubicBezTo>
                  <a:lnTo>
                    <a:pt x="3026" y="7901"/>
                  </a:lnTo>
                  <a:cubicBezTo>
                    <a:pt x="3026" y="7901"/>
                    <a:pt x="3026" y="7884"/>
                    <a:pt x="3026" y="7884"/>
                  </a:cubicBezTo>
                  <a:cubicBezTo>
                    <a:pt x="3026" y="7884"/>
                    <a:pt x="3026" y="7867"/>
                    <a:pt x="3026" y="7867"/>
                  </a:cubicBezTo>
                  <a:cubicBezTo>
                    <a:pt x="3043" y="7833"/>
                    <a:pt x="3060" y="7816"/>
                    <a:pt x="3077" y="7799"/>
                  </a:cubicBezTo>
                  <a:close/>
                  <a:moveTo>
                    <a:pt x="14379" y="8275"/>
                  </a:moveTo>
                  <a:cubicBezTo>
                    <a:pt x="14379" y="8275"/>
                    <a:pt x="14362" y="8292"/>
                    <a:pt x="14362" y="8292"/>
                  </a:cubicBezTo>
                  <a:cubicBezTo>
                    <a:pt x="14311" y="8309"/>
                    <a:pt x="14277" y="8326"/>
                    <a:pt x="14226" y="8326"/>
                  </a:cubicBezTo>
                  <a:cubicBezTo>
                    <a:pt x="14158" y="8326"/>
                    <a:pt x="14090" y="8343"/>
                    <a:pt x="14005" y="8343"/>
                  </a:cubicBezTo>
                  <a:cubicBezTo>
                    <a:pt x="14124" y="8326"/>
                    <a:pt x="14243" y="8292"/>
                    <a:pt x="14362" y="8275"/>
                  </a:cubicBezTo>
                  <a:close/>
                  <a:moveTo>
                    <a:pt x="15452" y="8363"/>
                  </a:moveTo>
                  <a:lnTo>
                    <a:pt x="15452" y="8363"/>
                  </a:lnTo>
                  <a:cubicBezTo>
                    <a:pt x="15252" y="8390"/>
                    <a:pt x="15062" y="8414"/>
                    <a:pt x="14871" y="8428"/>
                  </a:cubicBezTo>
                  <a:cubicBezTo>
                    <a:pt x="14820" y="8428"/>
                    <a:pt x="14803" y="8462"/>
                    <a:pt x="14803" y="8479"/>
                  </a:cubicBezTo>
                  <a:lnTo>
                    <a:pt x="14667" y="8479"/>
                  </a:lnTo>
                  <a:cubicBezTo>
                    <a:pt x="14667" y="8462"/>
                    <a:pt x="14667" y="8462"/>
                    <a:pt x="14684" y="8462"/>
                  </a:cubicBezTo>
                  <a:cubicBezTo>
                    <a:pt x="14701" y="8445"/>
                    <a:pt x="14701" y="8428"/>
                    <a:pt x="14718" y="8411"/>
                  </a:cubicBezTo>
                  <a:cubicBezTo>
                    <a:pt x="14854" y="8411"/>
                    <a:pt x="14990" y="8394"/>
                    <a:pt x="15126" y="8377"/>
                  </a:cubicBezTo>
                  <a:cubicBezTo>
                    <a:pt x="15225" y="8369"/>
                    <a:pt x="15339" y="8372"/>
                    <a:pt x="15452" y="8363"/>
                  </a:cubicBezTo>
                  <a:close/>
                  <a:moveTo>
                    <a:pt x="12832" y="8462"/>
                  </a:moveTo>
                  <a:lnTo>
                    <a:pt x="12832" y="8462"/>
                  </a:lnTo>
                  <a:cubicBezTo>
                    <a:pt x="12815" y="8479"/>
                    <a:pt x="12832" y="8496"/>
                    <a:pt x="12832" y="8513"/>
                  </a:cubicBezTo>
                  <a:cubicBezTo>
                    <a:pt x="12832" y="8530"/>
                    <a:pt x="12815" y="8530"/>
                    <a:pt x="12815" y="8547"/>
                  </a:cubicBezTo>
                  <a:cubicBezTo>
                    <a:pt x="12815" y="8564"/>
                    <a:pt x="12815" y="8581"/>
                    <a:pt x="12832" y="8615"/>
                  </a:cubicBezTo>
                  <a:lnTo>
                    <a:pt x="12815" y="8615"/>
                  </a:lnTo>
                  <a:cubicBezTo>
                    <a:pt x="12800" y="8571"/>
                    <a:pt x="12773" y="8527"/>
                    <a:pt x="12722" y="8527"/>
                  </a:cubicBezTo>
                  <a:cubicBezTo>
                    <a:pt x="12714" y="8527"/>
                    <a:pt x="12705" y="8528"/>
                    <a:pt x="12696" y="8530"/>
                  </a:cubicBezTo>
                  <a:lnTo>
                    <a:pt x="12645" y="8530"/>
                  </a:lnTo>
                  <a:cubicBezTo>
                    <a:pt x="12645" y="8530"/>
                    <a:pt x="12628" y="8530"/>
                    <a:pt x="12628" y="8513"/>
                  </a:cubicBezTo>
                  <a:cubicBezTo>
                    <a:pt x="12696" y="8513"/>
                    <a:pt x="12764" y="8496"/>
                    <a:pt x="12832" y="8462"/>
                  </a:cubicBezTo>
                  <a:close/>
                  <a:moveTo>
                    <a:pt x="16894" y="5165"/>
                  </a:moveTo>
                  <a:cubicBezTo>
                    <a:pt x="17251" y="5318"/>
                    <a:pt x="17591" y="5420"/>
                    <a:pt x="17948" y="5556"/>
                  </a:cubicBezTo>
                  <a:cubicBezTo>
                    <a:pt x="18015" y="5573"/>
                    <a:pt x="18083" y="5590"/>
                    <a:pt x="18168" y="5624"/>
                  </a:cubicBezTo>
                  <a:cubicBezTo>
                    <a:pt x="17914" y="5641"/>
                    <a:pt x="17676" y="5675"/>
                    <a:pt x="17438" y="5726"/>
                  </a:cubicBezTo>
                  <a:cubicBezTo>
                    <a:pt x="17421" y="5726"/>
                    <a:pt x="17421" y="5760"/>
                    <a:pt x="17438" y="5760"/>
                  </a:cubicBezTo>
                  <a:cubicBezTo>
                    <a:pt x="17693" y="5726"/>
                    <a:pt x="17948" y="5726"/>
                    <a:pt x="18202" y="5658"/>
                  </a:cubicBezTo>
                  <a:cubicBezTo>
                    <a:pt x="18372" y="5726"/>
                    <a:pt x="18559" y="5811"/>
                    <a:pt x="18712" y="5913"/>
                  </a:cubicBezTo>
                  <a:cubicBezTo>
                    <a:pt x="18729" y="5947"/>
                    <a:pt x="18729" y="5981"/>
                    <a:pt x="18746" y="6015"/>
                  </a:cubicBezTo>
                  <a:cubicBezTo>
                    <a:pt x="18746" y="6032"/>
                    <a:pt x="18763" y="6032"/>
                    <a:pt x="18763" y="6049"/>
                  </a:cubicBezTo>
                  <a:cubicBezTo>
                    <a:pt x="18644" y="6083"/>
                    <a:pt x="18474" y="6151"/>
                    <a:pt x="18474" y="6270"/>
                  </a:cubicBezTo>
                  <a:cubicBezTo>
                    <a:pt x="18168" y="6593"/>
                    <a:pt x="17998" y="7136"/>
                    <a:pt x="17897" y="7544"/>
                  </a:cubicBezTo>
                  <a:cubicBezTo>
                    <a:pt x="17795" y="7918"/>
                    <a:pt x="17795" y="8326"/>
                    <a:pt x="17863" y="8700"/>
                  </a:cubicBezTo>
                  <a:cubicBezTo>
                    <a:pt x="17808" y="8645"/>
                    <a:pt x="17714" y="8630"/>
                    <a:pt x="17617" y="8630"/>
                  </a:cubicBezTo>
                  <a:cubicBezTo>
                    <a:pt x="17534" y="8630"/>
                    <a:pt x="17450" y="8641"/>
                    <a:pt x="17387" y="8649"/>
                  </a:cubicBezTo>
                  <a:cubicBezTo>
                    <a:pt x="17149" y="8683"/>
                    <a:pt x="16860" y="8717"/>
                    <a:pt x="16639" y="8802"/>
                  </a:cubicBezTo>
                  <a:cubicBezTo>
                    <a:pt x="16622" y="8802"/>
                    <a:pt x="16622" y="8819"/>
                    <a:pt x="16605" y="8819"/>
                  </a:cubicBezTo>
                  <a:cubicBezTo>
                    <a:pt x="16571" y="8819"/>
                    <a:pt x="16537" y="8819"/>
                    <a:pt x="16503" y="8802"/>
                  </a:cubicBezTo>
                  <a:cubicBezTo>
                    <a:pt x="16469" y="8802"/>
                    <a:pt x="16435" y="8802"/>
                    <a:pt x="16418" y="8785"/>
                  </a:cubicBezTo>
                  <a:cubicBezTo>
                    <a:pt x="16435" y="8768"/>
                    <a:pt x="16452" y="8734"/>
                    <a:pt x="16435" y="8717"/>
                  </a:cubicBezTo>
                  <a:cubicBezTo>
                    <a:pt x="16639" y="8717"/>
                    <a:pt x="16826" y="8700"/>
                    <a:pt x="17013" y="8666"/>
                  </a:cubicBezTo>
                  <a:cubicBezTo>
                    <a:pt x="17234" y="8632"/>
                    <a:pt x="17489" y="8649"/>
                    <a:pt x="17659" y="8513"/>
                  </a:cubicBezTo>
                  <a:cubicBezTo>
                    <a:pt x="17710" y="8496"/>
                    <a:pt x="17693" y="8428"/>
                    <a:pt x="17659" y="8411"/>
                  </a:cubicBezTo>
                  <a:cubicBezTo>
                    <a:pt x="17583" y="8377"/>
                    <a:pt x="17505" y="8365"/>
                    <a:pt x="17426" y="8365"/>
                  </a:cubicBezTo>
                  <a:cubicBezTo>
                    <a:pt x="17309" y="8365"/>
                    <a:pt x="17192" y="8391"/>
                    <a:pt x="17081" y="8411"/>
                  </a:cubicBezTo>
                  <a:cubicBezTo>
                    <a:pt x="16843" y="8445"/>
                    <a:pt x="16605" y="8479"/>
                    <a:pt x="16367" y="8564"/>
                  </a:cubicBezTo>
                  <a:cubicBezTo>
                    <a:pt x="16350" y="8581"/>
                    <a:pt x="16333" y="8598"/>
                    <a:pt x="16316" y="8615"/>
                  </a:cubicBezTo>
                  <a:cubicBezTo>
                    <a:pt x="16273" y="8598"/>
                    <a:pt x="16227" y="8594"/>
                    <a:pt x="16180" y="8594"/>
                  </a:cubicBezTo>
                  <a:cubicBezTo>
                    <a:pt x="16133" y="8594"/>
                    <a:pt x="16087" y="8598"/>
                    <a:pt x="16044" y="8598"/>
                  </a:cubicBezTo>
                  <a:lnTo>
                    <a:pt x="15959" y="8598"/>
                  </a:lnTo>
                  <a:cubicBezTo>
                    <a:pt x="16010" y="8598"/>
                    <a:pt x="16061" y="8564"/>
                    <a:pt x="16095" y="8547"/>
                  </a:cubicBezTo>
                  <a:cubicBezTo>
                    <a:pt x="16129" y="8513"/>
                    <a:pt x="16129" y="8479"/>
                    <a:pt x="16112" y="8445"/>
                  </a:cubicBezTo>
                  <a:cubicBezTo>
                    <a:pt x="16039" y="8351"/>
                    <a:pt x="15927" y="8327"/>
                    <a:pt x="15812" y="8327"/>
                  </a:cubicBezTo>
                  <a:cubicBezTo>
                    <a:pt x="15740" y="8327"/>
                    <a:pt x="15667" y="8337"/>
                    <a:pt x="15602" y="8343"/>
                  </a:cubicBezTo>
                  <a:cubicBezTo>
                    <a:pt x="15592" y="8344"/>
                    <a:pt x="15582" y="8346"/>
                    <a:pt x="15572" y="8347"/>
                  </a:cubicBezTo>
                  <a:lnTo>
                    <a:pt x="15572" y="8347"/>
                  </a:lnTo>
                  <a:cubicBezTo>
                    <a:pt x="15650" y="8332"/>
                    <a:pt x="15725" y="8305"/>
                    <a:pt x="15789" y="8258"/>
                  </a:cubicBezTo>
                  <a:cubicBezTo>
                    <a:pt x="15823" y="8224"/>
                    <a:pt x="15823" y="8173"/>
                    <a:pt x="15772" y="8139"/>
                  </a:cubicBezTo>
                  <a:cubicBezTo>
                    <a:pt x="15705" y="8099"/>
                    <a:pt x="15631" y="8085"/>
                    <a:pt x="15554" y="8085"/>
                  </a:cubicBezTo>
                  <a:cubicBezTo>
                    <a:pt x="15434" y="8085"/>
                    <a:pt x="15308" y="8118"/>
                    <a:pt x="15194" y="8139"/>
                  </a:cubicBezTo>
                  <a:cubicBezTo>
                    <a:pt x="14939" y="8173"/>
                    <a:pt x="14667" y="8207"/>
                    <a:pt x="14413" y="8258"/>
                  </a:cubicBezTo>
                  <a:cubicBezTo>
                    <a:pt x="14447" y="8241"/>
                    <a:pt x="14464" y="8207"/>
                    <a:pt x="14464" y="8156"/>
                  </a:cubicBezTo>
                  <a:cubicBezTo>
                    <a:pt x="14513" y="8161"/>
                    <a:pt x="14563" y="8163"/>
                    <a:pt x="14613" y="8163"/>
                  </a:cubicBezTo>
                  <a:cubicBezTo>
                    <a:pt x="14733" y="8163"/>
                    <a:pt x="14853" y="8151"/>
                    <a:pt x="14973" y="8139"/>
                  </a:cubicBezTo>
                  <a:cubicBezTo>
                    <a:pt x="15143" y="8122"/>
                    <a:pt x="15364" y="8105"/>
                    <a:pt x="15534" y="8020"/>
                  </a:cubicBezTo>
                  <a:cubicBezTo>
                    <a:pt x="15568" y="7986"/>
                    <a:pt x="15551" y="7935"/>
                    <a:pt x="15517" y="7918"/>
                  </a:cubicBezTo>
                  <a:cubicBezTo>
                    <a:pt x="15448" y="7884"/>
                    <a:pt x="15371" y="7872"/>
                    <a:pt x="15293" y="7872"/>
                  </a:cubicBezTo>
                  <a:cubicBezTo>
                    <a:pt x="15177" y="7872"/>
                    <a:pt x="15058" y="7898"/>
                    <a:pt x="14956" y="7918"/>
                  </a:cubicBezTo>
                  <a:cubicBezTo>
                    <a:pt x="14752" y="7952"/>
                    <a:pt x="14565" y="8003"/>
                    <a:pt x="14379" y="8054"/>
                  </a:cubicBezTo>
                  <a:cubicBezTo>
                    <a:pt x="14379" y="8037"/>
                    <a:pt x="14362" y="8037"/>
                    <a:pt x="14345" y="8037"/>
                  </a:cubicBezTo>
                  <a:cubicBezTo>
                    <a:pt x="14294" y="8037"/>
                    <a:pt x="14226" y="8037"/>
                    <a:pt x="14175" y="8054"/>
                  </a:cubicBezTo>
                  <a:cubicBezTo>
                    <a:pt x="14192" y="8037"/>
                    <a:pt x="14209" y="8037"/>
                    <a:pt x="14209" y="8020"/>
                  </a:cubicBezTo>
                  <a:cubicBezTo>
                    <a:pt x="14243" y="7986"/>
                    <a:pt x="14260" y="7935"/>
                    <a:pt x="14209" y="7918"/>
                  </a:cubicBezTo>
                  <a:cubicBezTo>
                    <a:pt x="14163" y="7898"/>
                    <a:pt x="14113" y="7890"/>
                    <a:pt x="14063" y="7890"/>
                  </a:cubicBezTo>
                  <a:cubicBezTo>
                    <a:pt x="13946" y="7890"/>
                    <a:pt x="13823" y="7934"/>
                    <a:pt x="13716" y="7969"/>
                  </a:cubicBezTo>
                  <a:cubicBezTo>
                    <a:pt x="13563" y="8003"/>
                    <a:pt x="13410" y="8037"/>
                    <a:pt x="13257" y="8071"/>
                  </a:cubicBezTo>
                  <a:cubicBezTo>
                    <a:pt x="13257" y="8046"/>
                    <a:pt x="13239" y="8030"/>
                    <a:pt x="13216" y="8030"/>
                  </a:cubicBezTo>
                  <a:cubicBezTo>
                    <a:pt x="13207" y="8030"/>
                    <a:pt x="13198" y="8033"/>
                    <a:pt x="13189" y="8037"/>
                  </a:cubicBezTo>
                  <a:cubicBezTo>
                    <a:pt x="13138" y="8071"/>
                    <a:pt x="13087" y="8088"/>
                    <a:pt x="13036" y="8139"/>
                  </a:cubicBezTo>
                  <a:cubicBezTo>
                    <a:pt x="13019" y="8156"/>
                    <a:pt x="13019" y="8173"/>
                    <a:pt x="13019" y="8190"/>
                  </a:cubicBezTo>
                  <a:cubicBezTo>
                    <a:pt x="12985" y="8207"/>
                    <a:pt x="12968" y="8224"/>
                    <a:pt x="12934" y="8241"/>
                  </a:cubicBezTo>
                  <a:cubicBezTo>
                    <a:pt x="12832" y="8309"/>
                    <a:pt x="12730" y="8377"/>
                    <a:pt x="12594" y="8377"/>
                  </a:cubicBezTo>
                  <a:lnTo>
                    <a:pt x="12577" y="8377"/>
                  </a:lnTo>
                  <a:cubicBezTo>
                    <a:pt x="12577" y="8309"/>
                    <a:pt x="12560" y="8241"/>
                    <a:pt x="12560" y="8190"/>
                  </a:cubicBezTo>
                  <a:lnTo>
                    <a:pt x="12611" y="8190"/>
                  </a:lnTo>
                  <a:cubicBezTo>
                    <a:pt x="12696" y="8122"/>
                    <a:pt x="12781" y="8071"/>
                    <a:pt x="12866" y="8037"/>
                  </a:cubicBezTo>
                  <a:cubicBezTo>
                    <a:pt x="12934" y="7986"/>
                    <a:pt x="13036" y="7969"/>
                    <a:pt x="13104" y="7918"/>
                  </a:cubicBezTo>
                  <a:cubicBezTo>
                    <a:pt x="13121" y="7884"/>
                    <a:pt x="13104" y="7850"/>
                    <a:pt x="13070" y="7850"/>
                  </a:cubicBezTo>
                  <a:cubicBezTo>
                    <a:pt x="13061" y="7848"/>
                    <a:pt x="13051" y="7847"/>
                    <a:pt x="13041" y="7847"/>
                  </a:cubicBezTo>
                  <a:cubicBezTo>
                    <a:pt x="12975" y="7847"/>
                    <a:pt x="12891" y="7891"/>
                    <a:pt x="12832" y="7935"/>
                  </a:cubicBezTo>
                  <a:cubicBezTo>
                    <a:pt x="12730" y="7986"/>
                    <a:pt x="12645" y="8054"/>
                    <a:pt x="12560" y="8105"/>
                  </a:cubicBezTo>
                  <a:cubicBezTo>
                    <a:pt x="12560" y="8105"/>
                    <a:pt x="12560" y="8122"/>
                    <a:pt x="12543" y="8122"/>
                  </a:cubicBezTo>
                  <a:cubicBezTo>
                    <a:pt x="12543" y="8105"/>
                    <a:pt x="12543" y="8105"/>
                    <a:pt x="12543" y="8088"/>
                  </a:cubicBezTo>
                  <a:cubicBezTo>
                    <a:pt x="12509" y="7918"/>
                    <a:pt x="12560" y="7714"/>
                    <a:pt x="12611" y="7561"/>
                  </a:cubicBezTo>
                  <a:cubicBezTo>
                    <a:pt x="12628" y="7544"/>
                    <a:pt x="12611" y="7527"/>
                    <a:pt x="12611" y="7510"/>
                  </a:cubicBezTo>
                  <a:cubicBezTo>
                    <a:pt x="12781" y="7374"/>
                    <a:pt x="12951" y="7255"/>
                    <a:pt x="13138" y="7136"/>
                  </a:cubicBezTo>
                  <a:cubicBezTo>
                    <a:pt x="13410" y="6949"/>
                    <a:pt x="13682" y="6796"/>
                    <a:pt x="13954" y="6644"/>
                  </a:cubicBezTo>
                  <a:cubicBezTo>
                    <a:pt x="14056" y="6593"/>
                    <a:pt x="14141" y="6559"/>
                    <a:pt x="14226" y="6491"/>
                  </a:cubicBezTo>
                  <a:lnTo>
                    <a:pt x="14243" y="6491"/>
                  </a:lnTo>
                  <a:cubicBezTo>
                    <a:pt x="14650" y="6270"/>
                    <a:pt x="15075" y="6066"/>
                    <a:pt x="15500" y="5862"/>
                  </a:cubicBezTo>
                  <a:lnTo>
                    <a:pt x="15517" y="5862"/>
                  </a:lnTo>
                  <a:cubicBezTo>
                    <a:pt x="15653" y="5845"/>
                    <a:pt x="15806" y="5845"/>
                    <a:pt x="15925" y="5777"/>
                  </a:cubicBezTo>
                  <a:cubicBezTo>
                    <a:pt x="15942" y="5760"/>
                    <a:pt x="15925" y="5726"/>
                    <a:pt x="15908" y="5726"/>
                  </a:cubicBezTo>
                  <a:cubicBezTo>
                    <a:pt x="15857" y="5726"/>
                    <a:pt x="15806" y="5726"/>
                    <a:pt x="15755" y="5743"/>
                  </a:cubicBezTo>
                  <a:cubicBezTo>
                    <a:pt x="16129" y="5556"/>
                    <a:pt x="16520" y="5352"/>
                    <a:pt x="16894" y="5165"/>
                  </a:cubicBezTo>
                  <a:close/>
                  <a:moveTo>
                    <a:pt x="5082" y="8870"/>
                  </a:moveTo>
                  <a:cubicBezTo>
                    <a:pt x="5065" y="8887"/>
                    <a:pt x="5048" y="8904"/>
                    <a:pt x="5048" y="8938"/>
                  </a:cubicBezTo>
                  <a:cubicBezTo>
                    <a:pt x="5031" y="8921"/>
                    <a:pt x="5031" y="8921"/>
                    <a:pt x="5014" y="8904"/>
                  </a:cubicBezTo>
                  <a:cubicBezTo>
                    <a:pt x="5048" y="8904"/>
                    <a:pt x="5065" y="8887"/>
                    <a:pt x="5082" y="8870"/>
                  </a:cubicBezTo>
                  <a:close/>
                  <a:moveTo>
                    <a:pt x="17897" y="8853"/>
                  </a:moveTo>
                  <a:cubicBezTo>
                    <a:pt x="17914" y="8904"/>
                    <a:pt x="17931" y="8972"/>
                    <a:pt x="17948" y="9040"/>
                  </a:cubicBezTo>
                  <a:cubicBezTo>
                    <a:pt x="17904" y="8964"/>
                    <a:pt x="17799" y="8950"/>
                    <a:pt x="17702" y="8950"/>
                  </a:cubicBezTo>
                  <a:cubicBezTo>
                    <a:pt x="17647" y="8950"/>
                    <a:pt x="17594" y="8955"/>
                    <a:pt x="17557" y="8955"/>
                  </a:cubicBezTo>
                  <a:cubicBezTo>
                    <a:pt x="17387" y="8972"/>
                    <a:pt x="17200" y="8972"/>
                    <a:pt x="17030" y="9006"/>
                  </a:cubicBezTo>
                  <a:cubicBezTo>
                    <a:pt x="16979" y="9006"/>
                    <a:pt x="16945" y="9074"/>
                    <a:pt x="16962" y="9125"/>
                  </a:cubicBezTo>
                  <a:cubicBezTo>
                    <a:pt x="16894" y="9091"/>
                    <a:pt x="16826" y="9074"/>
                    <a:pt x="16775" y="9040"/>
                  </a:cubicBezTo>
                  <a:cubicBezTo>
                    <a:pt x="16775" y="9023"/>
                    <a:pt x="16792" y="9023"/>
                    <a:pt x="16792" y="9023"/>
                  </a:cubicBezTo>
                  <a:cubicBezTo>
                    <a:pt x="16792" y="9006"/>
                    <a:pt x="16809" y="9006"/>
                    <a:pt x="16809" y="8989"/>
                  </a:cubicBezTo>
                  <a:cubicBezTo>
                    <a:pt x="16830" y="8991"/>
                    <a:pt x="16851" y="8992"/>
                    <a:pt x="16872" y="8992"/>
                  </a:cubicBezTo>
                  <a:cubicBezTo>
                    <a:pt x="17000" y="8992"/>
                    <a:pt x="17117" y="8952"/>
                    <a:pt x="17234" y="8938"/>
                  </a:cubicBezTo>
                  <a:cubicBezTo>
                    <a:pt x="17353" y="8921"/>
                    <a:pt x="17472" y="8904"/>
                    <a:pt x="17591" y="8904"/>
                  </a:cubicBezTo>
                  <a:cubicBezTo>
                    <a:pt x="17616" y="8900"/>
                    <a:pt x="17642" y="8899"/>
                    <a:pt x="17667" y="8899"/>
                  </a:cubicBezTo>
                  <a:cubicBezTo>
                    <a:pt x="17692" y="8899"/>
                    <a:pt x="17717" y="8900"/>
                    <a:pt x="17741" y="8900"/>
                  </a:cubicBezTo>
                  <a:cubicBezTo>
                    <a:pt x="17790" y="8900"/>
                    <a:pt x="17837" y="8895"/>
                    <a:pt x="17880" y="8870"/>
                  </a:cubicBezTo>
                  <a:cubicBezTo>
                    <a:pt x="17897" y="8853"/>
                    <a:pt x="17897" y="8853"/>
                    <a:pt x="17897" y="8853"/>
                  </a:cubicBezTo>
                  <a:close/>
                  <a:moveTo>
                    <a:pt x="14871" y="8666"/>
                  </a:moveTo>
                  <a:cubicBezTo>
                    <a:pt x="14922" y="8666"/>
                    <a:pt x="14973" y="8666"/>
                    <a:pt x="15007" y="8683"/>
                  </a:cubicBezTo>
                  <a:cubicBezTo>
                    <a:pt x="14973" y="8836"/>
                    <a:pt x="14973" y="9006"/>
                    <a:pt x="14956" y="9176"/>
                  </a:cubicBezTo>
                  <a:cubicBezTo>
                    <a:pt x="14922" y="9159"/>
                    <a:pt x="14888" y="9159"/>
                    <a:pt x="14837" y="9159"/>
                  </a:cubicBezTo>
                  <a:cubicBezTo>
                    <a:pt x="14854" y="8989"/>
                    <a:pt x="14837" y="8819"/>
                    <a:pt x="14871" y="8666"/>
                  </a:cubicBezTo>
                  <a:close/>
                  <a:moveTo>
                    <a:pt x="5473" y="9142"/>
                  </a:moveTo>
                  <a:cubicBezTo>
                    <a:pt x="5473" y="9176"/>
                    <a:pt x="5456" y="9210"/>
                    <a:pt x="5439" y="9227"/>
                  </a:cubicBezTo>
                  <a:lnTo>
                    <a:pt x="5422" y="9227"/>
                  </a:lnTo>
                  <a:cubicBezTo>
                    <a:pt x="5439" y="9227"/>
                    <a:pt x="5439" y="9210"/>
                    <a:pt x="5439" y="9210"/>
                  </a:cubicBezTo>
                  <a:cubicBezTo>
                    <a:pt x="5456" y="9193"/>
                    <a:pt x="5473" y="9176"/>
                    <a:pt x="5473" y="9142"/>
                  </a:cubicBezTo>
                  <a:close/>
                  <a:moveTo>
                    <a:pt x="17370" y="9244"/>
                  </a:moveTo>
                  <a:cubicBezTo>
                    <a:pt x="17353" y="9244"/>
                    <a:pt x="17353" y="9261"/>
                    <a:pt x="17336" y="9261"/>
                  </a:cubicBezTo>
                  <a:cubicBezTo>
                    <a:pt x="17336" y="9261"/>
                    <a:pt x="17336" y="9261"/>
                    <a:pt x="17336" y="9278"/>
                  </a:cubicBezTo>
                  <a:cubicBezTo>
                    <a:pt x="17302" y="9278"/>
                    <a:pt x="17285" y="9295"/>
                    <a:pt x="17268" y="9312"/>
                  </a:cubicBezTo>
                  <a:cubicBezTo>
                    <a:pt x="17234" y="9295"/>
                    <a:pt x="17200" y="9278"/>
                    <a:pt x="17166" y="9244"/>
                  </a:cubicBezTo>
                  <a:lnTo>
                    <a:pt x="17166" y="9244"/>
                  </a:lnTo>
                  <a:cubicBezTo>
                    <a:pt x="17188" y="9249"/>
                    <a:pt x="17213" y="9251"/>
                    <a:pt x="17237" y="9251"/>
                  </a:cubicBezTo>
                  <a:cubicBezTo>
                    <a:pt x="17287" y="9251"/>
                    <a:pt x="17336" y="9244"/>
                    <a:pt x="17370" y="9244"/>
                  </a:cubicBezTo>
                  <a:close/>
                  <a:moveTo>
                    <a:pt x="14701" y="9329"/>
                  </a:moveTo>
                  <a:cubicBezTo>
                    <a:pt x="14786" y="9329"/>
                    <a:pt x="14871" y="9346"/>
                    <a:pt x="14956" y="9363"/>
                  </a:cubicBezTo>
                  <a:cubicBezTo>
                    <a:pt x="14973" y="9363"/>
                    <a:pt x="14990" y="9380"/>
                    <a:pt x="15007" y="9380"/>
                  </a:cubicBezTo>
                  <a:cubicBezTo>
                    <a:pt x="15024" y="9397"/>
                    <a:pt x="15041" y="9397"/>
                    <a:pt x="15058" y="9397"/>
                  </a:cubicBezTo>
                  <a:cubicBezTo>
                    <a:pt x="15075" y="9414"/>
                    <a:pt x="15092" y="9414"/>
                    <a:pt x="15092" y="9431"/>
                  </a:cubicBezTo>
                  <a:cubicBezTo>
                    <a:pt x="15109" y="9431"/>
                    <a:pt x="15109" y="9448"/>
                    <a:pt x="15126" y="9448"/>
                  </a:cubicBezTo>
                  <a:cubicBezTo>
                    <a:pt x="15126" y="9465"/>
                    <a:pt x="15126" y="9465"/>
                    <a:pt x="15126" y="9465"/>
                  </a:cubicBezTo>
                  <a:cubicBezTo>
                    <a:pt x="14973" y="9448"/>
                    <a:pt x="14837" y="9397"/>
                    <a:pt x="14684" y="9380"/>
                  </a:cubicBezTo>
                  <a:cubicBezTo>
                    <a:pt x="14701" y="9363"/>
                    <a:pt x="14701" y="9346"/>
                    <a:pt x="14701" y="9329"/>
                  </a:cubicBezTo>
                  <a:close/>
                  <a:moveTo>
                    <a:pt x="5915" y="9482"/>
                  </a:moveTo>
                  <a:cubicBezTo>
                    <a:pt x="5898" y="9499"/>
                    <a:pt x="5898" y="9516"/>
                    <a:pt x="5915" y="9533"/>
                  </a:cubicBezTo>
                  <a:cubicBezTo>
                    <a:pt x="5881" y="9533"/>
                    <a:pt x="5864" y="9516"/>
                    <a:pt x="5847" y="9499"/>
                  </a:cubicBezTo>
                  <a:cubicBezTo>
                    <a:pt x="5864" y="9499"/>
                    <a:pt x="5898" y="9482"/>
                    <a:pt x="5915" y="9482"/>
                  </a:cubicBezTo>
                  <a:close/>
                  <a:moveTo>
                    <a:pt x="17642" y="9550"/>
                  </a:moveTo>
                  <a:cubicBezTo>
                    <a:pt x="17625" y="9550"/>
                    <a:pt x="17608" y="9550"/>
                    <a:pt x="17608" y="9567"/>
                  </a:cubicBezTo>
                  <a:cubicBezTo>
                    <a:pt x="17608" y="9567"/>
                    <a:pt x="17591" y="9550"/>
                    <a:pt x="17591" y="9550"/>
                  </a:cubicBezTo>
                  <a:close/>
                  <a:moveTo>
                    <a:pt x="17964" y="9108"/>
                  </a:moveTo>
                  <a:cubicBezTo>
                    <a:pt x="18031" y="9292"/>
                    <a:pt x="18098" y="9492"/>
                    <a:pt x="18133" y="9676"/>
                  </a:cubicBezTo>
                  <a:lnTo>
                    <a:pt x="18133" y="9676"/>
                  </a:lnTo>
                  <a:cubicBezTo>
                    <a:pt x="18128" y="9662"/>
                    <a:pt x="18111" y="9649"/>
                    <a:pt x="18083" y="9635"/>
                  </a:cubicBezTo>
                  <a:cubicBezTo>
                    <a:pt x="17981" y="9567"/>
                    <a:pt x="17829" y="9584"/>
                    <a:pt x="17710" y="9550"/>
                  </a:cubicBezTo>
                  <a:cubicBezTo>
                    <a:pt x="17795" y="9550"/>
                    <a:pt x="17880" y="9550"/>
                    <a:pt x="17948" y="9533"/>
                  </a:cubicBezTo>
                  <a:cubicBezTo>
                    <a:pt x="18032" y="9516"/>
                    <a:pt x="18066" y="9397"/>
                    <a:pt x="18015" y="9346"/>
                  </a:cubicBezTo>
                  <a:cubicBezTo>
                    <a:pt x="17944" y="9265"/>
                    <a:pt x="17843" y="9246"/>
                    <a:pt x="17739" y="9246"/>
                  </a:cubicBezTo>
                  <a:cubicBezTo>
                    <a:pt x="17647" y="9246"/>
                    <a:pt x="17552" y="9261"/>
                    <a:pt x="17472" y="9261"/>
                  </a:cubicBezTo>
                  <a:cubicBezTo>
                    <a:pt x="17455" y="9261"/>
                    <a:pt x="17438" y="9244"/>
                    <a:pt x="17421" y="9244"/>
                  </a:cubicBezTo>
                  <a:cubicBezTo>
                    <a:pt x="17523" y="9244"/>
                    <a:pt x="17608" y="9227"/>
                    <a:pt x="17710" y="9227"/>
                  </a:cubicBezTo>
                  <a:cubicBezTo>
                    <a:pt x="17744" y="9227"/>
                    <a:pt x="17793" y="9234"/>
                    <a:pt x="17837" y="9234"/>
                  </a:cubicBezTo>
                  <a:cubicBezTo>
                    <a:pt x="17859" y="9234"/>
                    <a:pt x="17880" y="9232"/>
                    <a:pt x="17897" y="9227"/>
                  </a:cubicBezTo>
                  <a:cubicBezTo>
                    <a:pt x="17931" y="9193"/>
                    <a:pt x="17964" y="9159"/>
                    <a:pt x="17964" y="9108"/>
                  </a:cubicBezTo>
                  <a:close/>
                  <a:moveTo>
                    <a:pt x="14396" y="9516"/>
                  </a:moveTo>
                  <a:cubicBezTo>
                    <a:pt x="14498" y="9550"/>
                    <a:pt x="14633" y="9533"/>
                    <a:pt x="14735" y="9550"/>
                  </a:cubicBezTo>
                  <a:cubicBezTo>
                    <a:pt x="14888" y="9567"/>
                    <a:pt x="15041" y="9652"/>
                    <a:pt x="15194" y="9652"/>
                  </a:cubicBezTo>
                  <a:cubicBezTo>
                    <a:pt x="15211" y="9652"/>
                    <a:pt x="15211" y="9635"/>
                    <a:pt x="15211" y="9635"/>
                  </a:cubicBezTo>
                  <a:lnTo>
                    <a:pt x="15228" y="9635"/>
                  </a:lnTo>
                  <a:cubicBezTo>
                    <a:pt x="15228" y="9652"/>
                    <a:pt x="15245" y="9652"/>
                    <a:pt x="15245" y="9652"/>
                  </a:cubicBezTo>
                  <a:cubicBezTo>
                    <a:pt x="15245" y="9669"/>
                    <a:pt x="15245" y="9669"/>
                    <a:pt x="15245" y="9686"/>
                  </a:cubicBezTo>
                  <a:cubicBezTo>
                    <a:pt x="15245" y="9720"/>
                    <a:pt x="15228" y="9754"/>
                    <a:pt x="15211" y="9788"/>
                  </a:cubicBezTo>
                  <a:cubicBezTo>
                    <a:pt x="15211" y="9771"/>
                    <a:pt x="15194" y="9771"/>
                    <a:pt x="15194" y="9771"/>
                  </a:cubicBezTo>
                  <a:cubicBezTo>
                    <a:pt x="15126" y="9737"/>
                    <a:pt x="15041" y="9737"/>
                    <a:pt x="14973" y="9720"/>
                  </a:cubicBezTo>
                  <a:cubicBezTo>
                    <a:pt x="14854" y="9703"/>
                    <a:pt x="14752" y="9686"/>
                    <a:pt x="14633" y="9686"/>
                  </a:cubicBezTo>
                  <a:cubicBezTo>
                    <a:pt x="14599" y="9669"/>
                    <a:pt x="14498" y="9652"/>
                    <a:pt x="14396" y="9635"/>
                  </a:cubicBezTo>
                  <a:cubicBezTo>
                    <a:pt x="14396" y="9618"/>
                    <a:pt x="14396" y="9618"/>
                    <a:pt x="14396" y="9618"/>
                  </a:cubicBezTo>
                  <a:cubicBezTo>
                    <a:pt x="14396" y="9584"/>
                    <a:pt x="14396" y="9550"/>
                    <a:pt x="14396" y="9516"/>
                  </a:cubicBezTo>
                  <a:close/>
                  <a:moveTo>
                    <a:pt x="5949" y="9771"/>
                  </a:moveTo>
                  <a:cubicBezTo>
                    <a:pt x="5983" y="9805"/>
                    <a:pt x="6017" y="9822"/>
                    <a:pt x="6034" y="9856"/>
                  </a:cubicBezTo>
                  <a:cubicBezTo>
                    <a:pt x="6034" y="9856"/>
                    <a:pt x="6017" y="9873"/>
                    <a:pt x="6017" y="9890"/>
                  </a:cubicBezTo>
                  <a:cubicBezTo>
                    <a:pt x="6010" y="9890"/>
                    <a:pt x="6006" y="9890"/>
                    <a:pt x="6004" y="9891"/>
                  </a:cubicBezTo>
                  <a:lnTo>
                    <a:pt x="6004" y="9891"/>
                  </a:lnTo>
                  <a:cubicBezTo>
                    <a:pt x="6010" y="9843"/>
                    <a:pt x="5976" y="9788"/>
                    <a:pt x="5915" y="9788"/>
                  </a:cubicBezTo>
                  <a:cubicBezTo>
                    <a:pt x="5932" y="9788"/>
                    <a:pt x="5932" y="9771"/>
                    <a:pt x="5949" y="9771"/>
                  </a:cubicBezTo>
                  <a:close/>
                  <a:moveTo>
                    <a:pt x="5779" y="9839"/>
                  </a:moveTo>
                  <a:cubicBezTo>
                    <a:pt x="5744" y="9865"/>
                    <a:pt x="5719" y="9895"/>
                    <a:pt x="5702" y="9930"/>
                  </a:cubicBezTo>
                  <a:lnTo>
                    <a:pt x="5702" y="9930"/>
                  </a:lnTo>
                  <a:cubicBezTo>
                    <a:pt x="5705" y="9913"/>
                    <a:pt x="5697" y="9893"/>
                    <a:pt x="5677" y="9873"/>
                  </a:cubicBezTo>
                  <a:cubicBezTo>
                    <a:pt x="5711" y="9856"/>
                    <a:pt x="5745" y="9856"/>
                    <a:pt x="5779" y="9839"/>
                  </a:cubicBezTo>
                  <a:close/>
                  <a:moveTo>
                    <a:pt x="6000" y="9992"/>
                  </a:moveTo>
                  <a:cubicBezTo>
                    <a:pt x="6017" y="10009"/>
                    <a:pt x="6034" y="10043"/>
                    <a:pt x="6068" y="10060"/>
                  </a:cubicBezTo>
                  <a:lnTo>
                    <a:pt x="5949" y="10060"/>
                  </a:lnTo>
                  <a:cubicBezTo>
                    <a:pt x="5966" y="10043"/>
                    <a:pt x="5983" y="10009"/>
                    <a:pt x="6000" y="9992"/>
                  </a:cubicBezTo>
                  <a:close/>
                  <a:moveTo>
                    <a:pt x="6187" y="9992"/>
                  </a:moveTo>
                  <a:cubicBezTo>
                    <a:pt x="6221" y="10009"/>
                    <a:pt x="6238" y="10026"/>
                    <a:pt x="6255" y="10060"/>
                  </a:cubicBezTo>
                  <a:lnTo>
                    <a:pt x="6153" y="10060"/>
                  </a:lnTo>
                  <a:cubicBezTo>
                    <a:pt x="6170" y="10043"/>
                    <a:pt x="6187" y="10026"/>
                    <a:pt x="6187" y="9992"/>
                  </a:cubicBezTo>
                  <a:close/>
                  <a:moveTo>
                    <a:pt x="15449" y="8768"/>
                  </a:moveTo>
                  <a:cubicBezTo>
                    <a:pt x="15534" y="8819"/>
                    <a:pt x="15619" y="8836"/>
                    <a:pt x="15704" y="8836"/>
                  </a:cubicBezTo>
                  <a:cubicBezTo>
                    <a:pt x="15772" y="8853"/>
                    <a:pt x="15840" y="8887"/>
                    <a:pt x="15891" y="8904"/>
                  </a:cubicBezTo>
                  <a:cubicBezTo>
                    <a:pt x="15857" y="9295"/>
                    <a:pt x="15806" y="9686"/>
                    <a:pt x="15772" y="10077"/>
                  </a:cubicBezTo>
                  <a:cubicBezTo>
                    <a:pt x="15653" y="10060"/>
                    <a:pt x="15534" y="10043"/>
                    <a:pt x="15398" y="10009"/>
                  </a:cubicBezTo>
                  <a:cubicBezTo>
                    <a:pt x="15415" y="10009"/>
                    <a:pt x="15415" y="10009"/>
                    <a:pt x="15415" y="9992"/>
                  </a:cubicBezTo>
                  <a:cubicBezTo>
                    <a:pt x="15500" y="9822"/>
                    <a:pt x="15483" y="9584"/>
                    <a:pt x="15313" y="9516"/>
                  </a:cubicBezTo>
                  <a:cubicBezTo>
                    <a:pt x="15347" y="9363"/>
                    <a:pt x="15364" y="9210"/>
                    <a:pt x="15381" y="9057"/>
                  </a:cubicBezTo>
                  <a:cubicBezTo>
                    <a:pt x="15398" y="8972"/>
                    <a:pt x="15432" y="8870"/>
                    <a:pt x="15432" y="8768"/>
                  </a:cubicBezTo>
                  <a:close/>
                  <a:moveTo>
                    <a:pt x="5320" y="10009"/>
                  </a:moveTo>
                  <a:lnTo>
                    <a:pt x="5320" y="10009"/>
                  </a:lnTo>
                  <a:cubicBezTo>
                    <a:pt x="5303" y="10026"/>
                    <a:pt x="5286" y="10026"/>
                    <a:pt x="5286" y="10043"/>
                  </a:cubicBezTo>
                  <a:cubicBezTo>
                    <a:pt x="5286" y="10060"/>
                    <a:pt x="5286" y="10060"/>
                    <a:pt x="5286" y="10077"/>
                  </a:cubicBezTo>
                  <a:lnTo>
                    <a:pt x="5218" y="10077"/>
                  </a:lnTo>
                  <a:cubicBezTo>
                    <a:pt x="5167" y="10077"/>
                    <a:pt x="5116" y="10077"/>
                    <a:pt x="5065" y="10094"/>
                  </a:cubicBezTo>
                  <a:cubicBezTo>
                    <a:pt x="5150" y="10060"/>
                    <a:pt x="5235" y="10026"/>
                    <a:pt x="5320" y="10009"/>
                  </a:cubicBezTo>
                  <a:close/>
                  <a:moveTo>
                    <a:pt x="18151" y="9754"/>
                  </a:moveTo>
                  <a:cubicBezTo>
                    <a:pt x="18168" y="9805"/>
                    <a:pt x="18168" y="9856"/>
                    <a:pt x="18168" y="9907"/>
                  </a:cubicBezTo>
                  <a:cubicBezTo>
                    <a:pt x="18168" y="9958"/>
                    <a:pt x="18185" y="10026"/>
                    <a:pt x="18202" y="10094"/>
                  </a:cubicBezTo>
                  <a:cubicBezTo>
                    <a:pt x="18083" y="10026"/>
                    <a:pt x="17998" y="9941"/>
                    <a:pt x="17897" y="9856"/>
                  </a:cubicBezTo>
                  <a:lnTo>
                    <a:pt x="17897" y="9856"/>
                  </a:lnTo>
                  <a:cubicBezTo>
                    <a:pt x="17948" y="9873"/>
                    <a:pt x="17998" y="9873"/>
                    <a:pt x="18049" y="9873"/>
                  </a:cubicBezTo>
                  <a:cubicBezTo>
                    <a:pt x="18117" y="9873"/>
                    <a:pt x="18151" y="9822"/>
                    <a:pt x="18151" y="9754"/>
                  </a:cubicBezTo>
                  <a:close/>
                  <a:moveTo>
                    <a:pt x="15976" y="8938"/>
                  </a:moveTo>
                  <a:cubicBezTo>
                    <a:pt x="16027" y="8955"/>
                    <a:pt x="16078" y="8972"/>
                    <a:pt x="16129" y="8989"/>
                  </a:cubicBezTo>
                  <a:cubicBezTo>
                    <a:pt x="16197" y="9023"/>
                    <a:pt x="16282" y="9057"/>
                    <a:pt x="16350" y="9091"/>
                  </a:cubicBezTo>
                  <a:cubicBezTo>
                    <a:pt x="16299" y="9312"/>
                    <a:pt x="16282" y="9533"/>
                    <a:pt x="16265" y="9754"/>
                  </a:cubicBezTo>
                  <a:cubicBezTo>
                    <a:pt x="16248" y="9890"/>
                    <a:pt x="16231" y="10009"/>
                    <a:pt x="16231" y="10145"/>
                  </a:cubicBezTo>
                  <a:cubicBezTo>
                    <a:pt x="16129" y="10128"/>
                    <a:pt x="16027" y="10111"/>
                    <a:pt x="15925" y="10094"/>
                  </a:cubicBezTo>
                  <a:lnTo>
                    <a:pt x="15840" y="10094"/>
                  </a:lnTo>
                  <a:cubicBezTo>
                    <a:pt x="15959" y="9720"/>
                    <a:pt x="15942" y="9312"/>
                    <a:pt x="15976" y="8938"/>
                  </a:cubicBezTo>
                  <a:close/>
                  <a:moveTo>
                    <a:pt x="16469" y="9142"/>
                  </a:moveTo>
                  <a:cubicBezTo>
                    <a:pt x="16571" y="9193"/>
                    <a:pt x="16673" y="9244"/>
                    <a:pt x="16775" y="9295"/>
                  </a:cubicBezTo>
                  <a:cubicBezTo>
                    <a:pt x="16758" y="9295"/>
                    <a:pt x="16724" y="9312"/>
                    <a:pt x="16724" y="9329"/>
                  </a:cubicBezTo>
                  <a:cubicBezTo>
                    <a:pt x="16673" y="9584"/>
                    <a:pt x="16622" y="9958"/>
                    <a:pt x="16690" y="10229"/>
                  </a:cubicBezTo>
                  <a:cubicBezTo>
                    <a:pt x="16588" y="10213"/>
                    <a:pt x="16486" y="10196"/>
                    <a:pt x="16367" y="10179"/>
                  </a:cubicBezTo>
                  <a:cubicBezTo>
                    <a:pt x="16401" y="10043"/>
                    <a:pt x="16401" y="9907"/>
                    <a:pt x="16401" y="9788"/>
                  </a:cubicBezTo>
                  <a:cubicBezTo>
                    <a:pt x="16418" y="9567"/>
                    <a:pt x="16435" y="9363"/>
                    <a:pt x="16469" y="9142"/>
                  </a:cubicBezTo>
                  <a:close/>
                  <a:moveTo>
                    <a:pt x="8056" y="10246"/>
                  </a:moveTo>
                  <a:cubicBezTo>
                    <a:pt x="8056" y="10280"/>
                    <a:pt x="8056" y="10297"/>
                    <a:pt x="8073" y="10314"/>
                  </a:cubicBezTo>
                  <a:cubicBezTo>
                    <a:pt x="8039" y="10314"/>
                    <a:pt x="8005" y="10297"/>
                    <a:pt x="7971" y="10297"/>
                  </a:cubicBezTo>
                  <a:cubicBezTo>
                    <a:pt x="8005" y="10297"/>
                    <a:pt x="8039" y="10280"/>
                    <a:pt x="8056" y="10246"/>
                  </a:cubicBezTo>
                  <a:close/>
                  <a:moveTo>
                    <a:pt x="8294" y="10331"/>
                  </a:moveTo>
                  <a:cubicBezTo>
                    <a:pt x="8294" y="10365"/>
                    <a:pt x="8311" y="10382"/>
                    <a:pt x="8328" y="10399"/>
                  </a:cubicBezTo>
                  <a:cubicBezTo>
                    <a:pt x="8294" y="10382"/>
                    <a:pt x="8277" y="10382"/>
                    <a:pt x="8243" y="10382"/>
                  </a:cubicBezTo>
                  <a:cubicBezTo>
                    <a:pt x="8243" y="10365"/>
                    <a:pt x="8260" y="10365"/>
                    <a:pt x="8260" y="10365"/>
                  </a:cubicBezTo>
                  <a:cubicBezTo>
                    <a:pt x="8277" y="10365"/>
                    <a:pt x="8294" y="10348"/>
                    <a:pt x="8294" y="10331"/>
                  </a:cubicBezTo>
                  <a:close/>
                  <a:moveTo>
                    <a:pt x="16826" y="9312"/>
                  </a:moveTo>
                  <a:cubicBezTo>
                    <a:pt x="16945" y="9380"/>
                    <a:pt x="17081" y="9448"/>
                    <a:pt x="17200" y="9516"/>
                  </a:cubicBezTo>
                  <a:cubicBezTo>
                    <a:pt x="17200" y="9533"/>
                    <a:pt x="17200" y="9533"/>
                    <a:pt x="17200" y="9550"/>
                  </a:cubicBezTo>
                  <a:cubicBezTo>
                    <a:pt x="17200" y="9805"/>
                    <a:pt x="17166" y="10111"/>
                    <a:pt x="17200" y="10399"/>
                  </a:cubicBezTo>
                  <a:cubicBezTo>
                    <a:pt x="17081" y="10348"/>
                    <a:pt x="16962" y="10297"/>
                    <a:pt x="16826" y="10263"/>
                  </a:cubicBezTo>
                  <a:cubicBezTo>
                    <a:pt x="16826" y="10179"/>
                    <a:pt x="16809" y="10077"/>
                    <a:pt x="16792" y="9975"/>
                  </a:cubicBezTo>
                  <a:cubicBezTo>
                    <a:pt x="16775" y="9771"/>
                    <a:pt x="16792" y="9567"/>
                    <a:pt x="16826" y="9346"/>
                  </a:cubicBezTo>
                  <a:cubicBezTo>
                    <a:pt x="16826" y="9346"/>
                    <a:pt x="16826" y="9329"/>
                    <a:pt x="16826" y="9312"/>
                  </a:cubicBezTo>
                  <a:close/>
                  <a:moveTo>
                    <a:pt x="19834" y="10416"/>
                  </a:moveTo>
                  <a:cubicBezTo>
                    <a:pt x="19817" y="10433"/>
                    <a:pt x="19783" y="10433"/>
                    <a:pt x="19749" y="10450"/>
                  </a:cubicBezTo>
                  <a:cubicBezTo>
                    <a:pt x="19783" y="10433"/>
                    <a:pt x="19800" y="10416"/>
                    <a:pt x="19834" y="10416"/>
                  </a:cubicBezTo>
                  <a:close/>
                  <a:moveTo>
                    <a:pt x="21245" y="10552"/>
                  </a:moveTo>
                  <a:lnTo>
                    <a:pt x="21245" y="10552"/>
                  </a:lnTo>
                  <a:cubicBezTo>
                    <a:pt x="21177" y="10603"/>
                    <a:pt x="21109" y="10620"/>
                    <a:pt x="21092" y="10637"/>
                  </a:cubicBezTo>
                  <a:cubicBezTo>
                    <a:pt x="21075" y="10637"/>
                    <a:pt x="21075" y="10654"/>
                    <a:pt x="21075" y="10654"/>
                  </a:cubicBezTo>
                  <a:cubicBezTo>
                    <a:pt x="21058" y="10654"/>
                    <a:pt x="21041" y="10637"/>
                    <a:pt x="21024" y="10637"/>
                  </a:cubicBezTo>
                  <a:cubicBezTo>
                    <a:pt x="21041" y="10637"/>
                    <a:pt x="21075" y="10620"/>
                    <a:pt x="21109" y="10603"/>
                  </a:cubicBezTo>
                  <a:cubicBezTo>
                    <a:pt x="21143" y="10586"/>
                    <a:pt x="21194" y="10569"/>
                    <a:pt x="21245" y="10552"/>
                  </a:cubicBezTo>
                  <a:close/>
                  <a:moveTo>
                    <a:pt x="21041" y="10790"/>
                  </a:moveTo>
                  <a:cubicBezTo>
                    <a:pt x="21041" y="10807"/>
                    <a:pt x="21058" y="10824"/>
                    <a:pt x="21075" y="10824"/>
                  </a:cubicBezTo>
                  <a:lnTo>
                    <a:pt x="21024" y="10824"/>
                  </a:lnTo>
                  <a:cubicBezTo>
                    <a:pt x="21024" y="10824"/>
                    <a:pt x="21024" y="10807"/>
                    <a:pt x="21024" y="10790"/>
                  </a:cubicBezTo>
                  <a:close/>
                  <a:moveTo>
                    <a:pt x="21177" y="10824"/>
                  </a:moveTo>
                  <a:cubicBezTo>
                    <a:pt x="21245" y="10841"/>
                    <a:pt x="21313" y="10858"/>
                    <a:pt x="21381" y="10875"/>
                  </a:cubicBezTo>
                  <a:cubicBezTo>
                    <a:pt x="21313" y="10858"/>
                    <a:pt x="21228" y="10841"/>
                    <a:pt x="21143" y="10841"/>
                  </a:cubicBezTo>
                  <a:lnTo>
                    <a:pt x="21160" y="10841"/>
                  </a:lnTo>
                  <a:cubicBezTo>
                    <a:pt x="21160" y="10841"/>
                    <a:pt x="21177" y="10824"/>
                    <a:pt x="21177" y="10824"/>
                  </a:cubicBezTo>
                  <a:close/>
                  <a:moveTo>
                    <a:pt x="17336" y="9601"/>
                  </a:moveTo>
                  <a:lnTo>
                    <a:pt x="17336" y="9601"/>
                  </a:lnTo>
                  <a:cubicBezTo>
                    <a:pt x="17387" y="9635"/>
                    <a:pt x="17455" y="9686"/>
                    <a:pt x="17506" y="9720"/>
                  </a:cubicBezTo>
                  <a:cubicBezTo>
                    <a:pt x="17761" y="9907"/>
                    <a:pt x="17998" y="10145"/>
                    <a:pt x="18287" y="10297"/>
                  </a:cubicBezTo>
                  <a:cubicBezTo>
                    <a:pt x="18355" y="10535"/>
                    <a:pt x="18525" y="10739"/>
                    <a:pt x="18661" y="10943"/>
                  </a:cubicBezTo>
                  <a:cubicBezTo>
                    <a:pt x="18712" y="10994"/>
                    <a:pt x="18746" y="11079"/>
                    <a:pt x="18797" y="11164"/>
                  </a:cubicBezTo>
                  <a:cubicBezTo>
                    <a:pt x="18729" y="11147"/>
                    <a:pt x="18678" y="11130"/>
                    <a:pt x="18610" y="11096"/>
                  </a:cubicBezTo>
                  <a:cubicBezTo>
                    <a:pt x="18287" y="10994"/>
                    <a:pt x="17981" y="10790"/>
                    <a:pt x="17693" y="10620"/>
                  </a:cubicBezTo>
                  <a:cubicBezTo>
                    <a:pt x="17591" y="10552"/>
                    <a:pt x="17506" y="10518"/>
                    <a:pt x="17404" y="10467"/>
                  </a:cubicBezTo>
                  <a:cubicBezTo>
                    <a:pt x="17387" y="10348"/>
                    <a:pt x="17370" y="10229"/>
                    <a:pt x="17370" y="10111"/>
                  </a:cubicBezTo>
                  <a:cubicBezTo>
                    <a:pt x="17353" y="9941"/>
                    <a:pt x="17353" y="9771"/>
                    <a:pt x="17336" y="9601"/>
                  </a:cubicBezTo>
                  <a:close/>
                  <a:moveTo>
                    <a:pt x="20944" y="11043"/>
                  </a:moveTo>
                  <a:cubicBezTo>
                    <a:pt x="21050" y="11043"/>
                    <a:pt x="21158" y="11096"/>
                    <a:pt x="21279" y="11096"/>
                  </a:cubicBezTo>
                  <a:lnTo>
                    <a:pt x="21398" y="11096"/>
                  </a:lnTo>
                  <a:cubicBezTo>
                    <a:pt x="21431" y="11164"/>
                    <a:pt x="21499" y="11215"/>
                    <a:pt x="21533" y="11300"/>
                  </a:cubicBezTo>
                  <a:cubicBezTo>
                    <a:pt x="21279" y="11249"/>
                    <a:pt x="21041" y="11147"/>
                    <a:pt x="20786" y="11130"/>
                  </a:cubicBezTo>
                  <a:cubicBezTo>
                    <a:pt x="20820" y="11096"/>
                    <a:pt x="20854" y="11062"/>
                    <a:pt x="20905" y="11045"/>
                  </a:cubicBezTo>
                  <a:cubicBezTo>
                    <a:pt x="20918" y="11043"/>
                    <a:pt x="20931" y="11043"/>
                    <a:pt x="20944" y="11043"/>
                  </a:cubicBezTo>
                  <a:close/>
                  <a:moveTo>
                    <a:pt x="23607" y="11385"/>
                  </a:moveTo>
                  <a:cubicBezTo>
                    <a:pt x="23573" y="11402"/>
                    <a:pt x="23573" y="11453"/>
                    <a:pt x="23573" y="11487"/>
                  </a:cubicBezTo>
                  <a:cubicBezTo>
                    <a:pt x="23539" y="11453"/>
                    <a:pt x="23488" y="11436"/>
                    <a:pt x="23437" y="11402"/>
                  </a:cubicBezTo>
                  <a:cubicBezTo>
                    <a:pt x="23488" y="11402"/>
                    <a:pt x="23556" y="11385"/>
                    <a:pt x="23607" y="11385"/>
                  </a:cubicBezTo>
                  <a:close/>
                  <a:moveTo>
                    <a:pt x="20719" y="11297"/>
                  </a:moveTo>
                  <a:cubicBezTo>
                    <a:pt x="21045" y="11297"/>
                    <a:pt x="21381" y="11538"/>
                    <a:pt x="21703" y="11538"/>
                  </a:cubicBezTo>
                  <a:cubicBezTo>
                    <a:pt x="21703" y="11555"/>
                    <a:pt x="21686" y="11589"/>
                    <a:pt x="21669" y="11606"/>
                  </a:cubicBezTo>
                  <a:cubicBezTo>
                    <a:pt x="21669" y="11606"/>
                    <a:pt x="21669" y="11606"/>
                    <a:pt x="21669" y="11623"/>
                  </a:cubicBezTo>
                  <a:cubicBezTo>
                    <a:pt x="21652" y="11623"/>
                    <a:pt x="21635" y="11640"/>
                    <a:pt x="21635" y="11640"/>
                  </a:cubicBezTo>
                  <a:cubicBezTo>
                    <a:pt x="21516" y="11606"/>
                    <a:pt x="21381" y="11572"/>
                    <a:pt x="21262" y="11555"/>
                  </a:cubicBezTo>
                  <a:cubicBezTo>
                    <a:pt x="21202" y="11538"/>
                    <a:pt x="21134" y="11525"/>
                    <a:pt x="21066" y="11525"/>
                  </a:cubicBezTo>
                  <a:cubicBezTo>
                    <a:pt x="20998" y="11525"/>
                    <a:pt x="20930" y="11538"/>
                    <a:pt x="20871" y="11572"/>
                  </a:cubicBezTo>
                  <a:cubicBezTo>
                    <a:pt x="20854" y="11572"/>
                    <a:pt x="20854" y="11589"/>
                    <a:pt x="20837" y="11589"/>
                  </a:cubicBezTo>
                  <a:lnTo>
                    <a:pt x="20820" y="11589"/>
                  </a:lnTo>
                  <a:cubicBezTo>
                    <a:pt x="20769" y="11589"/>
                    <a:pt x="20735" y="11606"/>
                    <a:pt x="20718" y="11640"/>
                  </a:cubicBezTo>
                  <a:lnTo>
                    <a:pt x="20701" y="11640"/>
                  </a:lnTo>
                  <a:cubicBezTo>
                    <a:pt x="20684" y="11623"/>
                    <a:pt x="20667" y="11589"/>
                    <a:pt x="20633" y="11589"/>
                  </a:cubicBezTo>
                  <a:cubicBezTo>
                    <a:pt x="20616" y="11589"/>
                    <a:pt x="20599" y="11572"/>
                    <a:pt x="20582" y="11555"/>
                  </a:cubicBezTo>
                  <a:cubicBezTo>
                    <a:pt x="20582" y="11521"/>
                    <a:pt x="20565" y="11487"/>
                    <a:pt x="20565" y="11436"/>
                  </a:cubicBezTo>
                  <a:cubicBezTo>
                    <a:pt x="20565" y="11402"/>
                    <a:pt x="20565" y="11351"/>
                    <a:pt x="20565" y="11317"/>
                  </a:cubicBezTo>
                  <a:cubicBezTo>
                    <a:pt x="20616" y="11303"/>
                    <a:pt x="20667" y="11297"/>
                    <a:pt x="20719" y="11297"/>
                  </a:cubicBezTo>
                  <a:close/>
                  <a:moveTo>
                    <a:pt x="23930" y="11572"/>
                  </a:moveTo>
                  <a:cubicBezTo>
                    <a:pt x="23930" y="11606"/>
                    <a:pt x="23947" y="11640"/>
                    <a:pt x="23998" y="11674"/>
                  </a:cubicBezTo>
                  <a:cubicBezTo>
                    <a:pt x="23998" y="11708"/>
                    <a:pt x="24015" y="11742"/>
                    <a:pt x="24015" y="11776"/>
                  </a:cubicBezTo>
                  <a:cubicBezTo>
                    <a:pt x="23913" y="11708"/>
                    <a:pt x="23811" y="11657"/>
                    <a:pt x="23726" y="11589"/>
                  </a:cubicBezTo>
                  <a:lnTo>
                    <a:pt x="23726" y="11589"/>
                  </a:lnTo>
                  <a:cubicBezTo>
                    <a:pt x="23754" y="11596"/>
                    <a:pt x="23782" y="11600"/>
                    <a:pt x="23810" y="11600"/>
                  </a:cubicBezTo>
                  <a:cubicBezTo>
                    <a:pt x="23850" y="11600"/>
                    <a:pt x="23890" y="11592"/>
                    <a:pt x="23930" y="11572"/>
                  </a:cubicBezTo>
                  <a:close/>
                  <a:moveTo>
                    <a:pt x="24831" y="10960"/>
                  </a:moveTo>
                  <a:lnTo>
                    <a:pt x="24831" y="10960"/>
                  </a:lnTo>
                  <a:cubicBezTo>
                    <a:pt x="24814" y="11164"/>
                    <a:pt x="24797" y="11351"/>
                    <a:pt x="24746" y="11538"/>
                  </a:cubicBezTo>
                  <a:cubicBezTo>
                    <a:pt x="24712" y="11708"/>
                    <a:pt x="24661" y="11878"/>
                    <a:pt x="24627" y="12048"/>
                  </a:cubicBezTo>
                  <a:cubicBezTo>
                    <a:pt x="24661" y="11810"/>
                    <a:pt x="24695" y="11589"/>
                    <a:pt x="24746" y="11385"/>
                  </a:cubicBezTo>
                  <a:cubicBezTo>
                    <a:pt x="24780" y="11249"/>
                    <a:pt x="24814" y="11113"/>
                    <a:pt x="24831" y="10960"/>
                  </a:cubicBezTo>
                  <a:close/>
                  <a:moveTo>
                    <a:pt x="24066" y="10909"/>
                  </a:moveTo>
                  <a:lnTo>
                    <a:pt x="24066" y="10909"/>
                  </a:lnTo>
                  <a:cubicBezTo>
                    <a:pt x="24270" y="10926"/>
                    <a:pt x="24474" y="10943"/>
                    <a:pt x="24695" y="10960"/>
                  </a:cubicBezTo>
                  <a:cubicBezTo>
                    <a:pt x="24661" y="11096"/>
                    <a:pt x="24644" y="11215"/>
                    <a:pt x="24610" y="11351"/>
                  </a:cubicBezTo>
                  <a:cubicBezTo>
                    <a:pt x="24559" y="11589"/>
                    <a:pt x="24491" y="11827"/>
                    <a:pt x="24423" y="12065"/>
                  </a:cubicBezTo>
                  <a:cubicBezTo>
                    <a:pt x="24406" y="12048"/>
                    <a:pt x="24389" y="12031"/>
                    <a:pt x="24372" y="12014"/>
                  </a:cubicBezTo>
                  <a:cubicBezTo>
                    <a:pt x="24366" y="12008"/>
                    <a:pt x="24360" y="12006"/>
                    <a:pt x="24355" y="12006"/>
                  </a:cubicBezTo>
                  <a:cubicBezTo>
                    <a:pt x="24345" y="12006"/>
                    <a:pt x="24338" y="12014"/>
                    <a:pt x="24338" y="12014"/>
                  </a:cubicBezTo>
                  <a:cubicBezTo>
                    <a:pt x="24338" y="12014"/>
                    <a:pt x="24338" y="11997"/>
                    <a:pt x="24321" y="11997"/>
                  </a:cubicBezTo>
                  <a:cubicBezTo>
                    <a:pt x="24321" y="11997"/>
                    <a:pt x="24321" y="11980"/>
                    <a:pt x="24321" y="11980"/>
                  </a:cubicBezTo>
                  <a:cubicBezTo>
                    <a:pt x="24321" y="11946"/>
                    <a:pt x="24304" y="11912"/>
                    <a:pt x="24270" y="11912"/>
                  </a:cubicBezTo>
                  <a:cubicBezTo>
                    <a:pt x="24270" y="11878"/>
                    <a:pt x="24270" y="11844"/>
                    <a:pt x="24253" y="11810"/>
                  </a:cubicBezTo>
                  <a:cubicBezTo>
                    <a:pt x="24253" y="11793"/>
                    <a:pt x="24236" y="11793"/>
                    <a:pt x="24236" y="11776"/>
                  </a:cubicBezTo>
                  <a:cubicBezTo>
                    <a:pt x="24219" y="11759"/>
                    <a:pt x="24202" y="11742"/>
                    <a:pt x="24185" y="11742"/>
                  </a:cubicBezTo>
                  <a:cubicBezTo>
                    <a:pt x="24168" y="11674"/>
                    <a:pt x="24151" y="11623"/>
                    <a:pt x="24151" y="11572"/>
                  </a:cubicBezTo>
                  <a:cubicBezTo>
                    <a:pt x="24151" y="11555"/>
                    <a:pt x="24151" y="11538"/>
                    <a:pt x="24134" y="11521"/>
                  </a:cubicBezTo>
                  <a:cubicBezTo>
                    <a:pt x="24100" y="11317"/>
                    <a:pt x="24083" y="11113"/>
                    <a:pt x="24066" y="10909"/>
                  </a:cubicBezTo>
                  <a:close/>
                  <a:moveTo>
                    <a:pt x="20837" y="11963"/>
                  </a:moveTo>
                  <a:cubicBezTo>
                    <a:pt x="20854" y="11963"/>
                    <a:pt x="20854" y="11980"/>
                    <a:pt x="20854" y="11980"/>
                  </a:cubicBezTo>
                  <a:cubicBezTo>
                    <a:pt x="20879" y="12005"/>
                    <a:pt x="20913" y="12021"/>
                    <a:pt x="20942" y="12021"/>
                  </a:cubicBezTo>
                  <a:cubicBezTo>
                    <a:pt x="20953" y="12021"/>
                    <a:pt x="20964" y="12019"/>
                    <a:pt x="20973" y="12014"/>
                  </a:cubicBezTo>
                  <a:cubicBezTo>
                    <a:pt x="20973" y="12031"/>
                    <a:pt x="20973" y="12031"/>
                    <a:pt x="20973" y="12048"/>
                  </a:cubicBezTo>
                  <a:cubicBezTo>
                    <a:pt x="20956" y="12099"/>
                    <a:pt x="20939" y="12150"/>
                    <a:pt x="20939" y="12218"/>
                  </a:cubicBezTo>
                  <a:cubicBezTo>
                    <a:pt x="20905" y="12201"/>
                    <a:pt x="20871" y="12201"/>
                    <a:pt x="20820" y="12201"/>
                  </a:cubicBezTo>
                  <a:cubicBezTo>
                    <a:pt x="20820" y="12184"/>
                    <a:pt x="20820" y="12167"/>
                    <a:pt x="20820" y="12133"/>
                  </a:cubicBezTo>
                  <a:cubicBezTo>
                    <a:pt x="20820" y="12082"/>
                    <a:pt x="20837" y="12031"/>
                    <a:pt x="20837" y="11963"/>
                  </a:cubicBezTo>
                  <a:close/>
                  <a:moveTo>
                    <a:pt x="21567" y="10909"/>
                  </a:moveTo>
                  <a:lnTo>
                    <a:pt x="21567" y="10909"/>
                  </a:lnTo>
                  <a:cubicBezTo>
                    <a:pt x="21584" y="10926"/>
                    <a:pt x="21601" y="10926"/>
                    <a:pt x="21601" y="10926"/>
                  </a:cubicBezTo>
                  <a:cubicBezTo>
                    <a:pt x="21618" y="10960"/>
                    <a:pt x="21635" y="10977"/>
                    <a:pt x="21669" y="10977"/>
                  </a:cubicBezTo>
                  <a:lnTo>
                    <a:pt x="21771" y="10977"/>
                  </a:lnTo>
                  <a:cubicBezTo>
                    <a:pt x="21856" y="10994"/>
                    <a:pt x="21958" y="11028"/>
                    <a:pt x="22043" y="11062"/>
                  </a:cubicBezTo>
                  <a:cubicBezTo>
                    <a:pt x="22043" y="11096"/>
                    <a:pt x="22060" y="11130"/>
                    <a:pt x="22111" y="11147"/>
                  </a:cubicBezTo>
                  <a:cubicBezTo>
                    <a:pt x="22154" y="11156"/>
                    <a:pt x="22192" y="11160"/>
                    <a:pt x="22228" y="11160"/>
                  </a:cubicBezTo>
                  <a:cubicBezTo>
                    <a:pt x="22264" y="11160"/>
                    <a:pt x="22298" y="11156"/>
                    <a:pt x="22332" y="11147"/>
                  </a:cubicBezTo>
                  <a:cubicBezTo>
                    <a:pt x="22536" y="11215"/>
                    <a:pt x="22723" y="11283"/>
                    <a:pt x="22927" y="11351"/>
                  </a:cubicBezTo>
                  <a:cubicBezTo>
                    <a:pt x="22995" y="11368"/>
                    <a:pt x="23046" y="11402"/>
                    <a:pt x="23114" y="11436"/>
                  </a:cubicBezTo>
                  <a:cubicBezTo>
                    <a:pt x="22995" y="11776"/>
                    <a:pt x="22893" y="12303"/>
                    <a:pt x="22995" y="12677"/>
                  </a:cubicBezTo>
                  <a:cubicBezTo>
                    <a:pt x="22910" y="12660"/>
                    <a:pt x="22842" y="12660"/>
                    <a:pt x="22757" y="12643"/>
                  </a:cubicBezTo>
                  <a:cubicBezTo>
                    <a:pt x="22774" y="12456"/>
                    <a:pt x="22774" y="12269"/>
                    <a:pt x="22808" y="12082"/>
                  </a:cubicBezTo>
                  <a:cubicBezTo>
                    <a:pt x="22825" y="11844"/>
                    <a:pt x="22842" y="11606"/>
                    <a:pt x="22791" y="11368"/>
                  </a:cubicBezTo>
                  <a:cubicBezTo>
                    <a:pt x="22783" y="11345"/>
                    <a:pt x="22761" y="11332"/>
                    <a:pt x="22740" y="11332"/>
                  </a:cubicBezTo>
                  <a:cubicBezTo>
                    <a:pt x="22717" y="11332"/>
                    <a:pt x="22697" y="11349"/>
                    <a:pt x="22706" y="11385"/>
                  </a:cubicBezTo>
                  <a:cubicBezTo>
                    <a:pt x="22723" y="11776"/>
                    <a:pt x="22570" y="12201"/>
                    <a:pt x="22587" y="12609"/>
                  </a:cubicBezTo>
                  <a:cubicBezTo>
                    <a:pt x="22536" y="12609"/>
                    <a:pt x="22468" y="12592"/>
                    <a:pt x="22417" y="12592"/>
                  </a:cubicBezTo>
                  <a:cubicBezTo>
                    <a:pt x="22349" y="12575"/>
                    <a:pt x="22281" y="12558"/>
                    <a:pt x="22213" y="12558"/>
                  </a:cubicBezTo>
                  <a:cubicBezTo>
                    <a:pt x="22230" y="12371"/>
                    <a:pt x="22230" y="12184"/>
                    <a:pt x="22264" y="11997"/>
                  </a:cubicBezTo>
                  <a:cubicBezTo>
                    <a:pt x="22281" y="11742"/>
                    <a:pt x="22349" y="11504"/>
                    <a:pt x="22366" y="11266"/>
                  </a:cubicBezTo>
                  <a:cubicBezTo>
                    <a:pt x="22376" y="11228"/>
                    <a:pt x="22348" y="11206"/>
                    <a:pt x="22318" y="11206"/>
                  </a:cubicBezTo>
                  <a:cubicBezTo>
                    <a:pt x="22295" y="11206"/>
                    <a:pt x="22272" y="11219"/>
                    <a:pt x="22264" y="11249"/>
                  </a:cubicBezTo>
                  <a:cubicBezTo>
                    <a:pt x="22162" y="11640"/>
                    <a:pt x="22026" y="12116"/>
                    <a:pt x="22077" y="12524"/>
                  </a:cubicBezTo>
                  <a:cubicBezTo>
                    <a:pt x="21822" y="12490"/>
                    <a:pt x="21584" y="12439"/>
                    <a:pt x="21330" y="12388"/>
                  </a:cubicBezTo>
                  <a:cubicBezTo>
                    <a:pt x="21330" y="12388"/>
                    <a:pt x="21330" y="12388"/>
                    <a:pt x="21330" y="12371"/>
                  </a:cubicBezTo>
                  <a:cubicBezTo>
                    <a:pt x="21330" y="12235"/>
                    <a:pt x="21364" y="12099"/>
                    <a:pt x="21364" y="11963"/>
                  </a:cubicBezTo>
                  <a:cubicBezTo>
                    <a:pt x="21398" y="11963"/>
                    <a:pt x="21431" y="11963"/>
                    <a:pt x="21448" y="11980"/>
                  </a:cubicBezTo>
                  <a:lnTo>
                    <a:pt x="21516" y="11980"/>
                  </a:lnTo>
                  <a:cubicBezTo>
                    <a:pt x="21550" y="11980"/>
                    <a:pt x="21584" y="11963"/>
                    <a:pt x="21601" y="11946"/>
                  </a:cubicBezTo>
                  <a:cubicBezTo>
                    <a:pt x="21669" y="11929"/>
                    <a:pt x="21720" y="11912"/>
                    <a:pt x="21754" y="11861"/>
                  </a:cubicBezTo>
                  <a:lnTo>
                    <a:pt x="21754" y="11861"/>
                  </a:lnTo>
                  <a:cubicBezTo>
                    <a:pt x="21720" y="12048"/>
                    <a:pt x="21703" y="12218"/>
                    <a:pt x="21703" y="12388"/>
                  </a:cubicBezTo>
                  <a:cubicBezTo>
                    <a:pt x="21703" y="12408"/>
                    <a:pt x="21721" y="12416"/>
                    <a:pt x="21735" y="12416"/>
                  </a:cubicBezTo>
                  <a:cubicBezTo>
                    <a:pt x="21746" y="12416"/>
                    <a:pt x="21754" y="12412"/>
                    <a:pt x="21754" y="12405"/>
                  </a:cubicBezTo>
                  <a:cubicBezTo>
                    <a:pt x="21788" y="12133"/>
                    <a:pt x="21822" y="11878"/>
                    <a:pt x="21873" y="11623"/>
                  </a:cubicBezTo>
                  <a:cubicBezTo>
                    <a:pt x="21873" y="11623"/>
                    <a:pt x="21873" y="11606"/>
                    <a:pt x="21890" y="11606"/>
                  </a:cubicBezTo>
                  <a:cubicBezTo>
                    <a:pt x="21890" y="11589"/>
                    <a:pt x="21907" y="11555"/>
                    <a:pt x="21907" y="11538"/>
                  </a:cubicBezTo>
                  <a:cubicBezTo>
                    <a:pt x="21907" y="11538"/>
                    <a:pt x="21907" y="11521"/>
                    <a:pt x="21907" y="11504"/>
                  </a:cubicBezTo>
                  <a:cubicBezTo>
                    <a:pt x="21941" y="11487"/>
                    <a:pt x="21958" y="11453"/>
                    <a:pt x="21958" y="11419"/>
                  </a:cubicBezTo>
                  <a:cubicBezTo>
                    <a:pt x="21958" y="11385"/>
                    <a:pt x="21941" y="11351"/>
                    <a:pt x="21924" y="11334"/>
                  </a:cubicBezTo>
                  <a:cubicBezTo>
                    <a:pt x="21941" y="11283"/>
                    <a:pt x="21941" y="11215"/>
                    <a:pt x="21958" y="11164"/>
                  </a:cubicBezTo>
                  <a:cubicBezTo>
                    <a:pt x="21958" y="11136"/>
                    <a:pt x="21943" y="11124"/>
                    <a:pt x="21926" y="11124"/>
                  </a:cubicBezTo>
                  <a:cubicBezTo>
                    <a:pt x="21913" y="11124"/>
                    <a:pt x="21898" y="11132"/>
                    <a:pt x="21890" y="11147"/>
                  </a:cubicBezTo>
                  <a:cubicBezTo>
                    <a:pt x="21890" y="11198"/>
                    <a:pt x="21873" y="11266"/>
                    <a:pt x="21856" y="11317"/>
                  </a:cubicBezTo>
                  <a:lnTo>
                    <a:pt x="21822" y="11317"/>
                  </a:lnTo>
                  <a:cubicBezTo>
                    <a:pt x="21805" y="11283"/>
                    <a:pt x="21788" y="11266"/>
                    <a:pt x="21771" y="11249"/>
                  </a:cubicBezTo>
                  <a:lnTo>
                    <a:pt x="21720" y="11249"/>
                  </a:lnTo>
                  <a:cubicBezTo>
                    <a:pt x="21720" y="11198"/>
                    <a:pt x="21703" y="11164"/>
                    <a:pt x="21669" y="11130"/>
                  </a:cubicBezTo>
                  <a:cubicBezTo>
                    <a:pt x="21652" y="11096"/>
                    <a:pt x="21618" y="11062"/>
                    <a:pt x="21584" y="11028"/>
                  </a:cubicBezTo>
                  <a:cubicBezTo>
                    <a:pt x="21584" y="10994"/>
                    <a:pt x="21601" y="10960"/>
                    <a:pt x="21584" y="10943"/>
                  </a:cubicBezTo>
                  <a:cubicBezTo>
                    <a:pt x="21584" y="10926"/>
                    <a:pt x="21584" y="10926"/>
                    <a:pt x="21567" y="10909"/>
                  </a:cubicBezTo>
                  <a:close/>
                  <a:moveTo>
                    <a:pt x="23233" y="11504"/>
                  </a:moveTo>
                  <a:cubicBezTo>
                    <a:pt x="23335" y="11555"/>
                    <a:pt x="23437" y="11623"/>
                    <a:pt x="23539" y="11691"/>
                  </a:cubicBezTo>
                  <a:cubicBezTo>
                    <a:pt x="23471" y="12031"/>
                    <a:pt x="23403" y="12405"/>
                    <a:pt x="23471" y="12728"/>
                  </a:cubicBezTo>
                  <a:cubicBezTo>
                    <a:pt x="23471" y="12745"/>
                    <a:pt x="23471" y="12745"/>
                    <a:pt x="23471" y="12762"/>
                  </a:cubicBezTo>
                  <a:cubicBezTo>
                    <a:pt x="23369" y="12728"/>
                    <a:pt x="23250" y="12711"/>
                    <a:pt x="23148" y="12694"/>
                  </a:cubicBezTo>
                  <a:cubicBezTo>
                    <a:pt x="23148" y="12507"/>
                    <a:pt x="23131" y="12320"/>
                    <a:pt x="23148" y="12133"/>
                  </a:cubicBezTo>
                  <a:cubicBezTo>
                    <a:pt x="23165" y="11912"/>
                    <a:pt x="23199" y="11708"/>
                    <a:pt x="23233" y="11504"/>
                  </a:cubicBezTo>
                  <a:close/>
                  <a:moveTo>
                    <a:pt x="23692" y="11793"/>
                  </a:moveTo>
                  <a:cubicBezTo>
                    <a:pt x="23845" y="11895"/>
                    <a:pt x="23998" y="11997"/>
                    <a:pt x="24168" y="12082"/>
                  </a:cubicBezTo>
                  <a:lnTo>
                    <a:pt x="24202" y="12082"/>
                  </a:lnTo>
                  <a:cubicBezTo>
                    <a:pt x="24212" y="12087"/>
                    <a:pt x="24223" y="12089"/>
                    <a:pt x="24235" y="12089"/>
                  </a:cubicBezTo>
                  <a:cubicBezTo>
                    <a:pt x="24263" y="12089"/>
                    <a:pt x="24292" y="12077"/>
                    <a:pt x="24304" y="12065"/>
                  </a:cubicBezTo>
                  <a:cubicBezTo>
                    <a:pt x="24304" y="12065"/>
                    <a:pt x="24321" y="12065"/>
                    <a:pt x="24321" y="12082"/>
                  </a:cubicBezTo>
                  <a:cubicBezTo>
                    <a:pt x="24355" y="12099"/>
                    <a:pt x="24372" y="12133"/>
                    <a:pt x="24406" y="12150"/>
                  </a:cubicBezTo>
                  <a:cubicBezTo>
                    <a:pt x="24355" y="12405"/>
                    <a:pt x="24304" y="12643"/>
                    <a:pt x="24287" y="12881"/>
                  </a:cubicBezTo>
                  <a:lnTo>
                    <a:pt x="24185" y="12881"/>
                  </a:lnTo>
                  <a:cubicBezTo>
                    <a:pt x="23981" y="12847"/>
                    <a:pt x="23777" y="12813"/>
                    <a:pt x="23573" y="12779"/>
                  </a:cubicBezTo>
                  <a:cubicBezTo>
                    <a:pt x="23590" y="12762"/>
                    <a:pt x="23590" y="12745"/>
                    <a:pt x="23607" y="12745"/>
                  </a:cubicBezTo>
                  <a:cubicBezTo>
                    <a:pt x="23658" y="12439"/>
                    <a:pt x="23658" y="12099"/>
                    <a:pt x="23692" y="11793"/>
                  </a:cubicBezTo>
                  <a:close/>
                  <a:moveTo>
                    <a:pt x="24508" y="12592"/>
                  </a:moveTo>
                  <a:lnTo>
                    <a:pt x="24508" y="12592"/>
                  </a:lnTo>
                  <a:cubicBezTo>
                    <a:pt x="24491" y="12694"/>
                    <a:pt x="24474" y="12813"/>
                    <a:pt x="24474" y="12915"/>
                  </a:cubicBezTo>
                  <a:lnTo>
                    <a:pt x="24423" y="12915"/>
                  </a:lnTo>
                  <a:cubicBezTo>
                    <a:pt x="24457" y="12796"/>
                    <a:pt x="24491" y="12694"/>
                    <a:pt x="24508" y="12592"/>
                  </a:cubicBezTo>
                  <a:close/>
                  <a:moveTo>
                    <a:pt x="24712" y="12439"/>
                  </a:moveTo>
                  <a:cubicBezTo>
                    <a:pt x="24949" y="12643"/>
                    <a:pt x="25187" y="12881"/>
                    <a:pt x="25425" y="13051"/>
                  </a:cubicBezTo>
                  <a:cubicBezTo>
                    <a:pt x="25153" y="13000"/>
                    <a:pt x="24881" y="12966"/>
                    <a:pt x="24593" y="12932"/>
                  </a:cubicBezTo>
                  <a:cubicBezTo>
                    <a:pt x="24644" y="12762"/>
                    <a:pt x="24678" y="12609"/>
                    <a:pt x="24712" y="12439"/>
                  </a:cubicBezTo>
                  <a:close/>
                  <a:moveTo>
                    <a:pt x="6340" y="13629"/>
                  </a:moveTo>
                  <a:cubicBezTo>
                    <a:pt x="6357" y="13629"/>
                    <a:pt x="6357" y="13629"/>
                    <a:pt x="6374" y="13646"/>
                  </a:cubicBezTo>
                  <a:cubicBezTo>
                    <a:pt x="6374" y="13697"/>
                    <a:pt x="6391" y="13764"/>
                    <a:pt x="6408" y="13832"/>
                  </a:cubicBezTo>
                  <a:cubicBezTo>
                    <a:pt x="6374" y="13764"/>
                    <a:pt x="6357" y="13697"/>
                    <a:pt x="6340" y="13629"/>
                  </a:cubicBezTo>
                  <a:close/>
                  <a:moveTo>
                    <a:pt x="11200" y="13883"/>
                  </a:moveTo>
                  <a:cubicBezTo>
                    <a:pt x="11217" y="13900"/>
                    <a:pt x="11234" y="13917"/>
                    <a:pt x="11251" y="13917"/>
                  </a:cubicBezTo>
                  <a:lnTo>
                    <a:pt x="11149" y="13917"/>
                  </a:lnTo>
                  <a:cubicBezTo>
                    <a:pt x="11166" y="13917"/>
                    <a:pt x="11183" y="13900"/>
                    <a:pt x="11200" y="13883"/>
                  </a:cubicBezTo>
                  <a:close/>
                  <a:moveTo>
                    <a:pt x="11387" y="13883"/>
                  </a:moveTo>
                  <a:cubicBezTo>
                    <a:pt x="11404" y="13900"/>
                    <a:pt x="11421" y="13900"/>
                    <a:pt x="11438" y="13900"/>
                  </a:cubicBezTo>
                  <a:cubicBezTo>
                    <a:pt x="11404" y="13917"/>
                    <a:pt x="11370" y="13917"/>
                    <a:pt x="11336" y="13917"/>
                  </a:cubicBezTo>
                  <a:cubicBezTo>
                    <a:pt x="11353" y="13900"/>
                    <a:pt x="11370" y="13900"/>
                    <a:pt x="11387" y="13883"/>
                  </a:cubicBezTo>
                  <a:close/>
                  <a:moveTo>
                    <a:pt x="13529" y="14019"/>
                  </a:moveTo>
                  <a:cubicBezTo>
                    <a:pt x="13529" y="14036"/>
                    <a:pt x="13512" y="14036"/>
                    <a:pt x="13512" y="14036"/>
                  </a:cubicBezTo>
                  <a:lnTo>
                    <a:pt x="13461" y="14036"/>
                  </a:lnTo>
                  <a:cubicBezTo>
                    <a:pt x="13461" y="14036"/>
                    <a:pt x="13461" y="14019"/>
                    <a:pt x="13461" y="14019"/>
                  </a:cubicBezTo>
                  <a:close/>
                  <a:moveTo>
                    <a:pt x="13631" y="14036"/>
                  </a:moveTo>
                  <a:lnTo>
                    <a:pt x="13631" y="14036"/>
                  </a:lnTo>
                  <a:cubicBezTo>
                    <a:pt x="13648" y="14036"/>
                    <a:pt x="13665" y="14053"/>
                    <a:pt x="13665" y="14053"/>
                  </a:cubicBezTo>
                  <a:lnTo>
                    <a:pt x="13648" y="14053"/>
                  </a:lnTo>
                  <a:cubicBezTo>
                    <a:pt x="13648" y="14053"/>
                    <a:pt x="13648" y="14036"/>
                    <a:pt x="13631" y="14036"/>
                  </a:cubicBezTo>
                  <a:close/>
                  <a:moveTo>
                    <a:pt x="6510" y="13663"/>
                  </a:moveTo>
                  <a:cubicBezTo>
                    <a:pt x="6544" y="13798"/>
                    <a:pt x="6595" y="13934"/>
                    <a:pt x="6646" y="14070"/>
                  </a:cubicBezTo>
                  <a:cubicBezTo>
                    <a:pt x="6578" y="13934"/>
                    <a:pt x="6510" y="13798"/>
                    <a:pt x="6476" y="13663"/>
                  </a:cubicBezTo>
                  <a:close/>
                  <a:moveTo>
                    <a:pt x="6748" y="13832"/>
                  </a:moveTo>
                  <a:lnTo>
                    <a:pt x="6748" y="13832"/>
                  </a:lnTo>
                  <a:cubicBezTo>
                    <a:pt x="6799" y="13866"/>
                    <a:pt x="6850" y="13900"/>
                    <a:pt x="6884" y="13934"/>
                  </a:cubicBezTo>
                  <a:cubicBezTo>
                    <a:pt x="6986" y="14002"/>
                    <a:pt x="7071" y="14070"/>
                    <a:pt x="7173" y="14121"/>
                  </a:cubicBezTo>
                  <a:cubicBezTo>
                    <a:pt x="7156" y="14155"/>
                    <a:pt x="7139" y="14206"/>
                    <a:pt x="7139" y="14240"/>
                  </a:cubicBezTo>
                  <a:cubicBezTo>
                    <a:pt x="7122" y="14240"/>
                    <a:pt x="7105" y="14223"/>
                    <a:pt x="7088" y="14223"/>
                  </a:cubicBezTo>
                  <a:cubicBezTo>
                    <a:pt x="7003" y="14172"/>
                    <a:pt x="6901" y="14070"/>
                    <a:pt x="6799" y="14036"/>
                  </a:cubicBezTo>
                  <a:cubicBezTo>
                    <a:pt x="6782" y="13968"/>
                    <a:pt x="6765" y="13900"/>
                    <a:pt x="6748" y="13832"/>
                  </a:cubicBezTo>
                  <a:close/>
                  <a:moveTo>
                    <a:pt x="25204" y="13680"/>
                  </a:moveTo>
                  <a:cubicBezTo>
                    <a:pt x="24932" y="13951"/>
                    <a:pt x="24644" y="14223"/>
                    <a:pt x="24355" y="14478"/>
                  </a:cubicBezTo>
                  <a:cubicBezTo>
                    <a:pt x="24474" y="14274"/>
                    <a:pt x="24610" y="14070"/>
                    <a:pt x="24763" y="13883"/>
                  </a:cubicBezTo>
                  <a:cubicBezTo>
                    <a:pt x="24772" y="13885"/>
                    <a:pt x="24780" y="13885"/>
                    <a:pt x="24789" y="13885"/>
                  </a:cubicBezTo>
                  <a:cubicBezTo>
                    <a:pt x="24894" y="13885"/>
                    <a:pt x="24974" y="13795"/>
                    <a:pt x="25068" y="13747"/>
                  </a:cubicBezTo>
                  <a:cubicBezTo>
                    <a:pt x="25119" y="13714"/>
                    <a:pt x="25170" y="13697"/>
                    <a:pt x="25204" y="13680"/>
                  </a:cubicBezTo>
                  <a:close/>
                  <a:moveTo>
                    <a:pt x="7343" y="14138"/>
                  </a:moveTo>
                  <a:cubicBezTo>
                    <a:pt x="7343" y="14172"/>
                    <a:pt x="7360" y="14189"/>
                    <a:pt x="7394" y="14206"/>
                  </a:cubicBezTo>
                  <a:cubicBezTo>
                    <a:pt x="7513" y="14257"/>
                    <a:pt x="7631" y="14308"/>
                    <a:pt x="7750" y="14376"/>
                  </a:cubicBezTo>
                  <a:cubicBezTo>
                    <a:pt x="7699" y="14444"/>
                    <a:pt x="7665" y="14546"/>
                    <a:pt x="7631" y="14648"/>
                  </a:cubicBezTo>
                  <a:cubicBezTo>
                    <a:pt x="7614" y="14631"/>
                    <a:pt x="7581" y="14614"/>
                    <a:pt x="7547" y="14597"/>
                  </a:cubicBezTo>
                  <a:cubicBezTo>
                    <a:pt x="7547" y="14546"/>
                    <a:pt x="7530" y="14495"/>
                    <a:pt x="7496" y="14478"/>
                  </a:cubicBezTo>
                  <a:cubicBezTo>
                    <a:pt x="7462" y="14444"/>
                    <a:pt x="7428" y="14427"/>
                    <a:pt x="7377" y="14393"/>
                  </a:cubicBezTo>
                  <a:cubicBezTo>
                    <a:pt x="7377" y="14359"/>
                    <a:pt x="7360" y="14342"/>
                    <a:pt x="7343" y="14308"/>
                  </a:cubicBezTo>
                  <a:cubicBezTo>
                    <a:pt x="7343" y="14257"/>
                    <a:pt x="7343" y="14206"/>
                    <a:pt x="7343" y="14138"/>
                  </a:cubicBezTo>
                  <a:close/>
                  <a:moveTo>
                    <a:pt x="16140" y="14955"/>
                  </a:moveTo>
                  <a:cubicBezTo>
                    <a:pt x="16136" y="14960"/>
                    <a:pt x="16133" y="14966"/>
                    <a:pt x="16129" y="14971"/>
                  </a:cubicBezTo>
                  <a:cubicBezTo>
                    <a:pt x="16129" y="14971"/>
                    <a:pt x="16129" y="14958"/>
                    <a:pt x="16140" y="14955"/>
                  </a:cubicBezTo>
                  <a:close/>
                  <a:moveTo>
                    <a:pt x="7886" y="14461"/>
                  </a:moveTo>
                  <a:cubicBezTo>
                    <a:pt x="8022" y="14546"/>
                    <a:pt x="8141" y="14631"/>
                    <a:pt x="8277" y="14716"/>
                  </a:cubicBezTo>
                  <a:cubicBezTo>
                    <a:pt x="8328" y="14733"/>
                    <a:pt x="8362" y="14767"/>
                    <a:pt x="8413" y="14784"/>
                  </a:cubicBezTo>
                  <a:cubicBezTo>
                    <a:pt x="8362" y="14869"/>
                    <a:pt x="8345" y="14954"/>
                    <a:pt x="8311" y="15039"/>
                  </a:cubicBezTo>
                  <a:cubicBezTo>
                    <a:pt x="8175" y="14954"/>
                    <a:pt x="8039" y="14886"/>
                    <a:pt x="7903" y="14801"/>
                  </a:cubicBezTo>
                  <a:cubicBezTo>
                    <a:pt x="7920" y="14750"/>
                    <a:pt x="7903" y="14682"/>
                    <a:pt x="7903" y="14631"/>
                  </a:cubicBezTo>
                  <a:cubicBezTo>
                    <a:pt x="7903" y="14563"/>
                    <a:pt x="7903" y="14512"/>
                    <a:pt x="7886" y="14461"/>
                  </a:cubicBezTo>
                  <a:close/>
                  <a:moveTo>
                    <a:pt x="6496" y="14101"/>
                  </a:moveTo>
                  <a:lnTo>
                    <a:pt x="6496" y="14101"/>
                  </a:lnTo>
                  <a:cubicBezTo>
                    <a:pt x="6524" y="14165"/>
                    <a:pt x="6554" y="14219"/>
                    <a:pt x="6595" y="14274"/>
                  </a:cubicBezTo>
                  <a:cubicBezTo>
                    <a:pt x="6714" y="14495"/>
                    <a:pt x="6833" y="14767"/>
                    <a:pt x="6986" y="14971"/>
                  </a:cubicBezTo>
                  <a:cubicBezTo>
                    <a:pt x="6986" y="14988"/>
                    <a:pt x="7003" y="15022"/>
                    <a:pt x="7020" y="15039"/>
                  </a:cubicBezTo>
                  <a:cubicBezTo>
                    <a:pt x="7020" y="15058"/>
                    <a:pt x="7022" y="15079"/>
                    <a:pt x="7026" y="15099"/>
                  </a:cubicBezTo>
                  <a:lnTo>
                    <a:pt x="7026" y="15099"/>
                  </a:lnTo>
                  <a:cubicBezTo>
                    <a:pt x="7024" y="15096"/>
                    <a:pt x="7022" y="15093"/>
                    <a:pt x="7020" y="15090"/>
                  </a:cubicBezTo>
                  <a:cubicBezTo>
                    <a:pt x="6952" y="15039"/>
                    <a:pt x="6748" y="15056"/>
                    <a:pt x="6748" y="14988"/>
                  </a:cubicBezTo>
                  <a:cubicBezTo>
                    <a:pt x="6748" y="14784"/>
                    <a:pt x="6663" y="14580"/>
                    <a:pt x="6595" y="14393"/>
                  </a:cubicBezTo>
                  <a:cubicBezTo>
                    <a:pt x="6565" y="14290"/>
                    <a:pt x="6536" y="14200"/>
                    <a:pt x="6496" y="14101"/>
                  </a:cubicBezTo>
                  <a:close/>
                  <a:moveTo>
                    <a:pt x="7035" y="15142"/>
                  </a:moveTo>
                  <a:cubicBezTo>
                    <a:pt x="7041" y="15161"/>
                    <a:pt x="7047" y="15179"/>
                    <a:pt x="7054" y="15192"/>
                  </a:cubicBezTo>
                  <a:cubicBezTo>
                    <a:pt x="7054" y="15209"/>
                    <a:pt x="7037" y="15226"/>
                    <a:pt x="7037" y="15243"/>
                  </a:cubicBezTo>
                  <a:cubicBezTo>
                    <a:pt x="6986" y="15226"/>
                    <a:pt x="6935" y="15226"/>
                    <a:pt x="6884" y="15226"/>
                  </a:cubicBezTo>
                  <a:cubicBezTo>
                    <a:pt x="6884" y="15209"/>
                    <a:pt x="6867" y="15192"/>
                    <a:pt x="6867" y="15158"/>
                  </a:cubicBezTo>
                  <a:lnTo>
                    <a:pt x="6867" y="15158"/>
                  </a:lnTo>
                  <a:cubicBezTo>
                    <a:pt x="6901" y="15175"/>
                    <a:pt x="6918" y="15175"/>
                    <a:pt x="6935" y="15192"/>
                  </a:cubicBezTo>
                  <a:cubicBezTo>
                    <a:pt x="6947" y="15208"/>
                    <a:pt x="6960" y="15214"/>
                    <a:pt x="6974" y="15214"/>
                  </a:cubicBezTo>
                  <a:cubicBezTo>
                    <a:pt x="7004" y="15214"/>
                    <a:pt x="7033" y="15180"/>
                    <a:pt x="7035" y="15142"/>
                  </a:cubicBezTo>
                  <a:close/>
                  <a:moveTo>
                    <a:pt x="8583" y="14886"/>
                  </a:moveTo>
                  <a:cubicBezTo>
                    <a:pt x="8719" y="14954"/>
                    <a:pt x="8855" y="15022"/>
                    <a:pt x="8991" y="15107"/>
                  </a:cubicBezTo>
                  <a:cubicBezTo>
                    <a:pt x="8974" y="15124"/>
                    <a:pt x="8957" y="15141"/>
                    <a:pt x="8940" y="15175"/>
                  </a:cubicBezTo>
                  <a:cubicBezTo>
                    <a:pt x="8923" y="15209"/>
                    <a:pt x="8923" y="15243"/>
                    <a:pt x="8906" y="15277"/>
                  </a:cubicBezTo>
                  <a:cubicBezTo>
                    <a:pt x="8787" y="15243"/>
                    <a:pt x="8685" y="15192"/>
                    <a:pt x="8566" y="15158"/>
                  </a:cubicBezTo>
                  <a:cubicBezTo>
                    <a:pt x="8566" y="15056"/>
                    <a:pt x="8583" y="14971"/>
                    <a:pt x="8583" y="14886"/>
                  </a:cubicBezTo>
                  <a:close/>
                  <a:moveTo>
                    <a:pt x="6901" y="15345"/>
                  </a:moveTo>
                  <a:lnTo>
                    <a:pt x="6901" y="15345"/>
                  </a:lnTo>
                  <a:cubicBezTo>
                    <a:pt x="6935" y="15362"/>
                    <a:pt x="6952" y="15362"/>
                    <a:pt x="6986" y="15362"/>
                  </a:cubicBezTo>
                  <a:lnTo>
                    <a:pt x="6952" y="15362"/>
                  </a:lnTo>
                  <a:cubicBezTo>
                    <a:pt x="6935" y="15362"/>
                    <a:pt x="6918" y="15379"/>
                    <a:pt x="6918" y="15379"/>
                  </a:cubicBezTo>
                  <a:cubicBezTo>
                    <a:pt x="6918" y="15362"/>
                    <a:pt x="6901" y="15362"/>
                    <a:pt x="6901" y="15345"/>
                  </a:cubicBezTo>
                  <a:close/>
                  <a:moveTo>
                    <a:pt x="7071" y="15362"/>
                  </a:moveTo>
                  <a:cubicBezTo>
                    <a:pt x="7088" y="15362"/>
                    <a:pt x="7088" y="15379"/>
                    <a:pt x="7088" y="15379"/>
                  </a:cubicBezTo>
                  <a:cubicBezTo>
                    <a:pt x="7071" y="15379"/>
                    <a:pt x="7054" y="15379"/>
                    <a:pt x="7037" y="15362"/>
                  </a:cubicBezTo>
                  <a:close/>
                  <a:moveTo>
                    <a:pt x="7496" y="15430"/>
                  </a:moveTo>
                  <a:cubicBezTo>
                    <a:pt x="7496" y="15447"/>
                    <a:pt x="7496" y="15447"/>
                    <a:pt x="7496" y="15447"/>
                  </a:cubicBezTo>
                  <a:lnTo>
                    <a:pt x="7479" y="15447"/>
                  </a:lnTo>
                  <a:cubicBezTo>
                    <a:pt x="7479" y="15430"/>
                    <a:pt x="7479" y="15430"/>
                    <a:pt x="7496" y="15430"/>
                  </a:cubicBezTo>
                  <a:close/>
                  <a:moveTo>
                    <a:pt x="16384" y="15549"/>
                  </a:moveTo>
                  <a:cubicBezTo>
                    <a:pt x="16384" y="15553"/>
                    <a:pt x="16384" y="15557"/>
                    <a:pt x="16384" y="15566"/>
                  </a:cubicBezTo>
                  <a:lnTo>
                    <a:pt x="16367" y="15566"/>
                  </a:lnTo>
                  <a:cubicBezTo>
                    <a:pt x="16367" y="15549"/>
                    <a:pt x="16384" y="15549"/>
                    <a:pt x="16384" y="15549"/>
                  </a:cubicBezTo>
                  <a:close/>
                  <a:moveTo>
                    <a:pt x="7547" y="15294"/>
                  </a:moveTo>
                  <a:cubicBezTo>
                    <a:pt x="7598" y="15362"/>
                    <a:pt x="7648" y="15430"/>
                    <a:pt x="7699" y="15498"/>
                  </a:cubicBezTo>
                  <a:cubicBezTo>
                    <a:pt x="7699" y="15515"/>
                    <a:pt x="7699" y="15549"/>
                    <a:pt x="7699" y="15583"/>
                  </a:cubicBezTo>
                  <a:cubicBezTo>
                    <a:pt x="7648" y="15498"/>
                    <a:pt x="7581" y="15413"/>
                    <a:pt x="7530" y="15328"/>
                  </a:cubicBezTo>
                  <a:cubicBezTo>
                    <a:pt x="7530" y="15311"/>
                    <a:pt x="7530" y="15311"/>
                    <a:pt x="7530" y="15294"/>
                  </a:cubicBezTo>
                  <a:close/>
                  <a:moveTo>
                    <a:pt x="16809" y="15940"/>
                  </a:moveTo>
                  <a:cubicBezTo>
                    <a:pt x="16809" y="15940"/>
                    <a:pt x="16809" y="15940"/>
                    <a:pt x="16826" y="15957"/>
                  </a:cubicBezTo>
                  <a:cubicBezTo>
                    <a:pt x="16809" y="15957"/>
                    <a:pt x="16809" y="15940"/>
                    <a:pt x="16809" y="15940"/>
                  </a:cubicBezTo>
                  <a:close/>
                  <a:moveTo>
                    <a:pt x="7818" y="15617"/>
                  </a:moveTo>
                  <a:lnTo>
                    <a:pt x="7818" y="15617"/>
                  </a:lnTo>
                  <a:cubicBezTo>
                    <a:pt x="7886" y="15668"/>
                    <a:pt x="7954" y="15736"/>
                    <a:pt x="8022" y="15787"/>
                  </a:cubicBezTo>
                  <a:cubicBezTo>
                    <a:pt x="8022" y="15872"/>
                    <a:pt x="8022" y="15940"/>
                    <a:pt x="8056" y="16025"/>
                  </a:cubicBezTo>
                  <a:cubicBezTo>
                    <a:pt x="8056" y="16042"/>
                    <a:pt x="8056" y="16076"/>
                    <a:pt x="8073" y="16110"/>
                  </a:cubicBezTo>
                  <a:cubicBezTo>
                    <a:pt x="8039" y="16076"/>
                    <a:pt x="8022" y="16042"/>
                    <a:pt x="7988" y="16008"/>
                  </a:cubicBezTo>
                  <a:cubicBezTo>
                    <a:pt x="7937" y="15940"/>
                    <a:pt x="7886" y="15872"/>
                    <a:pt x="7835" y="15804"/>
                  </a:cubicBezTo>
                  <a:cubicBezTo>
                    <a:pt x="7835" y="15787"/>
                    <a:pt x="7835" y="15770"/>
                    <a:pt x="7835" y="15770"/>
                  </a:cubicBezTo>
                  <a:cubicBezTo>
                    <a:pt x="7835" y="15719"/>
                    <a:pt x="7818" y="15668"/>
                    <a:pt x="7818" y="15617"/>
                  </a:cubicBezTo>
                  <a:close/>
                  <a:moveTo>
                    <a:pt x="8498" y="16127"/>
                  </a:moveTo>
                  <a:cubicBezTo>
                    <a:pt x="8515" y="16144"/>
                    <a:pt x="8532" y="16144"/>
                    <a:pt x="8549" y="16161"/>
                  </a:cubicBezTo>
                  <a:cubicBezTo>
                    <a:pt x="8532" y="16161"/>
                    <a:pt x="8515" y="16144"/>
                    <a:pt x="8498" y="16127"/>
                  </a:cubicBezTo>
                  <a:close/>
                  <a:moveTo>
                    <a:pt x="18032" y="15872"/>
                  </a:moveTo>
                  <a:lnTo>
                    <a:pt x="18032" y="15872"/>
                  </a:lnTo>
                  <a:cubicBezTo>
                    <a:pt x="18049" y="15889"/>
                    <a:pt x="18049" y="15889"/>
                    <a:pt x="18066" y="15906"/>
                  </a:cubicBezTo>
                  <a:cubicBezTo>
                    <a:pt x="18066" y="15940"/>
                    <a:pt x="18083" y="15974"/>
                    <a:pt x="18083" y="16025"/>
                  </a:cubicBezTo>
                  <a:cubicBezTo>
                    <a:pt x="18100" y="16059"/>
                    <a:pt x="18134" y="16127"/>
                    <a:pt x="18168" y="16161"/>
                  </a:cubicBezTo>
                  <a:lnTo>
                    <a:pt x="18117" y="16161"/>
                  </a:lnTo>
                  <a:cubicBezTo>
                    <a:pt x="18083" y="16076"/>
                    <a:pt x="18049" y="15974"/>
                    <a:pt x="18032" y="15872"/>
                  </a:cubicBezTo>
                  <a:close/>
                  <a:moveTo>
                    <a:pt x="19766" y="15940"/>
                  </a:moveTo>
                  <a:lnTo>
                    <a:pt x="19766" y="15940"/>
                  </a:lnTo>
                  <a:cubicBezTo>
                    <a:pt x="19783" y="15991"/>
                    <a:pt x="19817" y="16025"/>
                    <a:pt x="19851" y="16042"/>
                  </a:cubicBezTo>
                  <a:cubicBezTo>
                    <a:pt x="19851" y="16081"/>
                    <a:pt x="19851" y="16121"/>
                    <a:pt x="19851" y="16161"/>
                  </a:cubicBezTo>
                  <a:cubicBezTo>
                    <a:pt x="19817" y="16093"/>
                    <a:pt x="19783" y="16025"/>
                    <a:pt x="19766" y="15940"/>
                  </a:cubicBezTo>
                  <a:close/>
                  <a:moveTo>
                    <a:pt x="17132" y="16195"/>
                  </a:moveTo>
                  <a:cubicBezTo>
                    <a:pt x="17132" y="16212"/>
                    <a:pt x="17132" y="16212"/>
                    <a:pt x="17115" y="16212"/>
                  </a:cubicBezTo>
                  <a:cubicBezTo>
                    <a:pt x="17115" y="16212"/>
                    <a:pt x="17115" y="16212"/>
                    <a:pt x="17115" y="16195"/>
                  </a:cubicBezTo>
                  <a:close/>
                  <a:moveTo>
                    <a:pt x="19205" y="16161"/>
                  </a:moveTo>
                  <a:cubicBezTo>
                    <a:pt x="19239" y="16178"/>
                    <a:pt x="19273" y="16212"/>
                    <a:pt x="19307" y="16212"/>
                  </a:cubicBezTo>
                  <a:lnTo>
                    <a:pt x="19205" y="16212"/>
                  </a:lnTo>
                  <a:cubicBezTo>
                    <a:pt x="19205" y="16195"/>
                    <a:pt x="19222" y="16178"/>
                    <a:pt x="19205" y="16161"/>
                  </a:cubicBezTo>
                  <a:close/>
                  <a:moveTo>
                    <a:pt x="19430" y="16138"/>
                  </a:moveTo>
                  <a:cubicBezTo>
                    <a:pt x="19433" y="16142"/>
                    <a:pt x="19437" y="16144"/>
                    <a:pt x="19443" y="16144"/>
                  </a:cubicBezTo>
                  <a:cubicBezTo>
                    <a:pt x="19443" y="16178"/>
                    <a:pt x="19460" y="16212"/>
                    <a:pt x="19477" y="16229"/>
                  </a:cubicBezTo>
                  <a:cubicBezTo>
                    <a:pt x="19443" y="16229"/>
                    <a:pt x="19392" y="16229"/>
                    <a:pt x="19358" y="16212"/>
                  </a:cubicBezTo>
                  <a:cubicBezTo>
                    <a:pt x="19400" y="16212"/>
                    <a:pt x="19430" y="16178"/>
                    <a:pt x="19430" y="16138"/>
                  </a:cubicBezTo>
                  <a:close/>
                  <a:moveTo>
                    <a:pt x="20463" y="16110"/>
                  </a:moveTo>
                  <a:lnTo>
                    <a:pt x="20463" y="16110"/>
                  </a:lnTo>
                  <a:cubicBezTo>
                    <a:pt x="20480" y="16161"/>
                    <a:pt x="20514" y="16229"/>
                    <a:pt x="20531" y="16314"/>
                  </a:cubicBezTo>
                  <a:cubicBezTo>
                    <a:pt x="20514" y="16280"/>
                    <a:pt x="20497" y="16263"/>
                    <a:pt x="20497" y="16246"/>
                  </a:cubicBezTo>
                  <a:cubicBezTo>
                    <a:pt x="20480" y="16212"/>
                    <a:pt x="20463" y="16161"/>
                    <a:pt x="20463" y="16110"/>
                  </a:cubicBezTo>
                  <a:close/>
                  <a:moveTo>
                    <a:pt x="20293" y="16586"/>
                  </a:moveTo>
                  <a:cubicBezTo>
                    <a:pt x="20327" y="16586"/>
                    <a:pt x="20361" y="16603"/>
                    <a:pt x="20378" y="16603"/>
                  </a:cubicBezTo>
                  <a:cubicBezTo>
                    <a:pt x="20378" y="16620"/>
                    <a:pt x="20378" y="16620"/>
                    <a:pt x="20378" y="16620"/>
                  </a:cubicBezTo>
                  <a:lnTo>
                    <a:pt x="20327" y="16620"/>
                  </a:lnTo>
                  <a:cubicBezTo>
                    <a:pt x="20327" y="16603"/>
                    <a:pt x="20310" y="16586"/>
                    <a:pt x="20293" y="16586"/>
                  </a:cubicBezTo>
                  <a:close/>
                  <a:moveTo>
                    <a:pt x="19936" y="16586"/>
                  </a:moveTo>
                  <a:cubicBezTo>
                    <a:pt x="19987" y="16603"/>
                    <a:pt x="20038" y="16620"/>
                    <a:pt x="20089" y="16654"/>
                  </a:cubicBezTo>
                  <a:cubicBezTo>
                    <a:pt x="20117" y="16668"/>
                    <a:pt x="20134" y="16670"/>
                    <a:pt x="20149" y="16691"/>
                  </a:cubicBezTo>
                  <a:lnTo>
                    <a:pt x="20149" y="16691"/>
                  </a:lnTo>
                  <a:cubicBezTo>
                    <a:pt x="20142" y="16688"/>
                    <a:pt x="20132" y="16688"/>
                    <a:pt x="20123" y="16688"/>
                  </a:cubicBezTo>
                  <a:cubicBezTo>
                    <a:pt x="20088" y="16676"/>
                    <a:pt x="20036" y="16656"/>
                    <a:pt x="19991" y="16656"/>
                  </a:cubicBezTo>
                  <a:cubicBezTo>
                    <a:pt x="19971" y="16656"/>
                    <a:pt x="19952" y="16660"/>
                    <a:pt x="19936" y="16671"/>
                  </a:cubicBezTo>
                  <a:cubicBezTo>
                    <a:pt x="19936" y="16637"/>
                    <a:pt x="19936" y="16620"/>
                    <a:pt x="19936" y="16586"/>
                  </a:cubicBezTo>
                  <a:close/>
                  <a:moveTo>
                    <a:pt x="20079" y="16847"/>
                  </a:moveTo>
                  <a:cubicBezTo>
                    <a:pt x="20094" y="16853"/>
                    <a:pt x="20112" y="16864"/>
                    <a:pt x="20123" y="16874"/>
                  </a:cubicBezTo>
                  <a:lnTo>
                    <a:pt x="20123" y="16874"/>
                  </a:lnTo>
                  <a:cubicBezTo>
                    <a:pt x="20108" y="16860"/>
                    <a:pt x="20093" y="16858"/>
                    <a:pt x="20079" y="16847"/>
                  </a:cubicBezTo>
                  <a:close/>
                  <a:moveTo>
                    <a:pt x="21941" y="16790"/>
                  </a:moveTo>
                  <a:cubicBezTo>
                    <a:pt x="21975" y="16824"/>
                    <a:pt x="22026" y="16858"/>
                    <a:pt x="22060" y="16892"/>
                  </a:cubicBezTo>
                  <a:cubicBezTo>
                    <a:pt x="22069" y="16900"/>
                    <a:pt x="22073" y="16904"/>
                    <a:pt x="22077" y="16904"/>
                  </a:cubicBezTo>
                  <a:cubicBezTo>
                    <a:pt x="22082" y="16904"/>
                    <a:pt x="22086" y="16900"/>
                    <a:pt x="22094" y="16892"/>
                  </a:cubicBezTo>
                  <a:cubicBezTo>
                    <a:pt x="22094" y="16943"/>
                    <a:pt x="22111" y="16994"/>
                    <a:pt x="22128" y="17045"/>
                  </a:cubicBezTo>
                  <a:cubicBezTo>
                    <a:pt x="22077" y="16994"/>
                    <a:pt x="22026" y="16943"/>
                    <a:pt x="21992" y="16875"/>
                  </a:cubicBezTo>
                  <a:cubicBezTo>
                    <a:pt x="21975" y="16841"/>
                    <a:pt x="21958" y="16824"/>
                    <a:pt x="21941" y="16790"/>
                  </a:cubicBezTo>
                  <a:close/>
                  <a:moveTo>
                    <a:pt x="21873" y="17062"/>
                  </a:moveTo>
                  <a:cubicBezTo>
                    <a:pt x="21890" y="17079"/>
                    <a:pt x="21907" y="17096"/>
                    <a:pt x="21924" y="17113"/>
                  </a:cubicBezTo>
                  <a:cubicBezTo>
                    <a:pt x="21890" y="17096"/>
                    <a:pt x="21873" y="17096"/>
                    <a:pt x="21856" y="17079"/>
                  </a:cubicBezTo>
                  <a:cubicBezTo>
                    <a:pt x="21856" y="17079"/>
                    <a:pt x="21873" y="17062"/>
                    <a:pt x="21873" y="17062"/>
                  </a:cubicBezTo>
                  <a:close/>
                  <a:moveTo>
                    <a:pt x="25684" y="17122"/>
                  </a:moveTo>
                  <a:cubicBezTo>
                    <a:pt x="25682" y="17122"/>
                    <a:pt x="25680" y="17124"/>
                    <a:pt x="25680" y="17130"/>
                  </a:cubicBezTo>
                  <a:cubicBezTo>
                    <a:pt x="25692" y="17130"/>
                    <a:pt x="25688" y="17122"/>
                    <a:pt x="25684" y="17122"/>
                  </a:cubicBezTo>
                  <a:close/>
                  <a:moveTo>
                    <a:pt x="23882" y="17096"/>
                  </a:moveTo>
                  <a:lnTo>
                    <a:pt x="23882" y="17096"/>
                  </a:lnTo>
                  <a:cubicBezTo>
                    <a:pt x="23869" y="17114"/>
                    <a:pt x="23857" y="17139"/>
                    <a:pt x="23845" y="17164"/>
                  </a:cubicBezTo>
                  <a:cubicBezTo>
                    <a:pt x="23845" y="17147"/>
                    <a:pt x="23845" y="17130"/>
                    <a:pt x="23845" y="17113"/>
                  </a:cubicBezTo>
                  <a:cubicBezTo>
                    <a:pt x="23861" y="17104"/>
                    <a:pt x="23873" y="17100"/>
                    <a:pt x="23882" y="17096"/>
                  </a:cubicBezTo>
                  <a:close/>
                  <a:moveTo>
                    <a:pt x="14888" y="3618"/>
                  </a:moveTo>
                  <a:cubicBezTo>
                    <a:pt x="14531" y="4060"/>
                    <a:pt x="14158" y="4451"/>
                    <a:pt x="13801" y="4876"/>
                  </a:cubicBezTo>
                  <a:cubicBezTo>
                    <a:pt x="13784" y="4876"/>
                    <a:pt x="13784" y="4859"/>
                    <a:pt x="13767" y="4859"/>
                  </a:cubicBezTo>
                  <a:cubicBezTo>
                    <a:pt x="13778" y="4865"/>
                    <a:pt x="13780" y="4867"/>
                    <a:pt x="13777" y="4867"/>
                  </a:cubicBezTo>
                  <a:cubicBezTo>
                    <a:pt x="13770" y="4867"/>
                    <a:pt x="13744" y="4859"/>
                    <a:pt x="13733" y="4859"/>
                  </a:cubicBezTo>
                  <a:cubicBezTo>
                    <a:pt x="13721" y="4856"/>
                    <a:pt x="13710" y="4854"/>
                    <a:pt x="13699" y="4854"/>
                  </a:cubicBezTo>
                  <a:cubicBezTo>
                    <a:pt x="13602" y="4854"/>
                    <a:pt x="13554" y="4985"/>
                    <a:pt x="13631" y="5046"/>
                  </a:cubicBezTo>
                  <a:cubicBezTo>
                    <a:pt x="13631" y="5046"/>
                    <a:pt x="13631" y="5046"/>
                    <a:pt x="13648" y="5063"/>
                  </a:cubicBezTo>
                  <a:cubicBezTo>
                    <a:pt x="13597" y="5114"/>
                    <a:pt x="13546" y="5165"/>
                    <a:pt x="13495" y="5216"/>
                  </a:cubicBezTo>
                  <a:cubicBezTo>
                    <a:pt x="13410" y="5301"/>
                    <a:pt x="13291" y="5454"/>
                    <a:pt x="13308" y="5573"/>
                  </a:cubicBezTo>
                  <a:cubicBezTo>
                    <a:pt x="13308" y="5590"/>
                    <a:pt x="13308" y="5590"/>
                    <a:pt x="13308" y="5590"/>
                  </a:cubicBezTo>
                  <a:cubicBezTo>
                    <a:pt x="13155" y="5726"/>
                    <a:pt x="13036" y="5913"/>
                    <a:pt x="12934" y="6083"/>
                  </a:cubicBezTo>
                  <a:cubicBezTo>
                    <a:pt x="12849" y="6270"/>
                    <a:pt x="12679" y="6559"/>
                    <a:pt x="12713" y="6762"/>
                  </a:cubicBezTo>
                  <a:cubicBezTo>
                    <a:pt x="12724" y="6783"/>
                    <a:pt x="12741" y="6798"/>
                    <a:pt x="12756" y="6798"/>
                  </a:cubicBezTo>
                  <a:cubicBezTo>
                    <a:pt x="12766" y="6798"/>
                    <a:pt x="12775" y="6792"/>
                    <a:pt x="12781" y="6779"/>
                  </a:cubicBezTo>
                  <a:cubicBezTo>
                    <a:pt x="12900" y="6644"/>
                    <a:pt x="12934" y="6389"/>
                    <a:pt x="13019" y="6219"/>
                  </a:cubicBezTo>
                  <a:cubicBezTo>
                    <a:pt x="13121" y="6015"/>
                    <a:pt x="13257" y="5828"/>
                    <a:pt x="13376" y="5641"/>
                  </a:cubicBezTo>
                  <a:cubicBezTo>
                    <a:pt x="13376" y="5624"/>
                    <a:pt x="13376" y="5624"/>
                    <a:pt x="13376" y="5607"/>
                  </a:cubicBezTo>
                  <a:cubicBezTo>
                    <a:pt x="13478" y="5556"/>
                    <a:pt x="13529" y="5437"/>
                    <a:pt x="13597" y="5369"/>
                  </a:cubicBezTo>
                  <a:cubicBezTo>
                    <a:pt x="13699" y="5233"/>
                    <a:pt x="13818" y="5131"/>
                    <a:pt x="13903" y="5012"/>
                  </a:cubicBezTo>
                  <a:cubicBezTo>
                    <a:pt x="14124" y="4936"/>
                    <a:pt x="14353" y="4914"/>
                    <a:pt x="14582" y="4914"/>
                  </a:cubicBezTo>
                  <a:cubicBezTo>
                    <a:pt x="14812" y="4914"/>
                    <a:pt x="15041" y="4936"/>
                    <a:pt x="15262" y="4944"/>
                  </a:cubicBezTo>
                  <a:cubicBezTo>
                    <a:pt x="15262" y="4965"/>
                    <a:pt x="15275" y="4980"/>
                    <a:pt x="15289" y="4980"/>
                  </a:cubicBezTo>
                  <a:cubicBezTo>
                    <a:pt x="15298" y="4980"/>
                    <a:pt x="15307" y="4974"/>
                    <a:pt x="15313" y="4961"/>
                  </a:cubicBezTo>
                  <a:cubicBezTo>
                    <a:pt x="15313" y="4961"/>
                    <a:pt x="15330" y="4944"/>
                    <a:pt x="15330" y="4944"/>
                  </a:cubicBezTo>
                  <a:cubicBezTo>
                    <a:pt x="15619" y="4944"/>
                    <a:pt x="15891" y="4961"/>
                    <a:pt x="16180" y="4995"/>
                  </a:cubicBezTo>
                  <a:cubicBezTo>
                    <a:pt x="16214" y="5012"/>
                    <a:pt x="16248" y="5012"/>
                    <a:pt x="16282" y="5012"/>
                  </a:cubicBezTo>
                  <a:cubicBezTo>
                    <a:pt x="16418" y="5029"/>
                    <a:pt x="16554" y="5046"/>
                    <a:pt x="16690" y="5097"/>
                  </a:cubicBezTo>
                  <a:cubicBezTo>
                    <a:pt x="15738" y="5522"/>
                    <a:pt x="14786" y="5981"/>
                    <a:pt x="13886" y="6508"/>
                  </a:cubicBezTo>
                  <a:cubicBezTo>
                    <a:pt x="12747" y="6779"/>
                    <a:pt x="11625" y="7238"/>
                    <a:pt x="10555" y="7697"/>
                  </a:cubicBezTo>
                  <a:cubicBezTo>
                    <a:pt x="9365" y="8207"/>
                    <a:pt x="8073" y="8632"/>
                    <a:pt x="6935" y="9261"/>
                  </a:cubicBezTo>
                  <a:cubicBezTo>
                    <a:pt x="6935" y="9261"/>
                    <a:pt x="6935" y="9278"/>
                    <a:pt x="6952" y="9278"/>
                  </a:cubicBezTo>
                  <a:cubicBezTo>
                    <a:pt x="8175" y="8819"/>
                    <a:pt x="9399" y="8343"/>
                    <a:pt x="10606" y="7816"/>
                  </a:cubicBezTo>
                  <a:cubicBezTo>
                    <a:pt x="11234" y="7544"/>
                    <a:pt x="11863" y="7306"/>
                    <a:pt x="12509" y="7085"/>
                  </a:cubicBezTo>
                  <a:cubicBezTo>
                    <a:pt x="12764" y="7000"/>
                    <a:pt x="13036" y="6932"/>
                    <a:pt x="13308" y="6864"/>
                  </a:cubicBezTo>
                  <a:lnTo>
                    <a:pt x="13308" y="6864"/>
                  </a:lnTo>
                  <a:cubicBezTo>
                    <a:pt x="13223" y="6915"/>
                    <a:pt x="13138" y="6966"/>
                    <a:pt x="13053" y="7017"/>
                  </a:cubicBezTo>
                  <a:cubicBezTo>
                    <a:pt x="11608" y="7969"/>
                    <a:pt x="10266" y="9397"/>
                    <a:pt x="9399" y="10926"/>
                  </a:cubicBezTo>
                  <a:cubicBezTo>
                    <a:pt x="9373" y="10965"/>
                    <a:pt x="9424" y="11012"/>
                    <a:pt x="9466" y="11012"/>
                  </a:cubicBezTo>
                  <a:cubicBezTo>
                    <a:pt x="9480" y="11012"/>
                    <a:pt x="9492" y="11007"/>
                    <a:pt x="9501" y="10994"/>
                  </a:cubicBezTo>
                  <a:cubicBezTo>
                    <a:pt x="10402" y="9720"/>
                    <a:pt x="11302" y="8547"/>
                    <a:pt x="12492" y="7595"/>
                  </a:cubicBezTo>
                  <a:lnTo>
                    <a:pt x="12492" y="7595"/>
                  </a:lnTo>
                  <a:cubicBezTo>
                    <a:pt x="12407" y="7918"/>
                    <a:pt x="12356" y="8292"/>
                    <a:pt x="12509" y="8598"/>
                  </a:cubicBezTo>
                  <a:cubicBezTo>
                    <a:pt x="12458" y="8666"/>
                    <a:pt x="12509" y="8768"/>
                    <a:pt x="12577" y="8768"/>
                  </a:cubicBezTo>
                  <a:cubicBezTo>
                    <a:pt x="12608" y="8774"/>
                    <a:pt x="12632" y="8778"/>
                    <a:pt x="12654" y="8778"/>
                  </a:cubicBezTo>
                  <a:cubicBezTo>
                    <a:pt x="12691" y="8778"/>
                    <a:pt x="12721" y="8766"/>
                    <a:pt x="12764" y="8734"/>
                  </a:cubicBezTo>
                  <a:cubicBezTo>
                    <a:pt x="12798" y="8717"/>
                    <a:pt x="12798" y="8700"/>
                    <a:pt x="12815" y="8683"/>
                  </a:cubicBezTo>
                  <a:lnTo>
                    <a:pt x="12951" y="8683"/>
                  </a:lnTo>
                  <a:cubicBezTo>
                    <a:pt x="13019" y="8666"/>
                    <a:pt x="13138" y="8649"/>
                    <a:pt x="13155" y="8581"/>
                  </a:cubicBezTo>
                  <a:cubicBezTo>
                    <a:pt x="13155" y="8564"/>
                    <a:pt x="13155" y="8547"/>
                    <a:pt x="13155" y="8547"/>
                  </a:cubicBezTo>
                  <a:cubicBezTo>
                    <a:pt x="13121" y="8530"/>
                    <a:pt x="13104" y="8530"/>
                    <a:pt x="13070" y="8530"/>
                  </a:cubicBezTo>
                  <a:cubicBezTo>
                    <a:pt x="13087" y="8513"/>
                    <a:pt x="13087" y="8496"/>
                    <a:pt x="13104" y="8479"/>
                  </a:cubicBezTo>
                  <a:cubicBezTo>
                    <a:pt x="13138" y="8462"/>
                    <a:pt x="13189" y="8428"/>
                    <a:pt x="13206" y="8411"/>
                  </a:cubicBezTo>
                  <a:cubicBezTo>
                    <a:pt x="13267" y="8434"/>
                    <a:pt x="13332" y="8443"/>
                    <a:pt x="13397" y="8443"/>
                  </a:cubicBezTo>
                  <a:cubicBezTo>
                    <a:pt x="13476" y="8443"/>
                    <a:pt x="13556" y="8430"/>
                    <a:pt x="13631" y="8411"/>
                  </a:cubicBezTo>
                  <a:cubicBezTo>
                    <a:pt x="13631" y="8428"/>
                    <a:pt x="13631" y="8445"/>
                    <a:pt x="13648" y="8462"/>
                  </a:cubicBezTo>
                  <a:cubicBezTo>
                    <a:pt x="13495" y="8462"/>
                    <a:pt x="13376" y="8496"/>
                    <a:pt x="13240" y="8530"/>
                  </a:cubicBezTo>
                  <a:cubicBezTo>
                    <a:pt x="13206" y="8547"/>
                    <a:pt x="13223" y="8598"/>
                    <a:pt x="13257" y="8598"/>
                  </a:cubicBezTo>
                  <a:cubicBezTo>
                    <a:pt x="13421" y="8592"/>
                    <a:pt x="13587" y="8589"/>
                    <a:pt x="13755" y="8589"/>
                  </a:cubicBezTo>
                  <a:cubicBezTo>
                    <a:pt x="14090" y="8589"/>
                    <a:pt x="14430" y="8604"/>
                    <a:pt x="14769" y="8649"/>
                  </a:cubicBezTo>
                  <a:cubicBezTo>
                    <a:pt x="14701" y="8802"/>
                    <a:pt x="14667" y="9006"/>
                    <a:pt x="14684" y="9176"/>
                  </a:cubicBezTo>
                  <a:cubicBezTo>
                    <a:pt x="14667" y="9193"/>
                    <a:pt x="14650" y="9193"/>
                    <a:pt x="14650" y="9193"/>
                  </a:cubicBezTo>
                  <a:lnTo>
                    <a:pt x="14633" y="9193"/>
                  </a:lnTo>
                  <a:cubicBezTo>
                    <a:pt x="14582" y="9193"/>
                    <a:pt x="14548" y="9227"/>
                    <a:pt x="14531" y="9261"/>
                  </a:cubicBezTo>
                  <a:cubicBezTo>
                    <a:pt x="14531" y="9295"/>
                    <a:pt x="14514" y="9329"/>
                    <a:pt x="14531" y="9363"/>
                  </a:cubicBezTo>
                  <a:cubicBezTo>
                    <a:pt x="14447" y="9363"/>
                    <a:pt x="14379" y="9380"/>
                    <a:pt x="14294" y="9414"/>
                  </a:cubicBezTo>
                  <a:cubicBezTo>
                    <a:pt x="14277" y="9414"/>
                    <a:pt x="14277" y="9414"/>
                    <a:pt x="14260" y="9431"/>
                  </a:cubicBezTo>
                  <a:cubicBezTo>
                    <a:pt x="14209" y="9482"/>
                    <a:pt x="14209" y="9550"/>
                    <a:pt x="14209" y="9618"/>
                  </a:cubicBezTo>
                  <a:cubicBezTo>
                    <a:pt x="14209" y="9618"/>
                    <a:pt x="14209" y="9635"/>
                    <a:pt x="14209" y="9635"/>
                  </a:cubicBezTo>
                  <a:cubicBezTo>
                    <a:pt x="14209" y="9635"/>
                    <a:pt x="14192" y="9652"/>
                    <a:pt x="14192" y="9652"/>
                  </a:cubicBezTo>
                  <a:cubicBezTo>
                    <a:pt x="14175" y="9686"/>
                    <a:pt x="14175" y="9720"/>
                    <a:pt x="14192" y="9754"/>
                  </a:cubicBezTo>
                  <a:cubicBezTo>
                    <a:pt x="14209" y="9788"/>
                    <a:pt x="14226" y="9805"/>
                    <a:pt x="14260" y="9822"/>
                  </a:cubicBezTo>
                  <a:cubicBezTo>
                    <a:pt x="14209" y="9805"/>
                    <a:pt x="14158" y="9805"/>
                    <a:pt x="14107" y="9788"/>
                  </a:cubicBezTo>
                  <a:cubicBezTo>
                    <a:pt x="13812" y="9742"/>
                    <a:pt x="13472" y="9682"/>
                    <a:pt x="13142" y="9682"/>
                  </a:cubicBezTo>
                  <a:cubicBezTo>
                    <a:pt x="12977" y="9682"/>
                    <a:pt x="12815" y="9697"/>
                    <a:pt x="12662" y="9737"/>
                  </a:cubicBezTo>
                  <a:cubicBezTo>
                    <a:pt x="12645" y="9737"/>
                    <a:pt x="12645" y="9771"/>
                    <a:pt x="12679" y="9771"/>
                  </a:cubicBezTo>
                  <a:cubicBezTo>
                    <a:pt x="13138" y="9839"/>
                    <a:pt x="13614" y="9822"/>
                    <a:pt x="14090" y="9907"/>
                  </a:cubicBezTo>
                  <a:cubicBezTo>
                    <a:pt x="14633" y="9975"/>
                    <a:pt x="15160" y="10111"/>
                    <a:pt x="15704" y="10179"/>
                  </a:cubicBezTo>
                  <a:cubicBezTo>
                    <a:pt x="15891" y="10196"/>
                    <a:pt x="16061" y="10229"/>
                    <a:pt x="16231" y="10263"/>
                  </a:cubicBezTo>
                  <a:cubicBezTo>
                    <a:pt x="16231" y="10297"/>
                    <a:pt x="16248" y="10314"/>
                    <a:pt x="16248" y="10331"/>
                  </a:cubicBezTo>
                  <a:cubicBezTo>
                    <a:pt x="16248" y="10357"/>
                    <a:pt x="16265" y="10365"/>
                    <a:pt x="16282" y="10365"/>
                  </a:cubicBezTo>
                  <a:cubicBezTo>
                    <a:pt x="16299" y="10365"/>
                    <a:pt x="16316" y="10357"/>
                    <a:pt x="16316" y="10348"/>
                  </a:cubicBezTo>
                  <a:cubicBezTo>
                    <a:pt x="16333" y="10331"/>
                    <a:pt x="16333" y="10314"/>
                    <a:pt x="16350" y="10280"/>
                  </a:cubicBezTo>
                  <a:cubicBezTo>
                    <a:pt x="16469" y="10314"/>
                    <a:pt x="16605" y="10348"/>
                    <a:pt x="16724" y="10382"/>
                  </a:cubicBezTo>
                  <a:cubicBezTo>
                    <a:pt x="16741" y="10399"/>
                    <a:pt x="16741" y="10416"/>
                    <a:pt x="16758" y="10433"/>
                  </a:cubicBezTo>
                  <a:cubicBezTo>
                    <a:pt x="16764" y="10446"/>
                    <a:pt x="16776" y="10452"/>
                    <a:pt x="16787" y="10452"/>
                  </a:cubicBezTo>
                  <a:cubicBezTo>
                    <a:pt x="16806" y="10452"/>
                    <a:pt x="16826" y="10437"/>
                    <a:pt x="16826" y="10416"/>
                  </a:cubicBezTo>
                  <a:cubicBezTo>
                    <a:pt x="16962" y="10450"/>
                    <a:pt x="17115" y="10501"/>
                    <a:pt x="17251" y="10569"/>
                  </a:cubicBezTo>
                  <a:cubicBezTo>
                    <a:pt x="17251" y="10586"/>
                    <a:pt x="17268" y="10620"/>
                    <a:pt x="17268" y="10637"/>
                  </a:cubicBezTo>
                  <a:cubicBezTo>
                    <a:pt x="17283" y="10667"/>
                    <a:pt x="17307" y="10681"/>
                    <a:pt x="17332" y="10681"/>
                  </a:cubicBezTo>
                  <a:cubicBezTo>
                    <a:pt x="17363" y="10681"/>
                    <a:pt x="17394" y="10659"/>
                    <a:pt x="17404" y="10620"/>
                  </a:cubicBezTo>
                  <a:cubicBezTo>
                    <a:pt x="17472" y="10671"/>
                    <a:pt x="17557" y="10705"/>
                    <a:pt x="17625" y="10739"/>
                  </a:cubicBezTo>
                  <a:cubicBezTo>
                    <a:pt x="17880" y="10875"/>
                    <a:pt x="18117" y="11045"/>
                    <a:pt x="18389" y="11164"/>
                  </a:cubicBezTo>
                  <a:cubicBezTo>
                    <a:pt x="18559" y="11266"/>
                    <a:pt x="18746" y="11317"/>
                    <a:pt x="18916" y="11385"/>
                  </a:cubicBezTo>
                  <a:cubicBezTo>
                    <a:pt x="18933" y="11402"/>
                    <a:pt x="18933" y="11402"/>
                    <a:pt x="18950" y="11419"/>
                  </a:cubicBezTo>
                  <a:cubicBezTo>
                    <a:pt x="18908" y="11415"/>
                    <a:pt x="18866" y="11413"/>
                    <a:pt x="18825" y="11413"/>
                  </a:cubicBezTo>
                  <a:cubicBezTo>
                    <a:pt x="18703" y="11413"/>
                    <a:pt x="18585" y="11432"/>
                    <a:pt x="18457" y="11470"/>
                  </a:cubicBezTo>
                  <a:cubicBezTo>
                    <a:pt x="18253" y="11521"/>
                    <a:pt x="17964" y="11691"/>
                    <a:pt x="17880" y="11895"/>
                  </a:cubicBezTo>
                  <a:cubicBezTo>
                    <a:pt x="17846" y="11895"/>
                    <a:pt x="17829" y="11929"/>
                    <a:pt x="17829" y="11963"/>
                  </a:cubicBezTo>
                  <a:cubicBezTo>
                    <a:pt x="17812" y="11963"/>
                    <a:pt x="17812" y="11980"/>
                    <a:pt x="17795" y="11980"/>
                  </a:cubicBezTo>
                  <a:cubicBezTo>
                    <a:pt x="17761" y="11980"/>
                    <a:pt x="17727" y="11997"/>
                    <a:pt x="17710" y="12031"/>
                  </a:cubicBezTo>
                  <a:cubicBezTo>
                    <a:pt x="17574" y="12252"/>
                    <a:pt x="17472" y="12507"/>
                    <a:pt x="17404" y="12779"/>
                  </a:cubicBezTo>
                  <a:cubicBezTo>
                    <a:pt x="17353" y="12915"/>
                    <a:pt x="17302" y="13068"/>
                    <a:pt x="17251" y="13221"/>
                  </a:cubicBezTo>
                  <a:cubicBezTo>
                    <a:pt x="17217" y="13221"/>
                    <a:pt x="17183" y="13255"/>
                    <a:pt x="17166" y="13289"/>
                  </a:cubicBezTo>
                  <a:cubicBezTo>
                    <a:pt x="17098" y="13544"/>
                    <a:pt x="17098" y="13798"/>
                    <a:pt x="17115" y="14053"/>
                  </a:cubicBezTo>
                  <a:cubicBezTo>
                    <a:pt x="17098" y="14189"/>
                    <a:pt x="17098" y="14325"/>
                    <a:pt x="17115" y="14461"/>
                  </a:cubicBezTo>
                  <a:cubicBezTo>
                    <a:pt x="17132" y="14920"/>
                    <a:pt x="17149" y="15447"/>
                    <a:pt x="17217" y="15957"/>
                  </a:cubicBezTo>
                  <a:lnTo>
                    <a:pt x="17183" y="15957"/>
                  </a:lnTo>
                  <a:cubicBezTo>
                    <a:pt x="17183" y="15923"/>
                    <a:pt x="17183" y="15889"/>
                    <a:pt x="17166" y="15855"/>
                  </a:cubicBezTo>
                  <a:cubicBezTo>
                    <a:pt x="17166" y="15826"/>
                    <a:pt x="17140" y="15784"/>
                    <a:pt x="17101" y="15784"/>
                  </a:cubicBezTo>
                  <a:cubicBezTo>
                    <a:pt x="17094" y="15784"/>
                    <a:pt x="17088" y="15785"/>
                    <a:pt x="17081" y="15787"/>
                  </a:cubicBezTo>
                  <a:cubicBezTo>
                    <a:pt x="17081" y="15736"/>
                    <a:pt x="17098" y="15685"/>
                    <a:pt x="17098" y="15651"/>
                  </a:cubicBezTo>
                  <a:cubicBezTo>
                    <a:pt x="17098" y="15581"/>
                    <a:pt x="17042" y="15527"/>
                    <a:pt x="16985" y="15527"/>
                  </a:cubicBezTo>
                  <a:cubicBezTo>
                    <a:pt x="16959" y="15527"/>
                    <a:pt x="16932" y="15539"/>
                    <a:pt x="16911" y="15566"/>
                  </a:cubicBezTo>
                  <a:cubicBezTo>
                    <a:pt x="16894" y="15566"/>
                    <a:pt x="16877" y="15583"/>
                    <a:pt x="16860" y="15600"/>
                  </a:cubicBezTo>
                  <a:cubicBezTo>
                    <a:pt x="16928" y="15464"/>
                    <a:pt x="16996" y="15345"/>
                    <a:pt x="17047" y="15209"/>
                  </a:cubicBezTo>
                  <a:cubicBezTo>
                    <a:pt x="17068" y="15135"/>
                    <a:pt x="17003" y="15094"/>
                    <a:pt x="16939" y="15094"/>
                  </a:cubicBezTo>
                  <a:cubicBezTo>
                    <a:pt x="16901" y="15094"/>
                    <a:pt x="16862" y="15109"/>
                    <a:pt x="16843" y="15141"/>
                  </a:cubicBezTo>
                  <a:cubicBezTo>
                    <a:pt x="16809" y="15209"/>
                    <a:pt x="16775" y="15260"/>
                    <a:pt x="16741" y="15328"/>
                  </a:cubicBezTo>
                  <a:cubicBezTo>
                    <a:pt x="16809" y="15175"/>
                    <a:pt x="16877" y="15005"/>
                    <a:pt x="16979" y="14886"/>
                  </a:cubicBezTo>
                  <a:cubicBezTo>
                    <a:pt x="17031" y="14821"/>
                    <a:pt x="16972" y="14745"/>
                    <a:pt x="16904" y="14745"/>
                  </a:cubicBezTo>
                  <a:cubicBezTo>
                    <a:pt x="16883" y="14745"/>
                    <a:pt x="16862" y="14752"/>
                    <a:pt x="16843" y="14767"/>
                  </a:cubicBezTo>
                  <a:cubicBezTo>
                    <a:pt x="16793" y="14834"/>
                    <a:pt x="16517" y="15207"/>
                    <a:pt x="16409" y="15478"/>
                  </a:cubicBezTo>
                  <a:lnTo>
                    <a:pt x="16409" y="15478"/>
                  </a:lnTo>
                  <a:cubicBezTo>
                    <a:pt x="16419" y="15446"/>
                    <a:pt x="16421" y="15407"/>
                    <a:pt x="16435" y="15379"/>
                  </a:cubicBezTo>
                  <a:cubicBezTo>
                    <a:pt x="16469" y="15277"/>
                    <a:pt x="16520" y="15192"/>
                    <a:pt x="16571" y="15090"/>
                  </a:cubicBezTo>
                  <a:cubicBezTo>
                    <a:pt x="16673" y="14920"/>
                    <a:pt x="16758" y="14716"/>
                    <a:pt x="16894" y="14580"/>
                  </a:cubicBezTo>
                  <a:cubicBezTo>
                    <a:pt x="16934" y="14527"/>
                    <a:pt x="16890" y="14463"/>
                    <a:pt x="16844" y="14463"/>
                  </a:cubicBezTo>
                  <a:cubicBezTo>
                    <a:pt x="16832" y="14463"/>
                    <a:pt x="16820" y="14467"/>
                    <a:pt x="16809" y="14478"/>
                  </a:cubicBezTo>
                  <a:cubicBezTo>
                    <a:pt x="16724" y="14546"/>
                    <a:pt x="16486" y="14784"/>
                    <a:pt x="16333" y="15022"/>
                  </a:cubicBezTo>
                  <a:cubicBezTo>
                    <a:pt x="16350" y="14988"/>
                    <a:pt x="16367" y="14954"/>
                    <a:pt x="16384" y="14920"/>
                  </a:cubicBezTo>
                  <a:cubicBezTo>
                    <a:pt x="16486" y="14750"/>
                    <a:pt x="16622" y="14563"/>
                    <a:pt x="16775" y="14410"/>
                  </a:cubicBezTo>
                  <a:cubicBezTo>
                    <a:pt x="16815" y="14384"/>
                    <a:pt x="16782" y="14326"/>
                    <a:pt x="16742" y="14326"/>
                  </a:cubicBezTo>
                  <a:cubicBezTo>
                    <a:pt x="16730" y="14326"/>
                    <a:pt x="16718" y="14331"/>
                    <a:pt x="16707" y="14342"/>
                  </a:cubicBezTo>
                  <a:cubicBezTo>
                    <a:pt x="16520" y="14478"/>
                    <a:pt x="16350" y="14648"/>
                    <a:pt x="16214" y="14852"/>
                  </a:cubicBezTo>
                  <a:cubicBezTo>
                    <a:pt x="16201" y="14879"/>
                    <a:pt x="16177" y="14905"/>
                    <a:pt x="16151" y="14940"/>
                  </a:cubicBezTo>
                  <a:lnTo>
                    <a:pt x="16151" y="14940"/>
                  </a:lnTo>
                  <a:cubicBezTo>
                    <a:pt x="16220" y="14758"/>
                    <a:pt x="16337" y="14577"/>
                    <a:pt x="16486" y="14444"/>
                  </a:cubicBezTo>
                  <a:cubicBezTo>
                    <a:pt x="16526" y="14404"/>
                    <a:pt x="16482" y="14344"/>
                    <a:pt x="16437" y="14344"/>
                  </a:cubicBezTo>
                  <a:cubicBezTo>
                    <a:pt x="16425" y="14344"/>
                    <a:pt x="16412" y="14348"/>
                    <a:pt x="16401" y="14359"/>
                  </a:cubicBezTo>
                  <a:cubicBezTo>
                    <a:pt x="16163" y="14512"/>
                    <a:pt x="15908" y="14818"/>
                    <a:pt x="15891" y="15124"/>
                  </a:cubicBezTo>
                  <a:cubicBezTo>
                    <a:pt x="15891" y="15158"/>
                    <a:pt x="15908" y="15209"/>
                    <a:pt x="15942" y="15226"/>
                  </a:cubicBezTo>
                  <a:cubicBezTo>
                    <a:pt x="15959" y="15235"/>
                    <a:pt x="15976" y="15239"/>
                    <a:pt x="15991" y="15239"/>
                  </a:cubicBezTo>
                  <a:cubicBezTo>
                    <a:pt x="16006" y="15239"/>
                    <a:pt x="16019" y="15235"/>
                    <a:pt x="16027" y="15226"/>
                  </a:cubicBezTo>
                  <a:lnTo>
                    <a:pt x="16027" y="15226"/>
                  </a:lnTo>
                  <a:cubicBezTo>
                    <a:pt x="16010" y="15243"/>
                    <a:pt x="16010" y="15277"/>
                    <a:pt x="16010" y="15294"/>
                  </a:cubicBezTo>
                  <a:cubicBezTo>
                    <a:pt x="15942" y="15226"/>
                    <a:pt x="15857" y="15158"/>
                    <a:pt x="15789" y="15090"/>
                  </a:cubicBezTo>
                  <a:cubicBezTo>
                    <a:pt x="15806" y="15090"/>
                    <a:pt x="15823" y="15090"/>
                    <a:pt x="15840" y="15073"/>
                  </a:cubicBezTo>
                  <a:cubicBezTo>
                    <a:pt x="15908" y="14971"/>
                    <a:pt x="15908" y="14852"/>
                    <a:pt x="15959" y="14750"/>
                  </a:cubicBezTo>
                  <a:cubicBezTo>
                    <a:pt x="16027" y="14614"/>
                    <a:pt x="16129" y="14478"/>
                    <a:pt x="16231" y="14359"/>
                  </a:cubicBezTo>
                  <a:cubicBezTo>
                    <a:pt x="16258" y="14332"/>
                    <a:pt x="16230" y="14282"/>
                    <a:pt x="16201" y="14282"/>
                  </a:cubicBezTo>
                  <a:cubicBezTo>
                    <a:pt x="16194" y="14282"/>
                    <a:pt x="16187" y="14285"/>
                    <a:pt x="16180" y="14291"/>
                  </a:cubicBezTo>
                  <a:cubicBezTo>
                    <a:pt x="16078" y="14393"/>
                    <a:pt x="15908" y="14529"/>
                    <a:pt x="15823" y="14699"/>
                  </a:cubicBezTo>
                  <a:cubicBezTo>
                    <a:pt x="15823" y="14682"/>
                    <a:pt x="15823" y="14682"/>
                    <a:pt x="15823" y="14665"/>
                  </a:cubicBezTo>
                  <a:cubicBezTo>
                    <a:pt x="15874" y="14546"/>
                    <a:pt x="15959" y="14444"/>
                    <a:pt x="16010" y="14342"/>
                  </a:cubicBezTo>
                  <a:cubicBezTo>
                    <a:pt x="16023" y="14293"/>
                    <a:pt x="15989" y="14261"/>
                    <a:pt x="15957" y="14261"/>
                  </a:cubicBezTo>
                  <a:cubicBezTo>
                    <a:pt x="15946" y="14261"/>
                    <a:pt x="15934" y="14265"/>
                    <a:pt x="15925" y="14274"/>
                  </a:cubicBezTo>
                  <a:cubicBezTo>
                    <a:pt x="15823" y="14359"/>
                    <a:pt x="15755" y="14495"/>
                    <a:pt x="15704" y="14614"/>
                  </a:cubicBezTo>
                  <a:cubicBezTo>
                    <a:pt x="15670" y="14699"/>
                    <a:pt x="15602" y="14801"/>
                    <a:pt x="15653" y="14903"/>
                  </a:cubicBezTo>
                  <a:cubicBezTo>
                    <a:pt x="15662" y="14912"/>
                    <a:pt x="15674" y="14916"/>
                    <a:pt x="15687" y="14916"/>
                  </a:cubicBezTo>
                  <a:cubicBezTo>
                    <a:pt x="15700" y="14916"/>
                    <a:pt x="15713" y="14912"/>
                    <a:pt x="15721" y="14903"/>
                  </a:cubicBezTo>
                  <a:cubicBezTo>
                    <a:pt x="15721" y="14903"/>
                    <a:pt x="15721" y="14886"/>
                    <a:pt x="15738" y="14886"/>
                  </a:cubicBezTo>
                  <a:cubicBezTo>
                    <a:pt x="15738" y="14903"/>
                    <a:pt x="15721" y="14920"/>
                    <a:pt x="15721" y="14937"/>
                  </a:cubicBezTo>
                  <a:cubicBezTo>
                    <a:pt x="15713" y="14929"/>
                    <a:pt x="15700" y="14924"/>
                    <a:pt x="15687" y="14924"/>
                  </a:cubicBezTo>
                  <a:cubicBezTo>
                    <a:pt x="15674" y="14924"/>
                    <a:pt x="15662" y="14929"/>
                    <a:pt x="15653" y="14937"/>
                  </a:cubicBezTo>
                  <a:cubicBezTo>
                    <a:pt x="15636" y="14920"/>
                    <a:pt x="15602" y="14903"/>
                    <a:pt x="15585" y="14869"/>
                  </a:cubicBezTo>
                  <a:cubicBezTo>
                    <a:pt x="15602" y="14835"/>
                    <a:pt x="15619" y="14784"/>
                    <a:pt x="15636" y="14733"/>
                  </a:cubicBezTo>
                  <a:cubicBezTo>
                    <a:pt x="15653" y="14614"/>
                    <a:pt x="15687" y="14512"/>
                    <a:pt x="15738" y="14410"/>
                  </a:cubicBezTo>
                  <a:cubicBezTo>
                    <a:pt x="15760" y="14344"/>
                    <a:pt x="15703" y="14292"/>
                    <a:pt x="15651" y="14292"/>
                  </a:cubicBezTo>
                  <a:cubicBezTo>
                    <a:pt x="15623" y="14292"/>
                    <a:pt x="15597" y="14307"/>
                    <a:pt x="15585" y="14342"/>
                  </a:cubicBezTo>
                  <a:cubicBezTo>
                    <a:pt x="15534" y="14444"/>
                    <a:pt x="15466" y="14597"/>
                    <a:pt x="15449" y="14733"/>
                  </a:cubicBezTo>
                  <a:cubicBezTo>
                    <a:pt x="15415" y="14699"/>
                    <a:pt x="15381" y="14682"/>
                    <a:pt x="15347" y="14648"/>
                  </a:cubicBezTo>
                  <a:cubicBezTo>
                    <a:pt x="15381" y="14427"/>
                    <a:pt x="15500" y="14223"/>
                    <a:pt x="15619" y="14053"/>
                  </a:cubicBezTo>
                  <a:cubicBezTo>
                    <a:pt x="15669" y="13991"/>
                    <a:pt x="15618" y="13919"/>
                    <a:pt x="15561" y="13919"/>
                  </a:cubicBezTo>
                  <a:cubicBezTo>
                    <a:pt x="15540" y="13919"/>
                    <a:pt x="15518" y="13929"/>
                    <a:pt x="15500" y="13951"/>
                  </a:cubicBezTo>
                  <a:cubicBezTo>
                    <a:pt x="15398" y="14104"/>
                    <a:pt x="15228" y="14308"/>
                    <a:pt x="15177" y="14529"/>
                  </a:cubicBezTo>
                  <a:cubicBezTo>
                    <a:pt x="15160" y="14512"/>
                    <a:pt x="15143" y="14495"/>
                    <a:pt x="15126" y="14478"/>
                  </a:cubicBezTo>
                  <a:cubicBezTo>
                    <a:pt x="15143" y="14461"/>
                    <a:pt x="15143" y="14444"/>
                    <a:pt x="15160" y="14427"/>
                  </a:cubicBezTo>
                  <a:cubicBezTo>
                    <a:pt x="15228" y="14172"/>
                    <a:pt x="15381" y="13985"/>
                    <a:pt x="15551" y="13798"/>
                  </a:cubicBezTo>
                  <a:cubicBezTo>
                    <a:pt x="15589" y="13748"/>
                    <a:pt x="15543" y="13689"/>
                    <a:pt x="15496" y="13689"/>
                  </a:cubicBezTo>
                  <a:cubicBezTo>
                    <a:pt x="15479" y="13689"/>
                    <a:pt x="15462" y="13696"/>
                    <a:pt x="15449" y="13714"/>
                  </a:cubicBezTo>
                  <a:cubicBezTo>
                    <a:pt x="15330" y="13815"/>
                    <a:pt x="15228" y="13917"/>
                    <a:pt x="15126" y="14036"/>
                  </a:cubicBezTo>
                  <a:cubicBezTo>
                    <a:pt x="15058" y="14138"/>
                    <a:pt x="14956" y="14257"/>
                    <a:pt x="14973" y="14376"/>
                  </a:cubicBezTo>
                  <a:cubicBezTo>
                    <a:pt x="14837" y="14308"/>
                    <a:pt x="14718" y="14240"/>
                    <a:pt x="14582" y="14172"/>
                  </a:cubicBezTo>
                  <a:cubicBezTo>
                    <a:pt x="14599" y="14155"/>
                    <a:pt x="14599" y="14138"/>
                    <a:pt x="14616" y="14104"/>
                  </a:cubicBezTo>
                  <a:cubicBezTo>
                    <a:pt x="14633" y="14053"/>
                    <a:pt x="14582" y="14019"/>
                    <a:pt x="14531" y="14019"/>
                  </a:cubicBezTo>
                  <a:lnTo>
                    <a:pt x="14481" y="14019"/>
                  </a:lnTo>
                  <a:cubicBezTo>
                    <a:pt x="14481" y="14002"/>
                    <a:pt x="14481" y="13985"/>
                    <a:pt x="14481" y="13985"/>
                  </a:cubicBezTo>
                  <a:cubicBezTo>
                    <a:pt x="14495" y="13926"/>
                    <a:pt x="14459" y="13880"/>
                    <a:pt x="14415" y="13880"/>
                  </a:cubicBezTo>
                  <a:cubicBezTo>
                    <a:pt x="14409" y="13880"/>
                    <a:pt x="14402" y="13881"/>
                    <a:pt x="14396" y="13883"/>
                  </a:cubicBezTo>
                  <a:lnTo>
                    <a:pt x="14311" y="13883"/>
                  </a:lnTo>
                  <a:cubicBezTo>
                    <a:pt x="14294" y="13849"/>
                    <a:pt x="14277" y="13815"/>
                    <a:pt x="14260" y="13781"/>
                  </a:cubicBezTo>
                  <a:cubicBezTo>
                    <a:pt x="14260" y="13769"/>
                    <a:pt x="14243" y="13757"/>
                    <a:pt x="14221" y="13757"/>
                  </a:cubicBezTo>
                  <a:cubicBezTo>
                    <a:pt x="14212" y="13757"/>
                    <a:pt x="14202" y="13760"/>
                    <a:pt x="14192" y="13764"/>
                  </a:cubicBezTo>
                  <a:cubicBezTo>
                    <a:pt x="14192" y="13764"/>
                    <a:pt x="14175" y="13764"/>
                    <a:pt x="14158" y="13781"/>
                  </a:cubicBezTo>
                  <a:cubicBezTo>
                    <a:pt x="14175" y="13764"/>
                    <a:pt x="14175" y="13747"/>
                    <a:pt x="14175" y="13730"/>
                  </a:cubicBezTo>
                  <a:cubicBezTo>
                    <a:pt x="14208" y="13652"/>
                    <a:pt x="14153" y="13596"/>
                    <a:pt x="14097" y="13596"/>
                  </a:cubicBezTo>
                  <a:cubicBezTo>
                    <a:pt x="14068" y="13596"/>
                    <a:pt x="14039" y="13611"/>
                    <a:pt x="14022" y="13646"/>
                  </a:cubicBezTo>
                  <a:cubicBezTo>
                    <a:pt x="14005" y="13663"/>
                    <a:pt x="14005" y="13680"/>
                    <a:pt x="13988" y="13697"/>
                  </a:cubicBezTo>
                  <a:cubicBezTo>
                    <a:pt x="14005" y="13646"/>
                    <a:pt x="14022" y="13612"/>
                    <a:pt x="14039" y="13561"/>
                  </a:cubicBezTo>
                  <a:cubicBezTo>
                    <a:pt x="14063" y="13488"/>
                    <a:pt x="14002" y="13416"/>
                    <a:pt x="13940" y="13416"/>
                  </a:cubicBezTo>
                  <a:cubicBezTo>
                    <a:pt x="13914" y="13416"/>
                    <a:pt x="13889" y="13429"/>
                    <a:pt x="13869" y="13459"/>
                  </a:cubicBezTo>
                  <a:cubicBezTo>
                    <a:pt x="13801" y="13578"/>
                    <a:pt x="13716" y="13697"/>
                    <a:pt x="13699" y="13849"/>
                  </a:cubicBezTo>
                  <a:cubicBezTo>
                    <a:pt x="13699" y="13866"/>
                    <a:pt x="13699" y="13883"/>
                    <a:pt x="13699" y="13900"/>
                  </a:cubicBezTo>
                  <a:cubicBezTo>
                    <a:pt x="13682" y="13883"/>
                    <a:pt x="13665" y="13883"/>
                    <a:pt x="13631" y="13883"/>
                  </a:cubicBezTo>
                  <a:cubicBezTo>
                    <a:pt x="13648" y="13866"/>
                    <a:pt x="13648" y="13866"/>
                    <a:pt x="13665" y="13849"/>
                  </a:cubicBezTo>
                  <a:cubicBezTo>
                    <a:pt x="13665" y="13832"/>
                    <a:pt x="13665" y="13815"/>
                    <a:pt x="13682" y="13798"/>
                  </a:cubicBezTo>
                  <a:cubicBezTo>
                    <a:pt x="13750" y="13629"/>
                    <a:pt x="13818" y="13442"/>
                    <a:pt x="13937" y="13289"/>
                  </a:cubicBezTo>
                  <a:cubicBezTo>
                    <a:pt x="13989" y="13223"/>
                    <a:pt x="13930" y="13147"/>
                    <a:pt x="13862" y="13147"/>
                  </a:cubicBezTo>
                  <a:cubicBezTo>
                    <a:pt x="13841" y="13147"/>
                    <a:pt x="13820" y="13154"/>
                    <a:pt x="13801" y="13170"/>
                  </a:cubicBezTo>
                  <a:cubicBezTo>
                    <a:pt x="13750" y="13238"/>
                    <a:pt x="13682" y="13306"/>
                    <a:pt x="13631" y="13391"/>
                  </a:cubicBezTo>
                  <a:cubicBezTo>
                    <a:pt x="13682" y="13289"/>
                    <a:pt x="13767" y="13187"/>
                    <a:pt x="13835" y="13085"/>
                  </a:cubicBezTo>
                  <a:cubicBezTo>
                    <a:pt x="13885" y="13022"/>
                    <a:pt x="13834" y="12951"/>
                    <a:pt x="13770" y="12951"/>
                  </a:cubicBezTo>
                  <a:cubicBezTo>
                    <a:pt x="13746" y="12951"/>
                    <a:pt x="13721" y="12960"/>
                    <a:pt x="13699" y="12983"/>
                  </a:cubicBezTo>
                  <a:cubicBezTo>
                    <a:pt x="13546" y="13153"/>
                    <a:pt x="13393" y="13306"/>
                    <a:pt x="13325" y="13527"/>
                  </a:cubicBezTo>
                  <a:cubicBezTo>
                    <a:pt x="13308" y="13510"/>
                    <a:pt x="13274" y="13493"/>
                    <a:pt x="13257" y="13493"/>
                  </a:cubicBezTo>
                  <a:cubicBezTo>
                    <a:pt x="13257" y="13476"/>
                    <a:pt x="13274" y="13459"/>
                    <a:pt x="13274" y="13442"/>
                  </a:cubicBezTo>
                  <a:lnTo>
                    <a:pt x="13291" y="13442"/>
                  </a:lnTo>
                  <a:cubicBezTo>
                    <a:pt x="13376" y="13374"/>
                    <a:pt x="13393" y="13272"/>
                    <a:pt x="13444" y="13187"/>
                  </a:cubicBezTo>
                  <a:cubicBezTo>
                    <a:pt x="13512" y="13051"/>
                    <a:pt x="13614" y="12932"/>
                    <a:pt x="13699" y="12813"/>
                  </a:cubicBezTo>
                  <a:cubicBezTo>
                    <a:pt x="13736" y="12775"/>
                    <a:pt x="13700" y="12719"/>
                    <a:pt x="13658" y="12719"/>
                  </a:cubicBezTo>
                  <a:cubicBezTo>
                    <a:pt x="13643" y="12719"/>
                    <a:pt x="13627" y="12727"/>
                    <a:pt x="13614" y="12745"/>
                  </a:cubicBezTo>
                  <a:cubicBezTo>
                    <a:pt x="13529" y="12864"/>
                    <a:pt x="13427" y="12966"/>
                    <a:pt x="13359" y="13085"/>
                  </a:cubicBezTo>
                  <a:cubicBezTo>
                    <a:pt x="13308" y="13153"/>
                    <a:pt x="13257" y="13238"/>
                    <a:pt x="13240" y="13323"/>
                  </a:cubicBezTo>
                  <a:cubicBezTo>
                    <a:pt x="13217" y="13307"/>
                    <a:pt x="13194" y="13299"/>
                    <a:pt x="13173" y="13299"/>
                  </a:cubicBezTo>
                  <a:cubicBezTo>
                    <a:pt x="13146" y="13299"/>
                    <a:pt x="13123" y="13312"/>
                    <a:pt x="13104" y="13340"/>
                  </a:cubicBezTo>
                  <a:cubicBezTo>
                    <a:pt x="13002" y="13476"/>
                    <a:pt x="12866" y="13612"/>
                    <a:pt x="12815" y="13781"/>
                  </a:cubicBezTo>
                  <a:cubicBezTo>
                    <a:pt x="12815" y="13798"/>
                    <a:pt x="12815" y="13798"/>
                    <a:pt x="12815" y="13798"/>
                  </a:cubicBezTo>
                  <a:lnTo>
                    <a:pt x="12696" y="13798"/>
                  </a:lnTo>
                  <a:cubicBezTo>
                    <a:pt x="12764" y="13680"/>
                    <a:pt x="12849" y="13578"/>
                    <a:pt x="12934" y="13476"/>
                  </a:cubicBezTo>
                  <a:cubicBezTo>
                    <a:pt x="12975" y="13407"/>
                    <a:pt x="12916" y="13304"/>
                    <a:pt x="12847" y="13304"/>
                  </a:cubicBezTo>
                  <a:cubicBezTo>
                    <a:pt x="12831" y="13304"/>
                    <a:pt x="12814" y="13310"/>
                    <a:pt x="12798" y="13323"/>
                  </a:cubicBezTo>
                  <a:cubicBezTo>
                    <a:pt x="12645" y="13459"/>
                    <a:pt x="12526" y="13629"/>
                    <a:pt x="12424" y="13798"/>
                  </a:cubicBezTo>
                  <a:cubicBezTo>
                    <a:pt x="12475" y="13663"/>
                    <a:pt x="12560" y="13544"/>
                    <a:pt x="12628" y="13425"/>
                  </a:cubicBezTo>
                  <a:cubicBezTo>
                    <a:pt x="12680" y="13360"/>
                    <a:pt x="12624" y="13276"/>
                    <a:pt x="12564" y="13276"/>
                  </a:cubicBezTo>
                  <a:cubicBezTo>
                    <a:pt x="12545" y="13276"/>
                    <a:pt x="12526" y="13285"/>
                    <a:pt x="12509" y="13306"/>
                  </a:cubicBezTo>
                  <a:cubicBezTo>
                    <a:pt x="12373" y="13459"/>
                    <a:pt x="12237" y="13629"/>
                    <a:pt x="12152" y="13815"/>
                  </a:cubicBezTo>
                  <a:cubicBezTo>
                    <a:pt x="12220" y="13663"/>
                    <a:pt x="12322" y="13510"/>
                    <a:pt x="12424" y="13357"/>
                  </a:cubicBezTo>
                  <a:cubicBezTo>
                    <a:pt x="12462" y="13293"/>
                    <a:pt x="12396" y="13230"/>
                    <a:pt x="12332" y="13230"/>
                  </a:cubicBezTo>
                  <a:cubicBezTo>
                    <a:pt x="12310" y="13230"/>
                    <a:pt x="12288" y="13237"/>
                    <a:pt x="12271" y="13255"/>
                  </a:cubicBezTo>
                  <a:cubicBezTo>
                    <a:pt x="12135" y="13442"/>
                    <a:pt x="11948" y="13629"/>
                    <a:pt x="11880" y="13849"/>
                  </a:cubicBezTo>
                  <a:cubicBezTo>
                    <a:pt x="11846" y="13849"/>
                    <a:pt x="11829" y="13849"/>
                    <a:pt x="11812" y="13866"/>
                  </a:cubicBezTo>
                  <a:cubicBezTo>
                    <a:pt x="11829" y="13815"/>
                    <a:pt x="11846" y="13747"/>
                    <a:pt x="11863" y="13714"/>
                  </a:cubicBezTo>
                  <a:cubicBezTo>
                    <a:pt x="11948" y="13578"/>
                    <a:pt x="12033" y="13442"/>
                    <a:pt x="12118" y="13306"/>
                  </a:cubicBezTo>
                  <a:cubicBezTo>
                    <a:pt x="12155" y="13257"/>
                    <a:pt x="12113" y="13217"/>
                    <a:pt x="12067" y="13217"/>
                  </a:cubicBezTo>
                  <a:cubicBezTo>
                    <a:pt x="12049" y="13217"/>
                    <a:pt x="12031" y="13223"/>
                    <a:pt x="12016" y="13238"/>
                  </a:cubicBezTo>
                  <a:cubicBezTo>
                    <a:pt x="11948" y="13306"/>
                    <a:pt x="11574" y="13714"/>
                    <a:pt x="11608" y="13883"/>
                  </a:cubicBezTo>
                  <a:cubicBezTo>
                    <a:pt x="11574" y="13883"/>
                    <a:pt x="11540" y="13900"/>
                    <a:pt x="11506" y="13900"/>
                  </a:cubicBezTo>
                  <a:cubicBezTo>
                    <a:pt x="11557" y="13883"/>
                    <a:pt x="11591" y="13832"/>
                    <a:pt x="11591" y="13764"/>
                  </a:cubicBezTo>
                  <a:cubicBezTo>
                    <a:pt x="11591" y="13747"/>
                    <a:pt x="11574" y="13730"/>
                    <a:pt x="11574" y="13730"/>
                  </a:cubicBezTo>
                  <a:cubicBezTo>
                    <a:pt x="11625" y="13680"/>
                    <a:pt x="11642" y="13578"/>
                    <a:pt x="11676" y="13510"/>
                  </a:cubicBezTo>
                  <a:cubicBezTo>
                    <a:pt x="11727" y="13408"/>
                    <a:pt x="11795" y="13306"/>
                    <a:pt x="11880" y="13221"/>
                  </a:cubicBezTo>
                  <a:cubicBezTo>
                    <a:pt x="11893" y="13195"/>
                    <a:pt x="11866" y="13158"/>
                    <a:pt x="11845" y="13158"/>
                  </a:cubicBezTo>
                  <a:cubicBezTo>
                    <a:pt x="11839" y="13158"/>
                    <a:pt x="11833" y="13162"/>
                    <a:pt x="11829" y="13170"/>
                  </a:cubicBezTo>
                  <a:cubicBezTo>
                    <a:pt x="11744" y="13272"/>
                    <a:pt x="11625" y="13357"/>
                    <a:pt x="11557" y="13476"/>
                  </a:cubicBezTo>
                  <a:cubicBezTo>
                    <a:pt x="11523" y="13527"/>
                    <a:pt x="11489" y="13578"/>
                    <a:pt x="11472" y="13646"/>
                  </a:cubicBezTo>
                  <a:lnTo>
                    <a:pt x="11455" y="13646"/>
                  </a:lnTo>
                  <a:cubicBezTo>
                    <a:pt x="11442" y="13590"/>
                    <a:pt x="11405" y="13535"/>
                    <a:pt x="11346" y="13535"/>
                  </a:cubicBezTo>
                  <a:cubicBezTo>
                    <a:pt x="11332" y="13535"/>
                    <a:pt x="11318" y="13537"/>
                    <a:pt x="11302" y="13544"/>
                  </a:cubicBezTo>
                  <a:cubicBezTo>
                    <a:pt x="11200" y="13578"/>
                    <a:pt x="11132" y="13646"/>
                    <a:pt x="11048" y="13697"/>
                  </a:cubicBezTo>
                  <a:cubicBezTo>
                    <a:pt x="11014" y="13714"/>
                    <a:pt x="10980" y="13747"/>
                    <a:pt x="10946" y="13764"/>
                  </a:cubicBezTo>
                  <a:cubicBezTo>
                    <a:pt x="10997" y="13714"/>
                    <a:pt x="11048" y="13663"/>
                    <a:pt x="11098" y="13612"/>
                  </a:cubicBezTo>
                  <a:cubicBezTo>
                    <a:pt x="11149" y="13578"/>
                    <a:pt x="11183" y="13561"/>
                    <a:pt x="11234" y="13527"/>
                  </a:cubicBezTo>
                  <a:cubicBezTo>
                    <a:pt x="11251" y="13510"/>
                    <a:pt x="11370" y="13442"/>
                    <a:pt x="11336" y="13442"/>
                  </a:cubicBezTo>
                  <a:cubicBezTo>
                    <a:pt x="11353" y="13442"/>
                    <a:pt x="11353" y="13442"/>
                    <a:pt x="11370" y="13425"/>
                  </a:cubicBezTo>
                  <a:cubicBezTo>
                    <a:pt x="11404" y="13374"/>
                    <a:pt x="11387" y="13306"/>
                    <a:pt x="11319" y="13289"/>
                  </a:cubicBezTo>
                  <a:cubicBezTo>
                    <a:pt x="11305" y="13286"/>
                    <a:pt x="11291" y="13285"/>
                    <a:pt x="11277" y="13285"/>
                  </a:cubicBezTo>
                  <a:cubicBezTo>
                    <a:pt x="11105" y="13285"/>
                    <a:pt x="10937" y="13466"/>
                    <a:pt x="10827" y="13561"/>
                  </a:cubicBezTo>
                  <a:cubicBezTo>
                    <a:pt x="10674" y="13697"/>
                    <a:pt x="10555" y="13815"/>
                    <a:pt x="10385" y="13917"/>
                  </a:cubicBezTo>
                  <a:cubicBezTo>
                    <a:pt x="10378" y="13910"/>
                    <a:pt x="10365" y="13906"/>
                    <a:pt x="10351" y="13906"/>
                  </a:cubicBezTo>
                  <a:cubicBezTo>
                    <a:pt x="10331" y="13906"/>
                    <a:pt x="10310" y="13915"/>
                    <a:pt x="10300" y="13934"/>
                  </a:cubicBezTo>
                  <a:cubicBezTo>
                    <a:pt x="10283" y="13968"/>
                    <a:pt x="10283" y="13985"/>
                    <a:pt x="10283" y="14019"/>
                  </a:cubicBezTo>
                  <a:cubicBezTo>
                    <a:pt x="10283" y="14053"/>
                    <a:pt x="10300" y="14070"/>
                    <a:pt x="10334" y="14070"/>
                  </a:cubicBezTo>
                  <a:cubicBezTo>
                    <a:pt x="10357" y="14076"/>
                    <a:pt x="10381" y="14078"/>
                    <a:pt x="10404" y="14078"/>
                  </a:cubicBezTo>
                  <a:cubicBezTo>
                    <a:pt x="10528" y="14078"/>
                    <a:pt x="10641" y="14006"/>
                    <a:pt x="10742" y="13934"/>
                  </a:cubicBezTo>
                  <a:cubicBezTo>
                    <a:pt x="10742" y="13951"/>
                    <a:pt x="10759" y="13968"/>
                    <a:pt x="10776" y="13968"/>
                  </a:cubicBezTo>
                  <a:cubicBezTo>
                    <a:pt x="10776" y="13985"/>
                    <a:pt x="10776" y="13985"/>
                    <a:pt x="10793" y="13985"/>
                  </a:cubicBezTo>
                  <a:cubicBezTo>
                    <a:pt x="10538" y="14070"/>
                    <a:pt x="10266" y="14206"/>
                    <a:pt x="10045" y="14257"/>
                  </a:cubicBezTo>
                  <a:cubicBezTo>
                    <a:pt x="9960" y="13357"/>
                    <a:pt x="9943" y="12558"/>
                    <a:pt x="10283" y="11691"/>
                  </a:cubicBezTo>
                  <a:cubicBezTo>
                    <a:pt x="10538" y="11062"/>
                    <a:pt x="11031" y="10077"/>
                    <a:pt x="11778" y="9975"/>
                  </a:cubicBezTo>
                  <a:cubicBezTo>
                    <a:pt x="11846" y="9958"/>
                    <a:pt x="11880" y="9890"/>
                    <a:pt x="11863" y="9839"/>
                  </a:cubicBezTo>
                  <a:lnTo>
                    <a:pt x="11880" y="9839"/>
                  </a:lnTo>
                  <a:cubicBezTo>
                    <a:pt x="11914" y="9822"/>
                    <a:pt x="11931" y="9788"/>
                    <a:pt x="11965" y="9771"/>
                  </a:cubicBezTo>
                  <a:cubicBezTo>
                    <a:pt x="11982" y="9754"/>
                    <a:pt x="11965" y="9737"/>
                    <a:pt x="11948" y="9737"/>
                  </a:cubicBezTo>
                  <a:cubicBezTo>
                    <a:pt x="11937" y="9737"/>
                    <a:pt x="11918" y="9729"/>
                    <a:pt x="11897" y="9729"/>
                  </a:cubicBezTo>
                  <a:cubicBezTo>
                    <a:pt x="11886" y="9729"/>
                    <a:pt x="11875" y="9731"/>
                    <a:pt x="11863" y="9737"/>
                  </a:cubicBezTo>
                  <a:cubicBezTo>
                    <a:pt x="11829" y="9737"/>
                    <a:pt x="11812" y="9754"/>
                    <a:pt x="11778" y="9754"/>
                  </a:cubicBezTo>
                  <a:cubicBezTo>
                    <a:pt x="11727" y="9720"/>
                    <a:pt x="11676" y="9720"/>
                    <a:pt x="11625" y="9720"/>
                  </a:cubicBezTo>
                  <a:cubicBezTo>
                    <a:pt x="11557" y="9720"/>
                    <a:pt x="11472" y="9703"/>
                    <a:pt x="11387" y="9686"/>
                  </a:cubicBezTo>
                  <a:cubicBezTo>
                    <a:pt x="11353" y="9686"/>
                    <a:pt x="11319" y="9720"/>
                    <a:pt x="11319" y="9754"/>
                  </a:cubicBezTo>
                  <a:cubicBezTo>
                    <a:pt x="11319" y="9771"/>
                    <a:pt x="11302" y="9805"/>
                    <a:pt x="11302" y="9839"/>
                  </a:cubicBezTo>
                  <a:cubicBezTo>
                    <a:pt x="11302" y="9856"/>
                    <a:pt x="11302" y="9890"/>
                    <a:pt x="11319" y="9907"/>
                  </a:cubicBezTo>
                  <a:cubicBezTo>
                    <a:pt x="11336" y="9907"/>
                    <a:pt x="11353" y="9924"/>
                    <a:pt x="11370" y="9924"/>
                  </a:cubicBezTo>
                  <a:cubicBezTo>
                    <a:pt x="10827" y="10246"/>
                    <a:pt x="10487" y="11028"/>
                    <a:pt x="10266" y="11538"/>
                  </a:cubicBezTo>
                  <a:cubicBezTo>
                    <a:pt x="10096" y="11929"/>
                    <a:pt x="9977" y="12388"/>
                    <a:pt x="9909" y="12796"/>
                  </a:cubicBezTo>
                  <a:cubicBezTo>
                    <a:pt x="9824" y="13289"/>
                    <a:pt x="9773" y="13832"/>
                    <a:pt x="10011" y="14274"/>
                  </a:cubicBezTo>
                  <a:lnTo>
                    <a:pt x="9994" y="14274"/>
                  </a:lnTo>
                  <a:cubicBezTo>
                    <a:pt x="9926" y="14291"/>
                    <a:pt x="9960" y="14393"/>
                    <a:pt x="10028" y="14393"/>
                  </a:cubicBezTo>
                  <a:cubicBezTo>
                    <a:pt x="10317" y="14376"/>
                    <a:pt x="10555" y="14274"/>
                    <a:pt x="10827" y="14172"/>
                  </a:cubicBezTo>
                  <a:cubicBezTo>
                    <a:pt x="11166" y="14036"/>
                    <a:pt x="11523" y="14002"/>
                    <a:pt x="11897" y="13968"/>
                  </a:cubicBezTo>
                  <a:cubicBezTo>
                    <a:pt x="11915" y="13996"/>
                    <a:pt x="11953" y="14013"/>
                    <a:pt x="11989" y="14013"/>
                  </a:cubicBezTo>
                  <a:cubicBezTo>
                    <a:pt x="12021" y="14013"/>
                    <a:pt x="12051" y="14000"/>
                    <a:pt x="12067" y="13968"/>
                  </a:cubicBezTo>
                  <a:lnTo>
                    <a:pt x="12152" y="13968"/>
                  </a:lnTo>
                  <a:cubicBezTo>
                    <a:pt x="12170" y="14004"/>
                    <a:pt x="12207" y="14026"/>
                    <a:pt x="12245" y="14026"/>
                  </a:cubicBezTo>
                  <a:cubicBezTo>
                    <a:pt x="12280" y="14026"/>
                    <a:pt x="12315" y="14009"/>
                    <a:pt x="12339" y="13968"/>
                  </a:cubicBezTo>
                  <a:cubicBezTo>
                    <a:pt x="12339" y="13951"/>
                    <a:pt x="12339" y="13951"/>
                    <a:pt x="12339" y="13951"/>
                  </a:cubicBezTo>
                  <a:lnTo>
                    <a:pt x="12373" y="13951"/>
                  </a:lnTo>
                  <a:cubicBezTo>
                    <a:pt x="12385" y="14000"/>
                    <a:pt x="12441" y="14040"/>
                    <a:pt x="12497" y="14040"/>
                  </a:cubicBezTo>
                  <a:cubicBezTo>
                    <a:pt x="12519" y="14040"/>
                    <a:pt x="12541" y="14034"/>
                    <a:pt x="12560" y="14019"/>
                  </a:cubicBezTo>
                  <a:cubicBezTo>
                    <a:pt x="12594" y="14002"/>
                    <a:pt x="12611" y="13985"/>
                    <a:pt x="12628" y="13951"/>
                  </a:cubicBezTo>
                  <a:lnTo>
                    <a:pt x="12849" y="13951"/>
                  </a:lnTo>
                  <a:cubicBezTo>
                    <a:pt x="12880" y="13972"/>
                    <a:pt x="12912" y="13987"/>
                    <a:pt x="12944" y="13987"/>
                  </a:cubicBezTo>
                  <a:cubicBezTo>
                    <a:pt x="12963" y="13987"/>
                    <a:pt x="12982" y="13981"/>
                    <a:pt x="13002" y="13968"/>
                  </a:cubicBezTo>
                  <a:lnTo>
                    <a:pt x="13019" y="13968"/>
                  </a:lnTo>
                  <a:cubicBezTo>
                    <a:pt x="12866" y="14121"/>
                    <a:pt x="12815" y="14359"/>
                    <a:pt x="12747" y="14563"/>
                  </a:cubicBezTo>
                  <a:cubicBezTo>
                    <a:pt x="12713" y="14682"/>
                    <a:pt x="12662" y="14801"/>
                    <a:pt x="12611" y="14920"/>
                  </a:cubicBezTo>
                  <a:cubicBezTo>
                    <a:pt x="12560" y="15022"/>
                    <a:pt x="12458" y="15107"/>
                    <a:pt x="12424" y="15226"/>
                  </a:cubicBezTo>
                  <a:cubicBezTo>
                    <a:pt x="12407" y="15260"/>
                    <a:pt x="12424" y="15277"/>
                    <a:pt x="12458" y="15277"/>
                  </a:cubicBezTo>
                  <a:cubicBezTo>
                    <a:pt x="12662" y="15209"/>
                    <a:pt x="12764" y="14954"/>
                    <a:pt x="12832" y="14767"/>
                  </a:cubicBezTo>
                  <a:cubicBezTo>
                    <a:pt x="12934" y="14529"/>
                    <a:pt x="13019" y="14274"/>
                    <a:pt x="13104" y="14019"/>
                  </a:cubicBezTo>
                  <a:cubicBezTo>
                    <a:pt x="13104" y="14002"/>
                    <a:pt x="13104" y="13985"/>
                    <a:pt x="13087" y="13968"/>
                  </a:cubicBezTo>
                  <a:cubicBezTo>
                    <a:pt x="13138" y="13968"/>
                    <a:pt x="13172" y="13968"/>
                    <a:pt x="13223" y="13985"/>
                  </a:cubicBezTo>
                  <a:cubicBezTo>
                    <a:pt x="13223" y="14002"/>
                    <a:pt x="13240" y="14019"/>
                    <a:pt x="13240" y="14036"/>
                  </a:cubicBezTo>
                  <a:cubicBezTo>
                    <a:pt x="13223" y="14087"/>
                    <a:pt x="13206" y="14155"/>
                    <a:pt x="13223" y="14223"/>
                  </a:cubicBezTo>
                  <a:cubicBezTo>
                    <a:pt x="13234" y="14256"/>
                    <a:pt x="13266" y="14275"/>
                    <a:pt x="13297" y="14275"/>
                  </a:cubicBezTo>
                  <a:cubicBezTo>
                    <a:pt x="13313" y="14275"/>
                    <a:pt x="13330" y="14269"/>
                    <a:pt x="13342" y="14257"/>
                  </a:cubicBezTo>
                  <a:cubicBezTo>
                    <a:pt x="13376" y="14240"/>
                    <a:pt x="13393" y="14223"/>
                    <a:pt x="13410" y="14206"/>
                  </a:cubicBezTo>
                  <a:cubicBezTo>
                    <a:pt x="13461" y="14223"/>
                    <a:pt x="13495" y="14223"/>
                    <a:pt x="13546" y="14240"/>
                  </a:cubicBezTo>
                  <a:cubicBezTo>
                    <a:pt x="13563" y="14274"/>
                    <a:pt x="13597" y="14308"/>
                    <a:pt x="13631" y="14342"/>
                  </a:cubicBezTo>
                  <a:lnTo>
                    <a:pt x="13648" y="14342"/>
                  </a:lnTo>
                  <a:cubicBezTo>
                    <a:pt x="13546" y="14546"/>
                    <a:pt x="13495" y="14767"/>
                    <a:pt x="13461" y="14988"/>
                  </a:cubicBezTo>
                  <a:cubicBezTo>
                    <a:pt x="13444" y="15005"/>
                    <a:pt x="13444" y="15039"/>
                    <a:pt x="13444" y="15056"/>
                  </a:cubicBezTo>
                  <a:cubicBezTo>
                    <a:pt x="13427" y="15022"/>
                    <a:pt x="13393" y="15005"/>
                    <a:pt x="13376" y="14971"/>
                  </a:cubicBezTo>
                  <a:cubicBezTo>
                    <a:pt x="13364" y="14963"/>
                    <a:pt x="13352" y="14960"/>
                    <a:pt x="13340" y="14960"/>
                  </a:cubicBezTo>
                  <a:cubicBezTo>
                    <a:pt x="13299" y="14960"/>
                    <a:pt x="13265" y="15000"/>
                    <a:pt x="13291" y="15039"/>
                  </a:cubicBezTo>
                  <a:cubicBezTo>
                    <a:pt x="13308" y="15090"/>
                    <a:pt x="13342" y="15158"/>
                    <a:pt x="13393" y="15192"/>
                  </a:cubicBezTo>
                  <a:cubicBezTo>
                    <a:pt x="13393" y="15192"/>
                    <a:pt x="13393" y="15209"/>
                    <a:pt x="13410" y="15209"/>
                  </a:cubicBezTo>
                  <a:cubicBezTo>
                    <a:pt x="13376" y="15362"/>
                    <a:pt x="13325" y="15515"/>
                    <a:pt x="13308" y="15668"/>
                  </a:cubicBezTo>
                  <a:cubicBezTo>
                    <a:pt x="13308" y="15668"/>
                    <a:pt x="13308" y="15668"/>
                    <a:pt x="13308" y="15685"/>
                  </a:cubicBezTo>
                  <a:cubicBezTo>
                    <a:pt x="13308" y="15634"/>
                    <a:pt x="13274" y="15583"/>
                    <a:pt x="13257" y="15549"/>
                  </a:cubicBezTo>
                  <a:cubicBezTo>
                    <a:pt x="13250" y="15513"/>
                    <a:pt x="13228" y="15499"/>
                    <a:pt x="13204" y="15499"/>
                  </a:cubicBezTo>
                  <a:cubicBezTo>
                    <a:pt x="13172" y="15499"/>
                    <a:pt x="13138" y="15527"/>
                    <a:pt x="13138" y="15566"/>
                  </a:cubicBezTo>
                  <a:cubicBezTo>
                    <a:pt x="13138" y="15651"/>
                    <a:pt x="13138" y="15736"/>
                    <a:pt x="13223" y="15753"/>
                  </a:cubicBezTo>
                  <a:cubicBezTo>
                    <a:pt x="13232" y="15757"/>
                    <a:pt x="13240" y="15760"/>
                    <a:pt x="13247" y="15760"/>
                  </a:cubicBezTo>
                  <a:cubicBezTo>
                    <a:pt x="13266" y="15760"/>
                    <a:pt x="13278" y="15744"/>
                    <a:pt x="13291" y="15719"/>
                  </a:cubicBezTo>
                  <a:cubicBezTo>
                    <a:pt x="13291" y="15719"/>
                    <a:pt x="13299" y="15719"/>
                    <a:pt x="13304" y="15713"/>
                  </a:cubicBezTo>
                  <a:lnTo>
                    <a:pt x="13304" y="15713"/>
                  </a:lnTo>
                  <a:cubicBezTo>
                    <a:pt x="13291" y="15758"/>
                    <a:pt x="13291" y="15789"/>
                    <a:pt x="13291" y="15821"/>
                  </a:cubicBezTo>
                  <a:cubicBezTo>
                    <a:pt x="13300" y="15874"/>
                    <a:pt x="13341" y="15900"/>
                    <a:pt x="13381" y="15900"/>
                  </a:cubicBezTo>
                  <a:cubicBezTo>
                    <a:pt x="13417" y="15900"/>
                    <a:pt x="13453" y="15878"/>
                    <a:pt x="13461" y="15838"/>
                  </a:cubicBezTo>
                  <a:cubicBezTo>
                    <a:pt x="13461" y="15787"/>
                    <a:pt x="13478" y="15736"/>
                    <a:pt x="13495" y="15702"/>
                  </a:cubicBezTo>
                  <a:cubicBezTo>
                    <a:pt x="13512" y="15651"/>
                    <a:pt x="13512" y="15600"/>
                    <a:pt x="13495" y="15566"/>
                  </a:cubicBezTo>
                  <a:cubicBezTo>
                    <a:pt x="13495" y="15549"/>
                    <a:pt x="13495" y="15549"/>
                    <a:pt x="13495" y="15549"/>
                  </a:cubicBezTo>
                  <a:cubicBezTo>
                    <a:pt x="13512" y="15515"/>
                    <a:pt x="13512" y="15481"/>
                    <a:pt x="13529" y="15430"/>
                  </a:cubicBezTo>
                  <a:cubicBezTo>
                    <a:pt x="13529" y="15430"/>
                    <a:pt x="13546" y="15430"/>
                    <a:pt x="13546" y="15413"/>
                  </a:cubicBezTo>
                  <a:cubicBezTo>
                    <a:pt x="13563" y="15379"/>
                    <a:pt x="13597" y="15294"/>
                    <a:pt x="13546" y="15260"/>
                  </a:cubicBezTo>
                  <a:cubicBezTo>
                    <a:pt x="13563" y="15243"/>
                    <a:pt x="13563" y="15226"/>
                    <a:pt x="13563" y="15209"/>
                  </a:cubicBezTo>
                  <a:cubicBezTo>
                    <a:pt x="13580" y="15141"/>
                    <a:pt x="13580" y="15090"/>
                    <a:pt x="13597" y="15022"/>
                  </a:cubicBezTo>
                  <a:cubicBezTo>
                    <a:pt x="13597" y="15042"/>
                    <a:pt x="13614" y="15050"/>
                    <a:pt x="13629" y="15050"/>
                  </a:cubicBezTo>
                  <a:cubicBezTo>
                    <a:pt x="13639" y="15050"/>
                    <a:pt x="13648" y="15046"/>
                    <a:pt x="13648" y="15039"/>
                  </a:cubicBezTo>
                  <a:cubicBezTo>
                    <a:pt x="13716" y="14869"/>
                    <a:pt x="13750" y="14699"/>
                    <a:pt x="13784" y="14529"/>
                  </a:cubicBezTo>
                  <a:cubicBezTo>
                    <a:pt x="13801" y="14444"/>
                    <a:pt x="13818" y="14359"/>
                    <a:pt x="13852" y="14274"/>
                  </a:cubicBezTo>
                  <a:lnTo>
                    <a:pt x="13869" y="14274"/>
                  </a:lnTo>
                  <a:cubicBezTo>
                    <a:pt x="13937" y="14257"/>
                    <a:pt x="13971" y="14172"/>
                    <a:pt x="13937" y="14104"/>
                  </a:cubicBezTo>
                  <a:lnTo>
                    <a:pt x="13937" y="14104"/>
                  </a:lnTo>
                  <a:cubicBezTo>
                    <a:pt x="14073" y="14155"/>
                    <a:pt x="14192" y="14189"/>
                    <a:pt x="14311" y="14240"/>
                  </a:cubicBezTo>
                  <a:cubicBezTo>
                    <a:pt x="14430" y="14274"/>
                    <a:pt x="14531" y="14325"/>
                    <a:pt x="14633" y="14393"/>
                  </a:cubicBezTo>
                  <a:cubicBezTo>
                    <a:pt x="14328" y="15226"/>
                    <a:pt x="14022" y="16059"/>
                    <a:pt x="13733" y="16892"/>
                  </a:cubicBezTo>
                  <a:cubicBezTo>
                    <a:pt x="13733" y="16905"/>
                    <a:pt x="13744" y="16930"/>
                    <a:pt x="13757" y="16930"/>
                  </a:cubicBezTo>
                  <a:cubicBezTo>
                    <a:pt x="13760" y="16930"/>
                    <a:pt x="13763" y="16929"/>
                    <a:pt x="13767" y="16926"/>
                  </a:cubicBezTo>
                  <a:cubicBezTo>
                    <a:pt x="14277" y="16212"/>
                    <a:pt x="14430" y="15243"/>
                    <a:pt x="14752" y="14444"/>
                  </a:cubicBezTo>
                  <a:cubicBezTo>
                    <a:pt x="14888" y="14529"/>
                    <a:pt x="15007" y="14614"/>
                    <a:pt x="15143" y="14716"/>
                  </a:cubicBezTo>
                  <a:cubicBezTo>
                    <a:pt x="14854" y="15107"/>
                    <a:pt x="14718" y="15583"/>
                    <a:pt x="14565" y="16025"/>
                  </a:cubicBezTo>
                  <a:cubicBezTo>
                    <a:pt x="14447" y="16416"/>
                    <a:pt x="14328" y="16807"/>
                    <a:pt x="14226" y="17198"/>
                  </a:cubicBezTo>
                  <a:cubicBezTo>
                    <a:pt x="14124" y="17164"/>
                    <a:pt x="14039" y="17130"/>
                    <a:pt x="13937" y="17096"/>
                  </a:cubicBezTo>
                  <a:cubicBezTo>
                    <a:pt x="13716" y="16994"/>
                    <a:pt x="13495" y="16875"/>
                    <a:pt x="13257" y="16773"/>
                  </a:cubicBezTo>
                  <a:cubicBezTo>
                    <a:pt x="13274" y="16739"/>
                    <a:pt x="13274" y="16705"/>
                    <a:pt x="13274" y="16688"/>
                  </a:cubicBezTo>
                  <a:cubicBezTo>
                    <a:pt x="13274" y="16654"/>
                    <a:pt x="13257" y="16620"/>
                    <a:pt x="13240" y="16603"/>
                  </a:cubicBezTo>
                  <a:cubicBezTo>
                    <a:pt x="13274" y="16518"/>
                    <a:pt x="13291" y="16416"/>
                    <a:pt x="13291" y="16314"/>
                  </a:cubicBezTo>
                  <a:cubicBezTo>
                    <a:pt x="13325" y="16297"/>
                    <a:pt x="13359" y="16297"/>
                    <a:pt x="13376" y="16263"/>
                  </a:cubicBezTo>
                  <a:cubicBezTo>
                    <a:pt x="13393" y="16195"/>
                    <a:pt x="13410" y="16110"/>
                    <a:pt x="13427" y="16042"/>
                  </a:cubicBezTo>
                  <a:cubicBezTo>
                    <a:pt x="13427" y="15991"/>
                    <a:pt x="13410" y="15957"/>
                    <a:pt x="13376" y="15940"/>
                  </a:cubicBezTo>
                  <a:cubicBezTo>
                    <a:pt x="13359" y="15931"/>
                    <a:pt x="13346" y="15927"/>
                    <a:pt x="13335" y="15927"/>
                  </a:cubicBezTo>
                  <a:cubicBezTo>
                    <a:pt x="13325" y="15927"/>
                    <a:pt x="13316" y="15931"/>
                    <a:pt x="13308" y="15940"/>
                  </a:cubicBezTo>
                  <a:cubicBezTo>
                    <a:pt x="13291" y="15940"/>
                    <a:pt x="13274" y="15940"/>
                    <a:pt x="13274" y="15957"/>
                  </a:cubicBezTo>
                  <a:cubicBezTo>
                    <a:pt x="13274" y="15940"/>
                    <a:pt x="13274" y="15940"/>
                    <a:pt x="13257" y="15923"/>
                  </a:cubicBezTo>
                  <a:cubicBezTo>
                    <a:pt x="13257" y="15889"/>
                    <a:pt x="13240" y="15872"/>
                    <a:pt x="13223" y="15838"/>
                  </a:cubicBezTo>
                  <a:cubicBezTo>
                    <a:pt x="13209" y="15824"/>
                    <a:pt x="13186" y="15816"/>
                    <a:pt x="13163" y="15816"/>
                  </a:cubicBezTo>
                  <a:cubicBezTo>
                    <a:pt x="13130" y="15816"/>
                    <a:pt x="13097" y="15832"/>
                    <a:pt x="13087" y="15872"/>
                  </a:cubicBezTo>
                  <a:cubicBezTo>
                    <a:pt x="13087" y="15923"/>
                    <a:pt x="13070" y="15974"/>
                    <a:pt x="13104" y="16025"/>
                  </a:cubicBezTo>
                  <a:cubicBezTo>
                    <a:pt x="13123" y="16043"/>
                    <a:pt x="13151" y="16057"/>
                    <a:pt x="13179" y="16057"/>
                  </a:cubicBezTo>
                  <a:cubicBezTo>
                    <a:pt x="13202" y="16057"/>
                    <a:pt x="13225" y="16048"/>
                    <a:pt x="13240" y="16025"/>
                  </a:cubicBezTo>
                  <a:lnTo>
                    <a:pt x="13240" y="16025"/>
                  </a:lnTo>
                  <a:cubicBezTo>
                    <a:pt x="13240" y="16059"/>
                    <a:pt x="13240" y="16076"/>
                    <a:pt x="13223" y="16110"/>
                  </a:cubicBezTo>
                  <a:cubicBezTo>
                    <a:pt x="13216" y="16108"/>
                    <a:pt x="13210" y="16106"/>
                    <a:pt x="13203" y="16106"/>
                  </a:cubicBezTo>
                  <a:cubicBezTo>
                    <a:pt x="13163" y="16106"/>
                    <a:pt x="13138" y="16151"/>
                    <a:pt x="13138" y="16195"/>
                  </a:cubicBezTo>
                  <a:cubicBezTo>
                    <a:pt x="13138" y="16297"/>
                    <a:pt x="13138" y="16382"/>
                    <a:pt x="13121" y="16484"/>
                  </a:cubicBezTo>
                  <a:cubicBezTo>
                    <a:pt x="12985" y="16433"/>
                    <a:pt x="12832" y="16365"/>
                    <a:pt x="12679" y="16365"/>
                  </a:cubicBezTo>
                  <a:cubicBezTo>
                    <a:pt x="12713" y="16297"/>
                    <a:pt x="12730" y="16229"/>
                    <a:pt x="12764" y="16144"/>
                  </a:cubicBezTo>
                  <a:cubicBezTo>
                    <a:pt x="12781" y="16093"/>
                    <a:pt x="12781" y="16008"/>
                    <a:pt x="12781" y="15940"/>
                  </a:cubicBezTo>
                  <a:cubicBezTo>
                    <a:pt x="12781" y="15919"/>
                    <a:pt x="12768" y="15904"/>
                    <a:pt x="12754" y="15904"/>
                  </a:cubicBezTo>
                  <a:cubicBezTo>
                    <a:pt x="12745" y="15904"/>
                    <a:pt x="12737" y="15910"/>
                    <a:pt x="12730" y="15923"/>
                  </a:cubicBezTo>
                  <a:cubicBezTo>
                    <a:pt x="12696" y="15991"/>
                    <a:pt x="12645" y="16042"/>
                    <a:pt x="12611" y="16127"/>
                  </a:cubicBezTo>
                  <a:cubicBezTo>
                    <a:pt x="12594" y="16195"/>
                    <a:pt x="12560" y="16263"/>
                    <a:pt x="12543" y="16348"/>
                  </a:cubicBezTo>
                  <a:cubicBezTo>
                    <a:pt x="12526" y="16365"/>
                    <a:pt x="12543" y="16382"/>
                    <a:pt x="12543" y="16399"/>
                  </a:cubicBezTo>
                  <a:cubicBezTo>
                    <a:pt x="12526" y="16399"/>
                    <a:pt x="12509" y="16399"/>
                    <a:pt x="12509" y="16416"/>
                  </a:cubicBezTo>
                  <a:cubicBezTo>
                    <a:pt x="12492" y="16416"/>
                    <a:pt x="12492" y="16433"/>
                    <a:pt x="12492" y="16433"/>
                  </a:cubicBezTo>
                  <a:cubicBezTo>
                    <a:pt x="12305" y="16348"/>
                    <a:pt x="12118" y="16246"/>
                    <a:pt x="11931" y="16161"/>
                  </a:cubicBezTo>
                  <a:cubicBezTo>
                    <a:pt x="11982" y="16144"/>
                    <a:pt x="12033" y="16093"/>
                    <a:pt x="12067" y="16042"/>
                  </a:cubicBezTo>
                  <a:cubicBezTo>
                    <a:pt x="12093" y="16016"/>
                    <a:pt x="12059" y="15980"/>
                    <a:pt x="12027" y="15980"/>
                  </a:cubicBezTo>
                  <a:cubicBezTo>
                    <a:pt x="12017" y="15980"/>
                    <a:pt x="12007" y="15983"/>
                    <a:pt x="11999" y="15991"/>
                  </a:cubicBezTo>
                  <a:cubicBezTo>
                    <a:pt x="11965" y="16042"/>
                    <a:pt x="11914" y="16076"/>
                    <a:pt x="11880" y="16127"/>
                  </a:cubicBezTo>
                  <a:cubicBezTo>
                    <a:pt x="11710" y="16042"/>
                    <a:pt x="11540" y="15940"/>
                    <a:pt x="11370" y="15855"/>
                  </a:cubicBezTo>
                  <a:cubicBezTo>
                    <a:pt x="10963" y="15634"/>
                    <a:pt x="10521" y="15481"/>
                    <a:pt x="10079" y="15311"/>
                  </a:cubicBezTo>
                  <a:cubicBezTo>
                    <a:pt x="9914" y="15245"/>
                    <a:pt x="9588" y="14970"/>
                    <a:pt x="9352" y="14970"/>
                  </a:cubicBezTo>
                  <a:cubicBezTo>
                    <a:pt x="9345" y="14970"/>
                    <a:pt x="9338" y="14971"/>
                    <a:pt x="9331" y="14971"/>
                  </a:cubicBezTo>
                  <a:cubicBezTo>
                    <a:pt x="9331" y="14954"/>
                    <a:pt x="9331" y="14937"/>
                    <a:pt x="9331" y="14920"/>
                  </a:cubicBezTo>
                  <a:cubicBezTo>
                    <a:pt x="9348" y="14886"/>
                    <a:pt x="9348" y="14835"/>
                    <a:pt x="9297" y="14801"/>
                  </a:cubicBezTo>
                  <a:cubicBezTo>
                    <a:pt x="8838" y="14410"/>
                    <a:pt x="8328" y="14070"/>
                    <a:pt x="7852" y="13714"/>
                  </a:cubicBezTo>
                  <a:cubicBezTo>
                    <a:pt x="7428" y="13391"/>
                    <a:pt x="7054" y="12966"/>
                    <a:pt x="6561" y="12745"/>
                  </a:cubicBezTo>
                  <a:cubicBezTo>
                    <a:pt x="6612" y="12677"/>
                    <a:pt x="6646" y="12592"/>
                    <a:pt x="6646" y="12507"/>
                  </a:cubicBezTo>
                  <a:cubicBezTo>
                    <a:pt x="7428" y="13442"/>
                    <a:pt x="8685" y="13917"/>
                    <a:pt x="9433" y="14903"/>
                  </a:cubicBezTo>
                  <a:cubicBezTo>
                    <a:pt x="9456" y="14931"/>
                    <a:pt x="9484" y="14942"/>
                    <a:pt x="9511" y="14942"/>
                  </a:cubicBezTo>
                  <a:cubicBezTo>
                    <a:pt x="9584" y="14942"/>
                    <a:pt x="9653" y="14859"/>
                    <a:pt x="9603" y="14784"/>
                  </a:cubicBezTo>
                  <a:cubicBezTo>
                    <a:pt x="9331" y="14291"/>
                    <a:pt x="8736" y="13985"/>
                    <a:pt x="8294" y="13680"/>
                  </a:cubicBezTo>
                  <a:cubicBezTo>
                    <a:pt x="7716" y="13255"/>
                    <a:pt x="7173" y="12796"/>
                    <a:pt x="6595" y="12371"/>
                  </a:cubicBezTo>
                  <a:cubicBezTo>
                    <a:pt x="6629" y="12320"/>
                    <a:pt x="6612" y="12252"/>
                    <a:pt x="6561" y="12235"/>
                  </a:cubicBezTo>
                  <a:cubicBezTo>
                    <a:pt x="6068" y="12031"/>
                    <a:pt x="5711" y="11674"/>
                    <a:pt x="5320" y="11334"/>
                  </a:cubicBezTo>
                  <a:cubicBezTo>
                    <a:pt x="4946" y="11028"/>
                    <a:pt x="4521" y="10756"/>
                    <a:pt x="4114" y="10484"/>
                  </a:cubicBezTo>
                  <a:cubicBezTo>
                    <a:pt x="4029" y="10416"/>
                    <a:pt x="3927" y="10365"/>
                    <a:pt x="3842" y="10297"/>
                  </a:cubicBezTo>
                  <a:cubicBezTo>
                    <a:pt x="2873" y="9635"/>
                    <a:pt x="1904" y="8938"/>
                    <a:pt x="969" y="8207"/>
                  </a:cubicBezTo>
                  <a:cubicBezTo>
                    <a:pt x="986" y="8190"/>
                    <a:pt x="1003" y="8156"/>
                    <a:pt x="986" y="8122"/>
                  </a:cubicBezTo>
                  <a:lnTo>
                    <a:pt x="986" y="8122"/>
                  </a:lnTo>
                  <a:cubicBezTo>
                    <a:pt x="1005" y="8126"/>
                    <a:pt x="1025" y="8128"/>
                    <a:pt x="1045" y="8128"/>
                  </a:cubicBezTo>
                  <a:cubicBezTo>
                    <a:pt x="1188" y="8128"/>
                    <a:pt x="1356" y="8033"/>
                    <a:pt x="1445" y="8003"/>
                  </a:cubicBezTo>
                  <a:cubicBezTo>
                    <a:pt x="1666" y="7918"/>
                    <a:pt x="1870" y="7850"/>
                    <a:pt x="2074" y="7765"/>
                  </a:cubicBezTo>
                  <a:cubicBezTo>
                    <a:pt x="2091" y="7799"/>
                    <a:pt x="2125" y="7816"/>
                    <a:pt x="2176" y="7816"/>
                  </a:cubicBezTo>
                  <a:cubicBezTo>
                    <a:pt x="2217" y="7808"/>
                    <a:pt x="2260" y="7804"/>
                    <a:pt x="2304" y="7804"/>
                  </a:cubicBezTo>
                  <a:cubicBezTo>
                    <a:pt x="2622" y="7804"/>
                    <a:pt x="2995" y="7999"/>
                    <a:pt x="3264" y="8088"/>
                  </a:cubicBezTo>
                  <a:cubicBezTo>
                    <a:pt x="3621" y="8241"/>
                    <a:pt x="3978" y="8411"/>
                    <a:pt x="4334" y="8598"/>
                  </a:cubicBezTo>
                  <a:cubicBezTo>
                    <a:pt x="4742" y="8819"/>
                    <a:pt x="5048" y="9159"/>
                    <a:pt x="5439" y="9414"/>
                  </a:cubicBezTo>
                  <a:cubicBezTo>
                    <a:pt x="5575" y="9516"/>
                    <a:pt x="5728" y="9601"/>
                    <a:pt x="5864" y="9703"/>
                  </a:cubicBezTo>
                  <a:cubicBezTo>
                    <a:pt x="5269" y="9941"/>
                    <a:pt x="4657" y="10145"/>
                    <a:pt x="4114" y="10484"/>
                  </a:cubicBezTo>
                  <a:cubicBezTo>
                    <a:pt x="4368" y="10348"/>
                    <a:pt x="4640" y="10246"/>
                    <a:pt x="4912" y="10145"/>
                  </a:cubicBezTo>
                  <a:cubicBezTo>
                    <a:pt x="5014" y="10162"/>
                    <a:pt x="5116" y="10162"/>
                    <a:pt x="5235" y="10162"/>
                  </a:cubicBezTo>
                  <a:lnTo>
                    <a:pt x="5303" y="10162"/>
                  </a:lnTo>
                  <a:cubicBezTo>
                    <a:pt x="5327" y="10174"/>
                    <a:pt x="5343" y="10186"/>
                    <a:pt x="5362" y="10186"/>
                  </a:cubicBezTo>
                  <a:cubicBezTo>
                    <a:pt x="5370" y="10186"/>
                    <a:pt x="5378" y="10183"/>
                    <a:pt x="5388" y="10179"/>
                  </a:cubicBezTo>
                  <a:cubicBezTo>
                    <a:pt x="5422" y="10162"/>
                    <a:pt x="5439" y="10162"/>
                    <a:pt x="5456" y="10145"/>
                  </a:cubicBezTo>
                  <a:cubicBezTo>
                    <a:pt x="5490" y="10145"/>
                    <a:pt x="5524" y="10145"/>
                    <a:pt x="5558" y="10128"/>
                  </a:cubicBezTo>
                  <a:cubicBezTo>
                    <a:pt x="5592" y="10111"/>
                    <a:pt x="5575" y="10077"/>
                    <a:pt x="5558" y="10077"/>
                  </a:cubicBezTo>
                  <a:cubicBezTo>
                    <a:pt x="5558" y="10060"/>
                    <a:pt x="5558" y="10043"/>
                    <a:pt x="5541" y="10043"/>
                  </a:cubicBezTo>
                  <a:cubicBezTo>
                    <a:pt x="5592" y="10009"/>
                    <a:pt x="5626" y="9992"/>
                    <a:pt x="5677" y="9958"/>
                  </a:cubicBezTo>
                  <a:cubicBezTo>
                    <a:pt x="5685" y="9953"/>
                    <a:pt x="5692" y="9948"/>
                    <a:pt x="5696" y="9942"/>
                  </a:cubicBezTo>
                  <a:lnTo>
                    <a:pt x="5696" y="9942"/>
                  </a:lnTo>
                  <a:cubicBezTo>
                    <a:pt x="5683" y="9972"/>
                    <a:pt x="5677" y="10006"/>
                    <a:pt x="5677" y="10043"/>
                  </a:cubicBezTo>
                  <a:cubicBezTo>
                    <a:pt x="5663" y="10100"/>
                    <a:pt x="5709" y="10169"/>
                    <a:pt x="5764" y="10169"/>
                  </a:cubicBezTo>
                  <a:cubicBezTo>
                    <a:pt x="5775" y="10169"/>
                    <a:pt x="5785" y="10167"/>
                    <a:pt x="5796" y="10162"/>
                  </a:cubicBezTo>
                  <a:cubicBezTo>
                    <a:pt x="5830" y="10145"/>
                    <a:pt x="5847" y="10128"/>
                    <a:pt x="5864" y="10128"/>
                  </a:cubicBezTo>
                  <a:cubicBezTo>
                    <a:pt x="6391" y="10213"/>
                    <a:pt x="6918" y="10246"/>
                    <a:pt x="7445" y="10348"/>
                  </a:cubicBezTo>
                  <a:cubicBezTo>
                    <a:pt x="8073" y="10450"/>
                    <a:pt x="8685" y="10705"/>
                    <a:pt x="9246" y="11011"/>
                  </a:cubicBezTo>
                  <a:cubicBezTo>
                    <a:pt x="9259" y="11018"/>
                    <a:pt x="9272" y="11021"/>
                    <a:pt x="9284" y="11021"/>
                  </a:cubicBezTo>
                  <a:cubicBezTo>
                    <a:pt x="9367" y="11021"/>
                    <a:pt x="9420" y="10884"/>
                    <a:pt x="9331" y="10824"/>
                  </a:cubicBezTo>
                  <a:cubicBezTo>
                    <a:pt x="9059" y="10671"/>
                    <a:pt x="8770" y="10552"/>
                    <a:pt x="8481" y="10450"/>
                  </a:cubicBezTo>
                  <a:cubicBezTo>
                    <a:pt x="8498" y="10433"/>
                    <a:pt x="8532" y="10416"/>
                    <a:pt x="8532" y="10399"/>
                  </a:cubicBezTo>
                  <a:cubicBezTo>
                    <a:pt x="8532" y="10382"/>
                    <a:pt x="8549" y="10382"/>
                    <a:pt x="8549" y="10365"/>
                  </a:cubicBezTo>
                  <a:cubicBezTo>
                    <a:pt x="8564" y="10426"/>
                    <a:pt x="8620" y="10487"/>
                    <a:pt x="8693" y="10487"/>
                  </a:cubicBezTo>
                  <a:cubicBezTo>
                    <a:pt x="8701" y="10487"/>
                    <a:pt x="8710" y="10486"/>
                    <a:pt x="8719" y="10484"/>
                  </a:cubicBezTo>
                  <a:cubicBezTo>
                    <a:pt x="8770" y="10484"/>
                    <a:pt x="8821" y="10433"/>
                    <a:pt x="8804" y="10382"/>
                  </a:cubicBezTo>
                  <a:cubicBezTo>
                    <a:pt x="8804" y="10314"/>
                    <a:pt x="8753" y="10263"/>
                    <a:pt x="8702" y="10229"/>
                  </a:cubicBezTo>
                  <a:cubicBezTo>
                    <a:pt x="8683" y="10215"/>
                    <a:pt x="8661" y="10209"/>
                    <a:pt x="8639" y="10209"/>
                  </a:cubicBezTo>
                  <a:cubicBezTo>
                    <a:pt x="8585" y="10209"/>
                    <a:pt x="8532" y="10249"/>
                    <a:pt x="8532" y="10297"/>
                  </a:cubicBezTo>
                  <a:cubicBezTo>
                    <a:pt x="8532" y="10297"/>
                    <a:pt x="8532" y="10297"/>
                    <a:pt x="8515" y="10280"/>
                  </a:cubicBezTo>
                  <a:cubicBezTo>
                    <a:pt x="8515" y="10280"/>
                    <a:pt x="8515" y="10263"/>
                    <a:pt x="8515" y="10263"/>
                  </a:cubicBezTo>
                  <a:cubicBezTo>
                    <a:pt x="8532" y="10246"/>
                    <a:pt x="8532" y="10229"/>
                    <a:pt x="8532" y="10213"/>
                  </a:cubicBezTo>
                  <a:cubicBezTo>
                    <a:pt x="8554" y="10138"/>
                    <a:pt x="8494" y="10090"/>
                    <a:pt x="8435" y="10090"/>
                  </a:cubicBezTo>
                  <a:cubicBezTo>
                    <a:pt x="8400" y="10090"/>
                    <a:pt x="8364" y="10107"/>
                    <a:pt x="8345" y="10145"/>
                  </a:cubicBezTo>
                  <a:cubicBezTo>
                    <a:pt x="8328" y="10179"/>
                    <a:pt x="8311" y="10213"/>
                    <a:pt x="8311" y="10246"/>
                  </a:cubicBezTo>
                  <a:cubicBezTo>
                    <a:pt x="8294" y="10246"/>
                    <a:pt x="8294" y="10229"/>
                    <a:pt x="8277" y="10229"/>
                  </a:cubicBezTo>
                  <a:cubicBezTo>
                    <a:pt x="8277" y="10213"/>
                    <a:pt x="8277" y="10213"/>
                    <a:pt x="8277" y="10213"/>
                  </a:cubicBezTo>
                  <a:cubicBezTo>
                    <a:pt x="8277" y="10196"/>
                    <a:pt x="8294" y="10162"/>
                    <a:pt x="8294" y="10145"/>
                  </a:cubicBezTo>
                  <a:cubicBezTo>
                    <a:pt x="8328" y="10066"/>
                    <a:pt x="8273" y="10002"/>
                    <a:pt x="8212" y="10002"/>
                  </a:cubicBezTo>
                  <a:cubicBezTo>
                    <a:pt x="8180" y="10002"/>
                    <a:pt x="8147" y="10019"/>
                    <a:pt x="8124" y="10060"/>
                  </a:cubicBezTo>
                  <a:cubicBezTo>
                    <a:pt x="8107" y="10077"/>
                    <a:pt x="8090" y="10111"/>
                    <a:pt x="8073" y="10145"/>
                  </a:cubicBezTo>
                  <a:cubicBezTo>
                    <a:pt x="8073" y="10145"/>
                    <a:pt x="8073" y="10128"/>
                    <a:pt x="8056" y="10128"/>
                  </a:cubicBezTo>
                  <a:cubicBezTo>
                    <a:pt x="8073" y="10111"/>
                    <a:pt x="8073" y="10094"/>
                    <a:pt x="8090" y="10060"/>
                  </a:cubicBezTo>
                  <a:cubicBezTo>
                    <a:pt x="8107" y="10009"/>
                    <a:pt x="8073" y="9958"/>
                    <a:pt x="8039" y="9941"/>
                  </a:cubicBezTo>
                  <a:cubicBezTo>
                    <a:pt x="8039" y="9941"/>
                    <a:pt x="8039" y="9924"/>
                    <a:pt x="8039" y="9924"/>
                  </a:cubicBezTo>
                  <a:cubicBezTo>
                    <a:pt x="8107" y="9788"/>
                    <a:pt x="8175" y="9669"/>
                    <a:pt x="8277" y="9567"/>
                  </a:cubicBezTo>
                  <a:lnTo>
                    <a:pt x="8277" y="9567"/>
                  </a:lnTo>
                  <a:cubicBezTo>
                    <a:pt x="8277" y="9584"/>
                    <a:pt x="8260" y="9584"/>
                    <a:pt x="8260" y="9601"/>
                  </a:cubicBezTo>
                  <a:cubicBezTo>
                    <a:pt x="8226" y="9686"/>
                    <a:pt x="8158" y="9805"/>
                    <a:pt x="8209" y="9890"/>
                  </a:cubicBezTo>
                  <a:cubicBezTo>
                    <a:pt x="8209" y="9898"/>
                    <a:pt x="8218" y="9902"/>
                    <a:pt x="8228" y="9902"/>
                  </a:cubicBezTo>
                  <a:cubicBezTo>
                    <a:pt x="8239" y="9902"/>
                    <a:pt x="8252" y="9898"/>
                    <a:pt x="8260" y="9890"/>
                  </a:cubicBezTo>
                  <a:cubicBezTo>
                    <a:pt x="8311" y="9839"/>
                    <a:pt x="8328" y="9754"/>
                    <a:pt x="8345" y="9686"/>
                  </a:cubicBezTo>
                  <a:cubicBezTo>
                    <a:pt x="8379" y="9584"/>
                    <a:pt x="8430" y="9482"/>
                    <a:pt x="8498" y="9397"/>
                  </a:cubicBezTo>
                  <a:cubicBezTo>
                    <a:pt x="8525" y="9357"/>
                    <a:pt x="8490" y="9318"/>
                    <a:pt x="8457" y="9318"/>
                  </a:cubicBezTo>
                  <a:cubicBezTo>
                    <a:pt x="8447" y="9318"/>
                    <a:pt x="8438" y="9321"/>
                    <a:pt x="8430" y="9329"/>
                  </a:cubicBezTo>
                  <a:cubicBezTo>
                    <a:pt x="8396" y="9380"/>
                    <a:pt x="8362" y="9414"/>
                    <a:pt x="8345" y="9448"/>
                  </a:cubicBezTo>
                  <a:cubicBezTo>
                    <a:pt x="8332" y="9434"/>
                    <a:pt x="8318" y="9409"/>
                    <a:pt x="8286" y="9409"/>
                  </a:cubicBezTo>
                  <a:cubicBezTo>
                    <a:pt x="8279" y="9409"/>
                    <a:pt x="8270" y="9410"/>
                    <a:pt x="8260" y="9414"/>
                  </a:cubicBezTo>
                  <a:cubicBezTo>
                    <a:pt x="8107" y="9482"/>
                    <a:pt x="8022" y="9635"/>
                    <a:pt x="7937" y="9771"/>
                  </a:cubicBezTo>
                  <a:cubicBezTo>
                    <a:pt x="7920" y="9805"/>
                    <a:pt x="7903" y="9856"/>
                    <a:pt x="7869" y="9907"/>
                  </a:cubicBezTo>
                  <a:cubicBezTo>
                    <a:pt x="7857" y="9871"/>
                    <a:pt x="7820" y="9834"/>
                    <a:pt x="7781" y="9834"/>
                  </a:cubicBezTo>
                  <a:cubicBezTo>
                    <a:pt x="7765" y="9834"/>
                    <a:pt x="7748" y="9841"/>
                    <a:pt x="7733" y="9856"/>
                  </a:cubicBezTo>
                  <a:cubicBezTo>
                    <a:pt x="7665" y="9924"/>
                    <a:pt x="7564" y="10009"/>
                    <a:pt x="7581" y="10128"/>
                  </a:cubicBezTo>
                  <a:cubicBezTo>
                    <a:pt x="7581" y="10176"/>
                    <a:pt x="7624" y="10216"/>
                    <a:pt x="7674" y="10216"/>
                  </a:cubicBezTo>
                  <a:cubicBezTo>
                    <a:pt x="7694" y="10216"/>
                    <a:pt x="7714" y="10210"/>
                    <a:pt x="7733" y="10196"/>
                  </a:cubicBezTo>
                  <a:cubicBezTo>
                    <a:pt x="7733" y="10196"/>
                    <a:pt x="7750" y="10179"/>
                    <a:pt x="7767" y="10162"/>
                  </a:cubicBezTo>
                  <a:cubicBezTo>
                    <a:pt x="7784" y="10145"/>
                    <a:pt x="7801" y="10128"/>
                    <a:pt x="7801" y="10111"/>
                  </a:cubicBezTo>
                  <a:cubicBezTo>
                    <a:pt x="7801" y="10094"/>
                    <a:pt x="7784" y="10094"/>
                    <a:pt x="7784" y="10094"/>
                  </a:cubicBezTo>
                  <a:cubicBezTo>
                    <a:pt x="7801" y="10060"/>
                    <a:pt x="7818" y="10043"/>
                    <a:pt x="7835" y="10026"/>
                  </a:cubicBezTo>
                  <a:lnTo>
                    <a:pt x="7835" y="10026"/>
                  </a:lnTo>
                  <a:cubicBezTo>
                    <a:pt x="7801" y="10111"/>
                    <a:pt x="7801" y="10179"/>
                    <a:pt x="7852" y="10213"/>
                  </a:cubicBezTo>
                  <a:cubicBezTo>
                    <a:pt x="7852" y="10229"/>
                    <a:pt x="7869" y="10263"/>
                    <a:pt x="7886" y="10280"/>
                  </a:cubicBezTo>
                  <a:cubicBezTo>
                    <a:pt x="7564" y="10196"/>
                    <a:pt x="7241" y="10128"/>
                    <a:pt x="6918" y="10094"/>
                  </a:cubicBezTo>
                  <a:cubicBezTo>
                    <a:pt x="6935" y="10094"/>
                    <a:pt x="6935" y="10077"/>
                    <a:pt x="6935" y="10060"/>
                  </a:cubicBezTo>
                  <a:cubicBezTo>
                    <a:pt x="6935" y="10068"/>
                    <a:pt x="6935" y="10072"/>
                    <a:pt x="6937" y="10072"/>
                  </a:cubicBezTo>
                  <a:cubicBezTo>
                    <a:pt x="6939" y="10072"/>
                    <a:pt x="6943" y="10068"/>
                    <a:pt x="6952" y="10060"/>
                  </a:cubicBezTo>
                  <a:cubicBezTo>
                    <a:pt x="6952" y="10060"/>
                    <a:pt x="6952" y="10043"/>
                    <a:pt x="6969" y="10026"/>
                  </a:cubicBezTo>
                  <a:cubicBezTo>
                    <a:pt x="6969" y="10026"/>
                    <a:pt x="6969" y="10009"/>
                    <a:pt x="6969" y="10009"/>
                  </a:cubicBezTo>
                  <a:lnTo>
                    <a:pt x="7020" y="10009"/>
                  </a:lnTo>
                  <a:cubicBezTo>
                    <a:pt x="7020" y="10060"/>
                    <a:pt x="7037" y="10094"/>
                    <a:pt x="7088" y="10111"/>
                  </a:cubicBezTo>
                  <a:lnTo>
                    <a:pt x="7173" y="10111"/>
                  </a:lnTo>
                  <a:cubicBezTo>
                    <a:pt x="7224" y="10094"/>
                    <a:pt x="7241" y="10043"/>
                    <a:pt x="7224" y="10009"/>
                  </a:cubicBezTo>
                  <a:lnTo>
                    <a:pt x="7224" y="9992"/>
                  </a:lnTo>
                  <a:cubicBezTo>
                    <a:pt x="7224" y="9992"/>
                    <a:pt x="7224" y="9975"/>
                    <a:pt x="7224" y="9975"/>
                  </a:cubicBezTo>
                  <a:cubicBezTo>
                    <a:pt x="7258" y="9941"/>
                    <a:pt x="7292" y="9907"/>
                    <a:pt x="7326" y="9873"/>
                  </a:cubicBezTo>
                  <a:cubicBezTo>
                    <a:pt x="7343" y="9839"/>
                    <a:pt x="7343" y="9788"/>
                    <a:pt x="7326" y="9771"/>
                  </a:cubicBezTo>
                  <a:cubicBezTo>
                    <a:pt x="7343" y="9737"/>
                    <a:pt x="7377" y="9720"/>
                    <a:pt x="7394" y="9703"/>
                  </a:cubicBezTo>
                  <a:cubicBezTo>
                    <a:pt x="7496" y="9618"/>
                    <a:pt x="7614" y="9567"/>
                    <a:pt x="7699" y="9482"/>
                  </a:cubicBezTo>
                  <a:cubicBezTo>
                    <a:pt x="7708" y="9490"/>
                    <a:pt x="7716" y="9494"/>
                    <a:pt x="7725" y="9494"/>
                  </a:cubicBezTo>
                  <a:cubicBezTo>
                    <a:pt x="7733" y="9494"/>
                    <a:pt x="7742" y="9490"/>
                    <a:pt x="7750" y="9482"/>
                  </a:cubicBezTo>
                  <a:cubicBezTo>
                    <a:pt x="7818" y="9448"/>
                    <a:pt x="7869" y="9397"/>
                    <a:pt x="7937" y="9346"/>
                  </a:cubicBezTo>
                  <a:cubicBezTo>
                    <a:pt x="7971" y="9329"/>
                    <a:pt x="8005" y="9295"/>
                    <a:pt x="8039" y="9278"/>
                  </a:cubicBezTo>
                  <a:cubicBezTo>
                    <a:pt x="8073" y="9244"/>
                    <a:pt x="8107" y="9244"/>
                    <a:pt x="8124" y="9193"/>
                  </a:cubicBezTo>
                  <a:cubicBezTo>
                    <a:pt x="8124" y="9176"/>
                    <a:pt x="8124" y="9142"/>
                    <a:pt x="8090" y="9142"/>
                  </a:cubicBezTo>
                  <a:cubicBezTo>
                    <a:pt x="8083" y="9140"/>
                    <a:pt x="8076" y="9139"/>
                    <a:pt x="8069" y="9139"/>
                  </a:cubicBezTo>
                  <a:cubicBezTo>
                    <a:pt x="8008" y="9139"/>
                    <a:pt x="7949" y="9198"/>
                    <a:pt x="7903" y="9244"/>
                  </a:cubicBezTo>
                  <a:cubicBezTo>
                    <a:pt x="7852" y="9261"/>
                    <a:pt x="7835" y="9295"/>
                    <a:pt x="7801" y="9329"/>
                  </a:cubicBezTo>
                  <a:cubicBezTo>
                    <a:pt x="7784" y="9329"/>
                    <a:pt x="7784" y="9312"/>
                    <a:pt x="7767" y="9312"/>
                  </a:cubicBezTo>
                  <a:cubicBezTo>
                    <a:pt x="7756" y="9311"/>
                    <a:pt x="7746" y="9310"/>
                    <a:pt x="7735" y="9310"/>
                  </a:cubicBezTo>
                  <a:cubicBezTo>
                    <a:pt x="7580" y="9310"/>
                    <a:pt x="7454" y="9420"/>
                    <a:pt x="7343" y="9516"/>
                  </a:cubicBezTo>
                  <a:cubicBezTo>
                    <a:pt x="7258" y="9584"/>
                    <a:pt x="7173" y="9652"/>
                    <a:pt x="7088" y="9737"/>
                  </a:cubicBezTo>
                  <a:cubicBezTo>
                    <a:pt x="7071" y="9720"/>
                    <a:pt x="7054" y="9703"/>
                    <a:pt x="7020" y="9703"/>
                  </a:cubicBezTo>
                  <a:cubicBezTo>
                    <a:pt x="6952" y="9737"/>
                    <a:pt x="6884" y="9771"/>
                    <a:pt x="6833" y="9822"/>
                  </a:cubicBezTo>
                  <a:cubicBezTo>
                    <a:pt x="6782" y="9873"/>
                    <a:pt x="6731" y="9958"/>
                    <a:pt x="6731" y="10026"/>
                  </a:cubicBezTo>
                  <a:cubicBezTo>
                    <a:pt x="6731" y="10043"/>
                    <a:pt x="6731" y="10060"/>
                    <a:pt x="6731" y="10077"/>
                  </a:cubicBezTo>
                  <a:lnTo>
                    <a:pt x="6680" y="10077"/>
                  </a:lnTo>
                  <a:cubicBezTo>
                    <a:pt x="6680" y="10060"/>
                    <a:pt x="6680" y="10060"/>
                    <a:pt x="6680" y="10060"/>
                  </a:cubicBezTo>
                  <a:cubicBezTo>
                    <a:pt x="6680" y="10043"/>
                    <a:pt x="6680" y="10043"/>
                    <a:pt x="6680" y="10026"/>
                  </a:cubicBezTo>
                  <a:cubicBezTo>
                    <a:pt x="6714" y="9941"/>
                    <a:pt x="6765" y="9856"/>
                    <a:pt x="6850" y="9805"/>
                  </a:cubicBezTo>
                  <a:cubicBezTo>
                    <a:pt x="6901" y="9771"/>
                    <a:pt x="6867" y="9686"/>
                    <a:pt x="6799" y="9686"/>
                  </a:cubicBezTo>
                  <a:cubicBezTo>
                    <a:pt x="6714" y="9703"/>
                    <a:pt x="6646" y="9754"/>
                    <a:pt x="6595" y="9822"/>
                  </a:cubicBezTo>
                  <a:cubicBezTo>
                    <a:pt x="6714" y="9533"/>
                    <a:pt x="6850" y="9278"/>
                    <a:pt x="7054" y="9006"/>
                  </a:cubicBezTo>
                  <a:cubicBezTo>
                    <a:pt x="7275" y="8734"/>
                    <a:pt x="7513" y="8479"/>
                    <a:pt x="7716" y="8173"/>
                  </a:cubicBezTo>
                  <a:cubicBezTo>
                    <a:pt x="7716" y="8161"/>
                    <a:pt x="7708" y="8149"/>
                    <a:pt x="7697" y="8149"/>
                  </a:cubicBezTo>
                  <a:cubicBezTo>
                    <a:pt x="7692" y="8149"/>
                    <a:pt x="7687" y="8151"/>
                    <a:pt x="7682" y="8156"/>
                  </a:cubicBezTo>
                  <a:cubicBezTo>
                    <a:pt x="7677" y="8162"/>
                    <a:pt x="7671" y="8167"/>
                    <a:pt x="7666" y="8173"/>
                  </a:cubicBezTo>
                  <a:lnTo>
                    <a:pt x="7666" y="8173"/>
                  </a:lnTo>
                  <a:cubicBezTo>
                    <a:pt x="8243" y="7391"/>
                    <a:pt x="8974" y="6847"/>
                    <a:pt x="9739" y="6253"/>
                  </a:cubicBezTo>
                  <a:cubicBezTo>
                    <a:pt x="10028" y="6032"/>
                    <a:pt x="10300" y="5777"/>
                    <a:pt x="10572" y="5522"/>
                  </a:cubicBezTo>
                  <a:cubicBezTo>
                    <a:pt x="10810" y="5318"/>
                    <a:pt x="11183" y="4944"/>
                    <a:pt x="11540" y="4825"/>
                  </a:cubicBezTo>
                  <a:lnTo>
                    <a:pt x="11795" y="4825"/>
                  </a:lnTo>
                  <a:cubicBezTo>
                    <a:pt x="11809" y="4830"/>
                    <a:pt x="11820" y="4832"/>
                    <a:pt x="11830" y="4832"/>
                  </a:cubicBezTo>
                  <a:cubicBezTo>
                    <a:pt x="11855" y="4832"/>
                    <a:pt x="11868" y="4816"/>
                    <a:pt x="11880" y="4791"/>
                  </a:cubicBezTo>
                  <a:cubicBezTo>
                    <a:pt x="11914" y="4791"/>
                    <a:pt x="11948" y="4757"/>
                    <a:pt x="11948" y="4740"/>
                  </a:cubicBezTo>
                  <a:cubicBezTo>
                    <a:pt x="12016" y="4706"/>
                    <a:pt x="12084" y="4689"/>
                    <a:pt x="12118" y="4621"/>
                  </a:cubicBezTo>
                  <a:cubicBezTo>
                    <a:pt x="12152" y="4604"/>
                    <a:pt x="12118" y="4570"/>
                    <a:pt x="12101" y="4570"/>
                  </a:cubicBezTo>
                  <a:lnTo>
                    <a:pt x="12067" y="4570"/>
                  </a:lnTo>
                  <a:cubicBezTo>
                    <a:pt x="12458" y="4485"/>
                    <a:pt x="12849" y="4281"/>
                    <a:pt x="13206" y="4128"/>
                  </a:cubicBezTo>
                  <a:cubicBezTo>
                    <a:pt x="13716" y="3924"/>
                    <a:pt x="14260" y="3822"/>
                    <a:pt x="14769" y="3635"/>
                  </a:cubicBezTo>
                  <a:cubicBezTo>
                    <a:pt x="14803" y="3635"/>
                    <a:pt x="14854" y="3635"/>
                    <a:pt x="14888" y="3618"/>
                  </a:cubicBezTo>
                  <a:close/>
                  <a:moveTo>
                    <a:pt x="25510" y="17198"/>
                  </a:moveTo>
                  <a:cubicBezTo>
                    <a:pt x="25527" y="17231"/>
                    <a:pt x="25544" y="17265"/>
                    <a:pt x="25578" y="17282"/>
                  </a:cubicBezTo>
                  <a:cubicBezTo>
                    <a:pt x="25476" y="17282"/>
                    <a:pt x="25374" y="17299"/>
                    <a:pt x="25272" y="17316"/>
                  </a:cubicBezTo>
                  <a:cubicBezTo>
                    <a:pt x="25272" y="17299"/>
                    <a:pt x="25272" y="17265"/>
                    <a:pt x="25272" y="17231"/>
                  </a:cubicBezTo>
                  <a:cubicBezTo>
                    <a:pt x="25306" y="17215"/>
                    <a:pt x="25306" y="17215"/>
                    <a:pt x="25323" y="17198"/>
                  </a:cubicBezTo>
                  <a:cubicBezTo>
                    <a:pt x="25340" y="17248"/>
                    <a:pt x="25374" y="17282"/>
                    <a:pt x="25442" y="17282"/>
                  </a:cubicBezTo>
                  <a:cubicBezTo>
                    <a:pt x="25459" y="17282"/>
                    <a:pt x="25493" y="17265"/>
                    <a:pt x="25493" y="17248"/>
                  </a:cubicBezTo>
                  <a:cubicBezTo>
                    <a:pt x="25493" y="17231"/>
                    <a:pt x="25493" y="17231"/>
                    <a:pt x="25493" y="17231"/>
                  </a:cubicBezTo>
                  <a:lnTo>
                    <a:pt x="25510" y="17231"/>
                  </a:lnTo>
                  <a:cubicBezTo>
                    <a:pt x="25510" y="17215"/>
                    <a:pt x="25510" y="17215"/>
                    <a:pt x="25510" y="17198"/>
                  </a:cubicBezTo>
                  <a:close/>
                  <a:moveTo>
                    <a:pt x="22213" y="17299"/>
                  </a:moveTo>
                  <a:cubicBezTo>
                    <a:pt x="22213" y="17316"/>
                    <a:pt x="22230" y="17316"/>
                    <a:pt x="22230" y="17333"/>
                  </a:cubicBezTo>
                  <a:cubicBezTo>
                    <a:pt x="22213" y="17316"/>
                    <a:pt x="22196" y="17316"/>
                    <a:pt x="22179" y="17299"/>
                  </a:cubicBezTo>
                  <a:close/>
                  <a:moveTo>
                    <a:pt x="15228" y="14784"/>
                  </a:moveTo>
                  <a:cubicBezTo>
                    <a:pt x="15262" y="14801"/>
                    <a:pt x="15279" y="14835"/>
                    <a:pt x="15313" y="14852"/>
                  </a:cubicBezTo>
                  <a:cubicBezTo>
                    <a:pt x="15398" y="14920"/>
                    <a:pt x="15483" y="14988"/>
                    <a:pt x="15585" y="15056"/>
                  </a:cubicBezTo>
                  <a:cubicBezTo>
                    <a:pt x="15381" y="15447"/>
                    <a:pt x="15279" y="15889"/>
                    <a:pt x="15177" y="16297"/>
                  </a:cubicBezTo>
                  <a:cubicBezTo>
                    <a:pt x="15075" y="16688"/>
                    <a:pt x="14973" y="17062"/>
                    <a:pt x="14888" y="17452"/>
                  </a:cubicBezTo>
                  <a:cubicBezTo>
                    <a:pt x="14854" y="17435"/>
                    <a:pt x="14820" y="17418"/>
                    <a:pt x="14803" y="17401"/>
                  </a:cubicBezTo>
                  <a:cubicBezTo>
                    <a:pt x="14650" y="17350"/>
                    <a:pt x="14514" y="17299"/>
                    <a:pt x="14379" y="17248"/>
                  </a:cubicBezTo>
                  <a:cubicBezTo>
                    <a:pt x="14430" y="17028"/>
                    <a:pt x="14498" y="16790"/>
                    <a:pt x="14565" y="16569"/>
                  </a:cubicBezTo>
                  <a:cubicBezTo>
                    <a:pt x="14752" y="15957"/>
                    <a:pt x="14990" y="15379"/>
                    <a:pt x="15228" y="14784"/>
                  </a:cubicBezTo>
                  <a:close/>
                  <a:moveTo>
                    <a:pt x="22468" y="17384"/>
                  </a:moveTo>
                  <a:cubicBezTo>
                    <a:pt x="22485" y="17435"/>
                    <a:pt x="22502" y="17486"/>
                    <a:pt x="22536" y="17537"/>
                  </a:cubicBezTo>
                  <a:cubicBezTo>
                    <a:pt x="22502" y="17520"/>
                    <a:pt x="22468" y="17486"/>
                    <a:pt x="22434" y="17469"/>
                  </a:cubicBezTo>
                  <a:cubicBezTo>
                    <a:pt x="22434" y="17469"/>
                    <a:pt x="22451" y="17469"/>
                    <a:pt x="22451" y="17452"/>
                  </a:cubicBezTo>
                  <a:cubicBezTo>
                    <a:pt x="22468" y="17435"/>
                    <a:pt x="22468" y="17401"/>
                    <a:pt x="22468" y="17384"/>
                  </a:cubicBezTo>
                  <a:close/>
                  <a:moveTo>
                    <a:pt x="25901" y="13493"/>
                  </a:moveTo>
                  <a:cubicBezTo>
                    <a:pt x="25935" y="13510"/>
                    <a:pt x="25969" y="13510"/>
                    <a:pt x="26003" y="13527"/>
                  </a:cubicBezTo>
                  <a:cubicBezTo>
                    <a:pt x="25714" y="14733"/>
                    <a:pt x="25833" y="16127"/>
                    <a:pt x="26258" y="17265"/>
                  </a:cubicBezTo>
                  <a:cubicBezTo>
                    <a:pt x="26224" y="17265"/>
                    <a:pt x="26173" y="17248"/>
                    <a:pt x="26122" y="17248"/>
                  </a:cubicBezTo>
                  <a:cubicBezTo>
                    <a:pt x="26139" y="17248"/>
                    <a:pt x="26139" y="17231"/>
                    <a:pt x="26156" y="17215"/>
                  </a:cubicBezTo>
                  <a:cubicBezTo>
                    <a:pt x="26188" y="17151"/>
                    <a:pt x="26127" y="17100"/>
                    <a:pt x="26069" y="17100"/>
                  </a:cubicBezTo>
                  <a:cubicBezTo>
                    <a:pt x="26033" y="17100"/>
                    <a:pt x="25999" y="17119"/>
                    <a:pt x="25986" y="17164"/>
                  </a:cubicBezTo>
                  <a:cubicBezTo>
                    <a:pt x="25986" y="17147"/>
                    <a:pt x="25986" y="17130"/>
                    <a:pt x="25986" y="17113"/>
                  </a:cubicBezTo>
                  <a:cubicBezTo>
                    <a:pt x="25986" y="17066"/>
                    <a:pt x="25945" y="17040"/>
                    <a:pt x="25905" y="17040"/>
                  </a:cubicBezTo>
                  <a:cubicBezTo>
                    <a:pt x="25873" y="17040"/>
                    <a:pt x="25841" y="17057"/>
                    <a:pt x="25833" y="17096"/>
                  </a:cubicBezTo>
                  <a:cubicBezTo>
                    <a:pt x="25799" y="17147"/>
                    <a:pt x="25782" y="17198"/>
                    <a:pt x="25816" y="17248"/>
                  </a:cubicBezTo>
                  <a:cubicBezTo>
                    <a:pt x="25782" y="17248"/>
                    <a:pt x="25765" y="17265"/>
                    <a:pt x="25731" y="17265"/>
                  </a:cubicBezTo>
                  <a:cubicBezTo>
                    <a:pt x="25731" y="17248"/>
                    <a:pt x="25731" y="17248"/>
                    <a:pt x="25748" y="17248"/>
                  </a:cubicBezTo>
                  <a:cubicBezTo>
                    <a:pt x="25765" y="17215"/>
                    <a:pt x="25731" y="17181"/>
                    <a:pt x="25714" y="17164"/>
                  </a:cubicBezTo>
                  <a:cubicBezTo>
                    <a:pt x="25714" y="17147"/>
                    <a:pt x="25680" y="17130"/>
                    <a:pt x="25680" y="17130"/>
                  </a:cubicBezTo>
                  <a:cubicBezTo>
                    <a:pt x="25663" y="17113"/>
                    <a:pt x="25680" y="17079"/>
                    <a:pt x="25680" y="17062"/>
                  </a:cubicBezTo>
                  <a:cubicBezTo>
                    <a:pt x="25702" y="17008"/>
                    <a:pt x="25655" y="16974"/>
                    <a:pt x="25609" y="16974"/>
                  </a:cubicBezTo>
                  <a:cubicBezTo>
                    <a:pt x="25583" y="16974"/>
                    <a:pt x="25557" y="16986"/>
                    <a:pt x="25544" y="17011"/>
                  </a:cubicBezTo>
                  <a:cubicBezTo>
                    <a:pt x="25529" y="17026"/>
                    <a:pt x="25528" y="17040"/>
                    <a:pt x="25527" y="17055"/>
                  </a:cubicBezTo>
                  <a:lnTo>
                    <a:pt x="25527" y="17055"/>
                  </a:lnTo>
                  <a:cubicBezTo>
                    <a:pt x="25528" y="16973"/>
                    <a:pt x="25545" y="16907"/>
                    <a:pt x="25561" y="16824"/>
                  </a:cubicBezTo>
                  <a:cubicBezTo>
                    <a:pt x="25574" y="16787"/>
                    <a:pt x="25533" y="16759"/>
                    <a:pt x="25496" y="16759"/>
                  </a:cubicBezTo>
                  <a:cubicBezTo>
                    <a:pt x="25482" y="16759"/>
                    <a:pt x="25469" y="16763"/>
                    <a:pt x="25459" y="16773"/>
                  </a:cubicBezTo>
                  <a:cubicBezTo>
                    <a:pt x="25459" y="16739"/>
                    <a:pt x="25476" y="16705"/>
                    <a:pt x="25493" y="16688"/>
                  </a:cubicBezTo>
                  <a:cubicBezTo>
                    <a:pt x="25508" y="16629"/>
                    <a:pt x="25472" y="16582"/>
                    <a:pt x="25428" y="16582"/>
                  </a:cubicBezTo>
                  <a:cubicBezTo>
                    <a:pt x="25422" y="16582"/>
                    <a:pt x="25415" y="16583"/>
                    <a:pt x="25408" y="16586"/>
                  </a:cubicBezTo>
                  <a:cubicBezTo>
                    <a:pt x="25408" y="16569"/>
                    <a:pt x="25408" y="16569"/>
                    <a:pt x="25408" y="16569"/>
                  </a:cubicBezTo>
                  <a:cubicBezTo>
                    <a:pt x="25418" y="16531"/>
                    <a:pt x="25390" y="16508"/>
                    <a:pt x="25361" y="16508"/>
                  </a:cubicBezTo>
                  <a:cubicBezTo>
                    <a:pt x="25338" y="16508"/>
                    <a:pt x="25314" y="16522"/>
                    <a:pt x="25306" y="16552"/>
                  </a:cubicBezTo>
                  <a:cubicBezTo>
                    <a:pt x="25306" y="16586"/>
                    <a:pt x="25306" y="16620"/>
                    <a:pt x="25323" y="16671"/>
                  </a:cubicBezTo>
                  <a:cubicBezTo>
                    <a:pt x="25272" y="16739"/>
                    <a:pt x="25238" y="16824"/>
                    <a:pt x="25221" y="16909"/>
                  </a:cubicBezTo>
                  <a:cubicBezTo>
                    <a:pt x="25204" y="16943"/>
                    <a:pt x="25187" y="16994"/>
                    <a:pt x="25170" y="17045"/>
                  </a:cubicBezTo>
                  <a:cubicBezTo>
                    <a:pt x="25153" y="17062"/>
                    <a:pt x="25153" y="17079"/>
                    <a:pt x="25136" y="17096"/>
                  </a:cubicBezTo>
                  <a:cubicBezTo>
                    <a:pt x="25119" y="17164"/>
                    <a:pt x="25085" y="17265"/>
                    <a:pt x="25136" y="17333"/>
                  </a:cubicBezTo>
                  <a:cubicBezTo>
                    <a:pt x="25119" y="17350"/>
                    <a:pt x="25119" y="17350"/>
                    <a:pt x="25102" y="17350"/>
                  </a:cubicBezTo>
                  <a:cubicBezTo>
                    <a:pt x="25085" y="17316"/>
                    <a:pt x="25068" y="17265"/>
                    <a:pt x="25068" y="17231"/>
                  </a:cubicBezTo>
                  <a:cubicBezTo>
                    <a:pt x="25051" y="17181"/>
                    <a:pt x="25068" y="17130"/>
                    <a:pt x="25068" y="17079"/>
                  </a:cubicBezTo>
                  <a:cubicBezTo>
                    <a:pt x="25080" y="17043"/>
                    <a:pt x="25042" y="16999"/>
                    <a:pt x="25007" y="16999"/>
                  </a:cubicBezTo>
                  <a:cubicBezTo>
                    <a:pt x="24992" y="16999"/>
                    <a:pt x="24977" y="17007"/>
                    <a:pt x="24966" y="17028"/>
                  </a:cubicBezTo>
                  <a:cubicBezTo>
                    <a:pt x="24898" y="17113"/>
                    <a:pt x="24881" y="17265"/>
                    <a:pt x="24932" y="17367"/>
                  </a:cubicBezTo>
                  <a:cubicBezTo>
                    <a:pt x="24915" y="17384"/>
                    <a:pt x="24915" y="17384"/>
                    <a:pt x="24898" y="17384"/>
                  </a:cubicBezTo>
                  <a:cubicBezTo>
                    <a:pt x="24898" y="17367"/>
                    <a:pt x="24881" y="17350"/>
                    <a:pt x="24864" y="17333"/>
                  </a:cubicBezTo>
                  <a:cubicBezTo>
                    <a:pt x="24864" y="17248"/>
                    <a:pt x="24881" y="17181"/>
                    <a:pt x="24898" y="17096"/>
                  </a:cubicBezTo>
                  <a:cubicBezTo>
                    <a:pt x="24898" y="17050"/>
                    <a:pt x="24861" y="17012"/>
                    <a:pt x="24825" y="17012"/>
                  </a:cubicBezTo>
                  <a:cubicBezTo>
                    <a:pt x="24808" y="17012"/>
                    <a:pt x="24791" y="17022"/>
                    <a:pt x="24780" y="17045"/>
                  </a:cubicBezTo>
                  <a:lnTo>
                    <a:pt x="24763" y="17045"/>
                  </a:lnTo>
                  <a:cubicBezTo>
                    <a:pt x="24763" y="17011"/>
                    <a:pt x="24763" y="16960"/>
                    <a:pt x="24763" y="16926"/>
                  </a:cubicBezTo>
                  <a:cubicBezTo>
                    <a:pt x="24763" y="16889"/>
                    <a:pt x="24727" y="16861"/>
                    <a:pt x="24695" y="16861"/>
                  </a:cubicBezTo>
                  <a:cubicBezTo>
                    <a:pt x="24682" y="16861"/>
                    <a:pt x="24670" y="16865"/>
                    <a:pt x="24661" y="16875"/>
                  </a:cubicBezTo>
                  <a:cubicBezTo>
                    <a:pt x="24678" y="16824"/>
                    <a:pt x="24678" y="16773"/>
                    <a:pt x="24695" y="16722"/>
                  </a:cubicBezTo>
                  <a:cubicBezTo>
                    <a:pt x="24705" y="16680"/>
                    <a:pt x="24670" y="16651"/>
                    <a:pt x="24634" y="16651"/>
                  </a:cubicBezTo>
                  <a:cubicBezTo>
                    <a:pt x="24611" y="16651"/>
                    <a:pt x="24589" y="16662"/>
                    <a:pt x="24576" y="16688"/>
                  </a:cubicBezTo>
                  <a:cubicBezTo>
                    <a:pt x="24542" y="16756"/>
                    <a:pt x="24525" y="16824"/>
                    <a:pt x="24508" y="16892"/>
                  </a:cubicBezTo>
                  <a:cubicBezTo>
                    <a:pt x="24491" y="16977"/>
                    <a:pt x="24457" y="17045"/>
                    <a:pt x="24508" y="17113"/>
                  </a:cubicBezTo>
                  <a:cubicBezTo>
                    <a:pt x="24508" y="17130"/>
                    <a:pt x="24542" y="17130"/>
                    <a:pt x="24559" y="17130"/>
                  </a:cubicBezTo>
                  <a:cubicBezTo>
                    <a:pt x="24559" y="17147"/>
                    <a:pt x="24559" y="17164"/>
                    <a:pt x="24559" y="17181"/>
                  </a:cubicBezTo>
                  <a:cubicBezTo>
                    <a:pt x="24542" y="17172"/>
                    <a:pt x="24525" y="17168"/>
                    <a:pt x="24510" y="17168"/>
                  </a:cubicBezTo>
                  <a:cubicBezTo>
                    <a:pt x="24495" y="17168"/>
                    <a:pt x="24482" y="17172"/>
                    <a:pt x="24474" y="17181"/>
                  </a:cubicBezTo>
                  <a:cubicBezTo>
                    <a:pt x="24474" y="17181"/>
                    <a:pt x="24457" y="17181"/>
                    <a:pt x="24457" y="17198"/>
                  </a:cubicBezTo>
                  <a:cubicBezTo>
                    <a:pt x="24444" y="17161"/>
                    <a:pt x="24414" y="17133"/>
                    <a:pt x="24386" y="17133"/>
                  </a:cubicBezTo>
                  <a:cubicBezTo>
                    <a:pt x="24375" y="17133"/>
                    <a:pt x="24364" y="17137"/>
                    <a:pt x="24355" y="17147"/>
                  </a:cubicBezTo>
                  <a:cubicBezTo>
                    <a:pt x="24236" y="17231"/>
                    <a:pt x="24100" y="17384"/>
                    <a:pt x="24049" y="17537"/>
                  </a:cubicBezTo>
                  <a:cubicBezTo>
                    <a:pt x="24066" y="17435"/>
                    <a:pt x="24100" y="17333"/>
                    <a:pt x="24134" y="17231"/>
                  </a:cubicBezTo>
                  <a:cubicBezTo>
                    <a:pt x="24170" y="17183"/>
                    <a:pt x="24121" y="17135"/>
                    <a:pt x="24077" y="17135"/>
                  </a:cubicBezTo>
                  <a:cubicBezTo>
                    <a:pt x="24059" y="17135"/>
                    <a:pt x="24042" y="17144"/>
                    <a:pt x="24032" y="17164"/>
                  </a:cubicBezTo>
                  <a:cubicBezTo>
                    <a:pt x="24024" y="17164"/>
                    <a:pt x="24020" y="17164"/>
                    <a:pt x="24017" y="17165"/>
                  </a:cubicBezTo>
                  <a:lnTo>
                    <a:pt x="24017" y="17165"/>
                  </a:lnTo>
                  <a:cubicBezTo>
                    <a:pt x="24022" y="17148"/>
                    <a:pt x="24032" y="17125"/>
                    <a:pt x="24032" y="17113"/>
                  </a:cubicBezTo>
                  <a:cubicBezTo>
                    <a:pt x="24044" y="17076"/>
                    <a:pt x="24003" y="17048"/>
                    <a:pt x="23967" y="17048"/>
                  </a:cubicBezTo>
                  <a:cubicBezTo>
                    <a:pt x="23953" y="17048"/>
                    <a:pt x="23939" y="17052"/>
                    <a:pt x="23930" y="17062"/>
                  </a:cubicBezTo>
                  <a:cubicBezTo>
                    <a:pt x="23981" y="16977"/>
                    <a:pt x="23981" y="16824"/>
                    <a:pt x="23998" y="16756"/>
                  </a:cubicBezTo>
                  <a:cubicBezTo>
                    <a:pt x="23998" y="16714"/>
                    <a:pt x="23975" y="16683"/>
                    <a:pt x="23948" y="16683"/>
                  </a:cubicBezTo>
                  <a:cubicBezTo>
                    <a:pt x="23942" y="16683"/>
                    <a:pt x="23936" y="16685"/>
                    <a:pt x="23930" y="16688"/>
                  </a:cubicBezTo>
                  <a:cubicBezTo>
                    <a:pt x="23964" y="16637"/>
                    <a:pt x="23964" y="16586"/>
                    <a:pt x="23981" y="16535"/>
                  </a:cubicBezTo>
                  <a:cubicBezTo>
                    <a:pt x="23998" y="16467"/>
                    <a:pt x="24032" y="16399"/>
                    <a:pt x="24066" y="16331"/>
                  </a:cubicBezTo>
                  <a:cubicBezTo>
                    <a:pt x="24090" y="16307"/>
                    <a:pt x="24063" y="16283"/>
                    <a:pt x="24039" y="16283"/>
                  </a:cubicBezTo>
                  <a:cubicBezTo>
                    <a:pt x="24029" y="16283"/>
                    <a:pt x="24020" y="16287"/>
                    <a:pt x="24015" y="16297"/>
                  </a:cubicBezTo>
                  <a:cubicBezTo>
                    <a:pt x="23964" y="16348"/>
                    <a:pt x="23913" y="16416"/>
                    <a:pt x="23896" y="16484"/>
                  </a:cubicBezTo>
                  <a:cubicBezTo>
                    <a:pt x="23862" y="16552"/>
                    <a:pt x="23828" y="16620"/>
                    <a:pt x="23862" y="16688"/>
                  </a:cubicBezTo>
                  <a:cubicBezTo>
                    <a:pt x="23862" y="16688"/>
                    <a:pt x="23879" y="16705"/>
                    <a:pt x="23879" y="16705"/>
                  </a:cubicBezTo>
                  <a:cubicBezTo>
                    <a:pt x="23879" y="16705"/>
                    <a:pt x="23879" y="16722"/>
                    <a:pt x="23879" y="16722"/>
                  </a:cubicBezTo>
                  <a:cubicBezTo>
                    <a:pt x="23862" y="16773"/>
                    <a:pt x="23845" y="16807"/>
                    <a:pt x="23828" y="16858"/>
                  </a:cubicBezTo>
                  <a:cubicBezTo>
                    <a:pt x="23828" y="16722"/>
                    <a:pt x="23811" y="16569"/>
                    <a:pt x="23794" y="16433"/>
                  </a:cubicBezTo>
                  <a:cubicBezTo>
                    <a:pt x="23743" y="16042"/>
                    <a:pt x="23913" y="15583"/>
                    <a:pt x="24032" y="15209"/>
                  </a:cubicBezTo>
                  <a:cubicBezTo>
                    <a:pt x="24066" y="15090"/>
                    <a:pt x="24117" y="14971"/>
                    <a:pt x="24168" y="14852"/>
                  </a:cubicBezTo>
                  <a:lnTo>
                    <a:pt x="24185" y="14852"/>
                  </a:lnTo>
                  <a:cubicBezTo>
                    <a:pt x="24661" y="14444"/>
                    <a:pt x="25153" y="14019"/>
                    <a:pt x="25612" y="13578"/>
                  </a:cubicBezTo>
                  <a:cubicBezTo>
                    <a:pt x="25714" y="13561"/>
                    <a:pt x="25833" y="13544"/>
                    <a:pt x="25901" y="13493"/>
                  </a:cubicBezTo>
                  <a:close/>
                  <a:moveTo>
                    <a:pt x="24321" y="17469"/>
                  </a:moveTo>
                  <a:cubicBezTo>
                    <a:pt x="24321" y="17486"/>
                    <a:pt x="24321" y="17503"/>
                    <a:pt x="24338" y="17537"/>
                  </a:cubicBezTo>
                  <a:cubicBezTo>
                    <a:pt x="24321" y="17537"/>
                    <a:pt x="24304" y="17537"/>
                    <a:pt x="24287" y="17554"/>
                  </a:cubicBezTo>
                  <a:cubicBezTo>
                    <a:pt x="24287" y="17537"/>
                    <a:pt x="24304" y="17520"/>
                    <a:pt x="24304" y="17503"/>
                  </a:cubicBezTo>
                  <a:cubicBezTo>
                    <a:pt x="24304" y="17486"/>
                    <a:pt x="24321" y="17486"/>
                    <a:pt x="24321" y="17469"/>
                  </a:cubicBezTo>
                  <a:close/>
                  <a:moveTo>
                    <a:pt x="15687" y="15141"/>
                  </a:moveTo>
                  <a:cubicBezTo>
                    <a:pt x="15772" y="15209"/>
                    <a:pt x="15874" y="15294"/>
                    <a:pt x="15959" y="15379"/>
                  </a:cubicBezTo>
                  <a:cubicBezTo>
                    <a:pt x="15636" y="16093"/>
                    <a:pt x="15636" y="16926"/>
                    <a:pt x="15483" y="17707"/>
                  </a:cubicBezTo>
                  <a:cubicBezTo>
                    <a:pt x="15313" y="17639"/>
                    <a:pt x="15126" y="17554"/>
                    <a:pt x="14956" y="17486"/>
                  </a:cubicBezTo>
                  <a:cubicBezTo>
                    <a:pt x="15177" y="16688"/>
                    <a:pt x="15364" y="15889"/>
                    <a:pt x="15687" y="15141"/>
                  </a:cubicBezTo>
                  <a:close/>
                  <a:moveTo>
                    <a:pt x="22723" y="17537"/>
                  </a:moveTo>
                  <a:lnTo>
                    <a:pt x="22723" y="17537"/>
                  </a:lnTo>
                  <a:cubicBezTo>
                    <a:pt x="22757" y="17588"/>
                    <a:pt x="22791" y="17656"/>
                    <a:pt x="22842" y="17707"/>
                  </a:cubicBezTo>
                  <a:cubicBezTo>
                    <a:pt x="22791" y="17690"/>
                    <a:pt x="22757" y="17673"/>
                    <a:pt x="22723" y="17656"/>
                  </a:cubicBezTo>
                  <a:cubicBezTo>
                    <a:pt x="22740" y="17639"/>
                    <a:pt x="22740" y="17622"/>
                    <a:pt x="22740" y="17622"/>
                  </a:cubicBezTo>
                  <a:cubicBezTo>
                    <a:pt x="22740" y="17588"/>
                    <a:pt x="22740" y="17571"/>
                    <a:pt x="22723" y="17537"/>
                  </a:cubicBezTo>
                  <a:close/>
                  <a:moveTo>
                    <a:pt x="13699" y="17181"/>
                  </a:moveTo>
                  <a:cubicBezTo>
                    <a:pt x="13852" y="17248"/>
                    <a:pt x="14022" y="17316"/>
                    <a:pt x="14175" y="17367"/>
                  </a:cubicBezTo>
                  <a:cubicBezTo>
                    <a:pt x="14141" y="17537"/>
                    <a:pt x="14107" y="17707"/>
                    <a:pt x="14073" y="17877"/>
                  </a:cubicBezTo>
                  <a:cubicBezTo>
                    <a:pt x="13886" y="17792"/>
                    <a:pt x="13699" y="17724"/>
                    <a:pt x="13512" y="17639"/>
                  </a:cubicBezTo>
                  <a:cubicBezTo>
                    <a:pt x="13495" y="17622"/>
                    <a:pt x="13495" y="17622"/>
                    <a:pt x="13478" y="17622"/>
                  </a:cubicBezTo>
                  <a:cubicBezTo>
                    <a:pt x="13512" y="17537"/>
                    <a:pt x="13563" y="17452"/>
                    <a:pt x="13597" y="17367"/>
                  </a:cubicBezTo>
                  <a:cubicBezTo>
                    <a:pt x="13631" y="17299"/>
                    <a:pt x="13665" y="17248"/>
                    <a:pt x="13699" y="17181"/>
                  </a:cubicBezTo>
                  <a:close/>
                  <a:moveTo>
                    <a:pt x="23029" y="17656"/>
                  </a:moveTo>
                  <a:lnTo>
                    <a:pt x="23029" y="17656"/>
                  </a:lnTo>
                  <a:cubicBezTo>
                    <a:pt x="23097" y="17758"/>
                    <a:pt x="23165" y="17860"/>
                    <a:pt x="23250" y="17911"/>
                  </a:cubicBezTo>
                  <a:cubicBezTo>
                    <a:pt x="23148" y="17860"/>
                    <a:pt x="23046" y="17826"/>
                    <a:pt x="22961" y="17775"/>
                  </a:cubicBezTo>
                  <a:lnTo>
                    <a:pt x="22995" y="17775"/>
                  </a:lnTo>
                  <a:cubicBezTo>
                    <a:pt x="23012" y="17758"/>
                    <a:pt x="23046" y="17741"/>
                    <a:pt x="23046" y="17724"/>
                  </a:cubicBezTo>
                  <a:cubicBezTo>
                    <a:pt x="23046" y="17690"/>
                    <a:pt x="23029" y="17673"/>
                    <a:pt x="23029" y="17656"/>
                  </a:cubicBezTo>
                  <a:close/>
                  <a:moveTo>
                    <a:pt x="16044" y="15464"/>
                  </a:moveTo>
                  <a:cubicBezTo>
                    <a:pt x="16078" y="15498"/>
                    <a:pt x="16112" y="15532"/>
                    <a:pt x="16146" y="15583"/>
                  </a:cubicBezTo>
                  <a:cubicBezTo>
                    <a:pt x="16248" y="15719"/>
                    <a:pt x="16367" y="15855"/>
                    <a:pt x="16486" y="15974"/>
                  </a:cubicBezTo>
                  <a:cubicBezTo>
                    <a:pt x="16367" y="16637"/>
                    <a:pt x="16265" y="17316"/>
                    <a:pt x="16078" y="17962"/>
                  </a:cubicBezTo>
                  <a:cubicBezTo>
                    <a:pt x="15925" y="17894"/>
                    <a:pt x="15755" y="17826"/>
                    <a:pt x="15602" y="17758"/>
                  </a:cubicBezTo>
                  <a:cubicBezTo>
                    <a:pt x="15772" y="16994"/>
                    <a:pt x="15840" y="16212"/>
                    <a:pt x="16044" y="15464"/>
                  </a:cubicBezTo>
                  <a:close/>
                  <a:moveTo>
                    <a:pt x="26156" y="17452"/>
                  </a:moveTo>
                  <a:cubicBezTo>
                    <a:pt x="26156" y="17452"/>
                    <a:pt x="26156" y="17469"/>
                    <a:pt x="26156" y="17469"/>
                  </a:cubicBezTo>
                  <a:cubicBezTo>
                    <a:pt x="26173" y="17605"/>
                    <a:pt x="26207" y="17724"/>
                    <a:pt x="26275" y="17843"/>
                  </a:cubicBezTo>
                  <a:cubicBezTo>
                    <a:pt x="26275" y="17860"/>
                    <a:pt x="26292" y="17877"/>
                    <a:pt x="26309" y="17894"/>
                  </a:cubicBezTo>
                  <a:cubicBezTo>
                    <a:pt x="25935" y="17911"/>
                    <a:pt x="25578" y="17979"/>
                    <a:pt x="25204" y="17979"/>
                  </a:cubicBezTo>
                  <a:cubicBezTo>
                    <a:pt x="25154" y="17981"/>
                    <a:pt x="25104" y="17982"/>
                    <a:pt x="25053" y="17982"/>
                  </a:cubicBezTo>
                  <a:cubicBezTo>
                    <a:pt x="24878" y="17982"/>
                    <a:pt x="24698" y="17973"/>
                    <a:pt x="24519" y="17973"/>
                  </a:cubicBezTo>
                  <a:cubicBezTo>
                    <a:pt x="24326" y="17973"/>
                    <a:pt x="24133" y="17984"/>
                    <a:pt x="23947" y="18030"/>
                  </a:cubicBezTo>
                  <a:cubicBezTo>
                    <a:pt x="23930" y="17979"/>
                    <a:pt x="23930" y="17928"/>
                    <a:pt x="23913" y="17877"/>
                  </a:cubicBezTo>
                  <a:cubicBezTo>
                    <a:pt x="23930" y="17860"/>
                    <a:pt x="23964" y="17860"/>
                    <a:pt x="23981" y="17826"/>
                  </a:cubicBezTo>
                  <a:cubicBezTo>
                    <a:pt x="24032" y="17792"/>
                    <a:pt x="24083" y="17775"/>
                    <a:pt x="24134" y="17741"/>
                  </a:cubicBezTo>
                  <a:cubicBezTo>
                    <a:pt x="24134" y="17741"/>
                    <a:pt x="24151" y="17758"/>
                    <a:pt x="24151" y="17758"/>
                  </a:cubicBezTo>
                  <a:cubicBezTo>
                    <a:pt x="24185" y="17741"/>
                    <a:pt x="24202" y="17741"/>
                    <a:pt x="24219" y="17707"/>
                  </a:cubicBezTo>
                  <a:cubicBezTo>
                    <a:pt x="24848" y="17469"/>
                    <a:pt x="25493" y="17520"/>
                    <a:pt x="26156" y="17452"/>
                  </a:cubicBezTo>
                  <a:close/>
                  <a:moveTo>
                    <a:pt x="14328" y="17418"/>
                  </a:moveTo>
                  <a:cubicBezTo>
                    <a:pt x="14345" y="17435"/>
                    <a:pt x="14379" y="17435"/>
                    <a:pt x="14413" y="17452"/>
                  </a:cubicBezTo>
                  <a:cubicBezTo>
                    <a:pt x="14565" y="17503"/>
                    <a:pt x="14701" y="17554"/>
                    <a:pt x="14837" y="17605"/>
                  </a:cubicBezTo>
                  <a:cubicBezTo>
                    <a:pt x="14786" y="17775"/>
                    <a:pt x="14752" y="17945"/>
                    <a:pt x="14701" y="18098"/>
                  </a:cubicBezTo>
                  <a:cubicBezTo>
                    <a:pt x="14701" y="18115"/>
                    <a:pt x="14701" y="18115"/>
                    <a:pt x="14701" y="18115"/>
                  </a:cubicBezTo>
                  <a:cubicBezTo>
                    <a:pt x="14514" y="18047"/>
                    <a:pt x="14328" y="17979"/>
                    <a:pt x="14141" y="17911"/>
                  </a:cubicBezTo>
                  <a:cubicBezTo>
                    <a:pt x="14209" y="17741"/>
                    <a:pt x="14277" y="17588"/>
                    <a:pt x="14328" y="17418"/>
                  </a:cubicBezTo>
                  <a:close/>
                  <a:moveTo>
                    <a:pt x="19817" y="10642"/>
                  </a:moveTo>
                  <a:cubicBezTo>
                    <a:pt x="19889" y="10642"/>
                    <a:pt x="19961" y="10646"/>
                    <a:pt x="20038" y="10654"/>
                  </a:cubicBezTo>
                  <a:cubicBezTo>
                    <a:pt x="20174" y="10654"/>
                    <a:pt x="20327" y="10671"/>
                    <a:pt x="20463" y="10705"/>
                  </a:cubicBezTo>
                  <a:cubicBezTo>
                    <a:pt x="20480" y="10739"/>
                    <a:pt x="20514" y="10773"/>
                    <a:pt x="20565" y="10773"/>
                  </a:cubicBezTo>
                  <a:cubicBezTo>
                    <a:pt x="20616" y="10756"/>
                    <a:pt x="20667" y="10756"/>
                    <a:pt x="20718" y="10739"/>
                  </a:cubicBezTo>
                  <a:cubicBezTo>
                    <a:pt x="20786" y="10756"/>
                    <a:pt x="20854" y="10756"/>
                    <a:pt x="20922" y="10773"/>
                  </a:cubicBezTo>
                  <a:cubicBezTo>
                    <a:pt x="20922" y="10807"/>
                    <a:pt x="20905" y="10824"/>
                    <a:pt x="20905" y="10858"/>
                  </a:cubicBezTo>
                  <a:cubicBezTo>
                    <a:pt x="20871" y="10875"/>
                    <a:pt x="20871" y="10892"/>
                    <a:pt x="20871" y="10909"/>
                  </a:cubicBezTo>
                  <a:lnTo>
                    <a:pt x="20854" y="10909"/>
                  </a:lnTo>
                  <a:cubicBezTo>
                    <a:pt x="20769" y="10926"/>
                    <a:pt x="20684" y="11045"/>
                    <a:pt x="20633" y="11096"/>
                  </a:cubicBezTo>
                  <a:cubicBezTo>
                    <a:pt x="20616" y="11113"/>
                    <a:pt x="20616" y="11113"/>
                    <a:pt x="20616" y="11130"/>
                  </a:cubicBezTo>
                  <a:lnTo>
                    <a:pt x="20565" y="11130"/>
                  </a:lnTo>
                  <a:cubicBezTo>
                    <a:pt x="20565" y="11116"/>
                    <a:pt x="20554" y="11092"/>
                    <a:pt x="20531" y="11092"/>
                  </a:cubicBezTo>
                  <a:cubicBezTo>
                    <a:pt x="20526" y="11092"/>
                    <a:pt x="20520" y="11093"/>
                    <a:pt x="20514" y="11096"/>
                  </a:cubicBezTo>
                  <a:lnTo>
                    <a:pt x="20480" y="11096"/>
                  </a:lnTo>
                  <a:cubicBezTo>
                    <a:pt x="20429" y="11113"/>
                    <a:pt x="20395" y="11147"/>
                    <a:pt x="20412" y="11198"/>
                  </a:cubicBezTo>
                  <a:cubicBezTo>
                    <a:pt x="20412" y="11215"/>
                    <a:pt x="20412" y="11232"/>
                    <a:pt x="20429" y="11249"/>
                  </a:cubicBezTo>
                  <a:cubicBezTo>
                    <a:pt x="20344" y="11334"/>
                    <a:pt x="20361" y="11470"/>
                    <a:pt x="20378" y="11572"/>
                  </a:cubicBezTo>
                  <a:cubicBezTo>
                    <a:pt x="20378" y="11657"/>
                    <a:pt x="20395" y="11691"/>
                    <a:pt x="20446" y="11725"/>
                  </a:cubicBezTo>
                  <a:cubicBezTo>
                    <a:pt x="20497" y="11759"/>
                    <a:pt x="20531" y="11776"/>
                    <a:pt x="20582" y="11793"/>
                  </a:cubicBezTo>
                  <a:lnTo>
                    <a:pt x="20616" y="11793"/>
                  </a:lnTo>
                  <a:cubicBezTo>
                    <a:pt x="20616" y="11810"/>
                    <a:pt x="20616" y="11810"/>
                    <a:pt x="20616" y="11827"/>
                  </a:cubicBezTo>
                  <a:cubicBezTo>
                    <a:pt x="20616" y="11861"/>
                    <a:pt x="20633" y="11878"/>
                    <a:pt x="20650" y="11912"/>
                  </a:cubicBezTo>
                  <a:cubicBezTo>
                    <a:pt x="20616" y="11963"/>
                    <a:pt x="20599" y="12048"/>
                    <a:pt x="20599" y="12099"/>
                  </a:cubicBezTo>
                  <a:cubicBezTo>
                    <a:pt x="20582" y="12150"/>
                    <a:pt x="20582" y="12201"/>
                    <a:pt x="20582" y="12252"/>
                  </a:cubicBezTo>
                  <a:cubicBezTo>
                    <a:pt x="20072" y="12167"/>
                    <a:pt x="19562" y="12099"/>
                    <a:pt x="19052" y="12065"/>
                  </a:cubicBezTo>
                  <a:cubicBezTo>
                    <a:pt x="19018" y="12065"/>
                    <a:pt x="19018" y="12099"/>
                    <a:pt x="19052" y="12099"/>
                  </a:cubicBezTo>
                  <a:cubicBezTo>
                    <a:pt x="19579" y="12286"/>
                    <a:pt x="20140" y="12388"/>
                    <a:pt x="20718" y="12490"/>
                  </a:cubicBezTo>
                  <a:cubicBezTo>
                    <a:pt x="20735" y="12507"/>
                    <a:pt x="20752" y="12524"/>
                    <a:pt x="20786" y="12524"/>
                  </a:cubicBezTo>
                  <a:cubicBezTo>
                    <a:pt x="20905" y="12524"/>
                    <a:pt x="21007" y="12558"/>
                    <a:pt x="21126" y="12558"/>
                  </a:cubicBezTo>
                  <a:cubicBezTo>
                    <a:pt x="21448" y="12592"/>
                    <a:pt x="21771" y="12643"/>
                    <a:pt x="22094" y="12694"/>
                  </a:cubicBezTo>
                  <a:cubicBezTo>
                    <a:pt x="22111" y="12711"/>
                    <a:pt x="22111" y="12728"/>
                    <a:pt x="22111" y="12728"/>
                  </a:cubicBezTo>
                  <a:cubicBezTo>
                    <a:pt x="22120" y="12753"/>
                    <a:pt x="22141" y="12766"/>
                    <a:pt x="22162" y="12766"/>
                  </a:cubicBezTo>
                  <a:cubicBezTo>
                    <a:pt x="22184" y="12766"/>
                    <a:pt x="22205" y="12753"/>
                    <a:pt x="22213" y="12728"/>
                  </a:cubicBezTo>
                  <a:cubicBezTo>
                    <a:pt x="22213" y="12728"/>
                    <a:pt x="22213" y="12711"/>
                    <a:pt x="22213" y="12711"/>
                  </a:cubicBezTo>
                  <a:cubicBezTo>
                    <a:pt x="22264" y="12728"/>
                    <a:pt x="22315" y="12745"/>
                    <a:pt x="22383" y="12745"/>
                  </a:cubicBezTo>
                  <a:cubicBezTo>
                    <a:pt x="22451" y="12762"/>
                    <a:pt x="22536" y="12779"/>
                    <a:pt x="22604" y="12779"/>
                  </a:cubicBezTo>
                  <a:cubicBezTo>
                    <a:pt x="22604" y="12830"/>
                    <a:pt x="22621" y="12864"/>
                    <a:pt x="22621" y="12898"/>
                  </a:cubicBezTo>
                  <a:cubicBezTo>
                    <a:pt x="22628" y="12919"/>
                    <a:pt x="22647" y="12929"/>
                    <a:pt x="22667" y="12929"/>
                  </a:cubicBezTo>
                  <a:cubicBezTo>
                    <a:pt x="22694" y="12929"/>
                    <a:pt x="22723" y="12910"/>
                    <a:pt x="22723" y="12881"/>
                  </a:cubicBezTo>
                  <a:cubicBezTo>
                    <a:pt x="22740" y="12864"/>
                    <a:pt x="22740" y="12830"/>
                    <a:pt x="22740" y="12813"/>
                  </a:cubicBezTo>
                  <a:cubicBezTo>
                    <a:pt x="23335" y="12915"/>
                    <a:pt x="23930" y="12983"/>
                    <a:pt x="24525" y="13085"/>
                  </a:cubicBezTo>
                  <a:cubicBezTo>
                    <a:pt x="24525" y="13085"/>
                    <a:pt x="24525" y="13085"/>
                    <a:pt x="24525" y="13102"/>
                  </a:cubicBezTo>
                  <a:cubicBezTo>
                    <a:pt x="24525" y="13119"/>
                    <a:pt x="24508" y="13136"/>
                    <a:pt x="24525" y="13153"/>
                  </a:cubicBezTo>
                  <a:cubicBezTo>
                    <a:pt x="24540" y="13191"/>
                    <a:pt x="24576" y="13209"/>
                    <a:pt x="24609" y="13209"/>
                  </a:cubicBezTo>
                  <a:cubicBezTo>
                    <a:pt x="24650" y="13209"/>
                    <a:pt x="24687" y="13182"/>
                    <a:pt x="24678" y="13136"/>
                  </a:cubicBezTo>
                  <a:cubicBezTo>
                    <a:pt x="24678" y="13136"/>
                    <a:pt x="24678" y="13136"/>
                    <a:pt x="24678" y="13119"/>
                  </a:cubicBezTo>
                  <a:cubicBezTo>
                    <a:pt x="24678" y="13119"/>
                    <a:pt x="24678" y="13119"/>
                    <a:pt x="24678" y="13102"/>
                  </a:cubicBezTo>
                  <a:cubicBezTo>
                    <a:pt x="25000" y="13153"/>
                    <a:pt x="25306" y="13221"/>
                    <a:pt x="25629" y="13272"/>
                  </a:cubicBezTo>
                  <a:cubicBezTo>
                    <a:pt x="25578" y="13323"/>
                    <a:pt x="25527" y="13374"/>
                    <a:pt x="25476" y="13425"/>
                  </a:cubicBezTo>
                  <a:cubicBezTo>
                    <a:pt x="25408" y="13425"/>
                    <a:pt x="25357" y="13442"/>
                    <a:pt x="25289" y="13476"/>
                  </a:cubicBezTo>
                  <a:cubicBezTo>
                    <a:pt x="25102" y="13527"/>
                    <a:pt x="24780" y="13646"/>
                    <a:pt x="24729" y="13832"/>
                  </a:cubicBezTo>
                  <a:cubicBezTo>
                    <a:pt x="24729" y="13849"/>
                    <a:pt x="24729" y="13866"/>
                    <a:pt x="24729" y="13866"/>
                  </a:cubicBezTo>
                  <a:cubicBezTo>
                    <a:pt x="24287" y="14240"/>
                    <a:pt x="23998" y="14767"/>
                    <a:pt x="23811" y="15294"/>
                  </a:cubicBezTo>
                  <a:cubicBezTo>
                    <a:pt x="23709" y="15566"/>
                    <a:pt x="23641" y="15838"/>
                    <a:pt x="23590" y="16110"/>
                  </a:cubicBezTo>
                  <a:cubicBezTo>
                    <a:pt x="23539" y="16433"/>
                    <a:pt x="23675" y="16739"/>
                    <a:pt x="23590" y="17062"/>
                  </a:cubicBezTo>
                  <a:cubicBezTo>
                    <a:pt x="23556" y="17062"/>
                    <a:pt x="23505" y="17096"/>
                    <a:pt x="23488" y="17130"/>
                  </a:cubicBezTo>
                  <a:cubicBezTo>
                    <a:pt x="23454" y="17181"/>
                    <a:pt x="23488" y="17265"/>
                    <a:pt x="23539" y="17282"/>
                  </a:cubicBezTo>
                  <a:cubicBezTo>
                    <a:pt x="23607" y="17316"/>
                    <a:pt x="23607" y="17367"/>
                    <a:pt x="23675" y="17418"/>
                  </a:cubicBezTo>
                  <a:cubicBezTo>
                    <a:pt x="23675" y="17435"/>
                    <a:pt x="23675" y="17435"/>
                    <a:pt x="23675" y="17435"/>
                  </a:cubicBezTo>
                  <a:cubicBezTo>
                    <a:pt x="23691" y="17532"/>
                    <a:pt x="23707" y="17643"/>
                    <a:pt x="23709" y="17741"/>
                  </a:cubicBezTo>
                  <a:lnTo>
                    <a:pt x="23709" y="17741"/>
                  </a:lnTo>
                  <a:cubicBezTo>
                    <a:pt x="23658" y="17673"/>
                    <a:pt x="23607" y="17605"/>
                    <a:pt x="23573" y="17537"/>
                  </a:cubicBezTo>
                  <a:cubicBezTo>
                    <a:pt x="23522" y="17452"/>
                    <a:pt x="23471" y="17367"/>
                    <a:pt x="23403" y="17282"/>
                  </a:cubicBezTo>
                  <a:cubicBezTo>
                    <a:pt x="23383" y="17248"/>
                    <a:pt x="23354" y="17233"/>
                    <a:pt x="23325" y="17233"/>
                  </a:cubicBezTo>
                  <a:cubicBezTo>
                    <a:pt x="23256" y="17233"/>
                    <a:pt x="23185" y="17317"/>
                    <a:pt x="23233" y="17401"/>
                  </a:cubicBezTo>
                  <a:cubicBezTo>
                    <a:pt x="23284" y="17486"/>
                    <a:pt x="23335" y="17588"/>
                    <a:pt x="23386" y="17673"/>
                  </a:cubicBezTo>
                  <a:cubicBezTo>
                    <a:pt x="23420" y="17758"/>
                    <a:pt x="23471" y="17860"/>
                    <a:pt x="23556" y="17928"/>
                  </a:cubicBezTo>
                  <a:cubicBezTo>
                    <a:pt x="23576" y="17948"/>
                    <a:pt x="23601" y="17958"/>
                    <a:pt x="23627" y="17958"/>
                  </a:cubicBezTo>
                  <a:cubicBezTo>
                    <a:pt x="23666" y="17958"/>
                    <a:pt x="23705" y="17935"/>
                    <a:pt x="23726" y="17894"/>
                  </a:cubicBezTo>
                  <a:cubicBezTo>
                    <a:pt x="23726" y="17996"/>
                    <a:pt x="23726" y="18064"/>
                    <a:pt x="23726" y="18064"/>
                  </a:cubicBezTo>
                  <a:cubicBezTo>
                    <a:pt x="23709" y="18081"/>
                    <a:pt x="23692" y="18098"/>
                    <a:pt x="23692" y="18115"/>
                  </a:cubicBezTo>
                  <a:cubicBezTo>
                    <a:pt x="23539" y="18047"/>
                    <a:pt x="23403" y="17979"/>
                    <a:pt x="23267" y="17928"/>
                  </a:cubicBezTo>
                  <a:lnTo>
                    <a:pt x="23267" y="17928"/>
                  </a:lnTo>
                  <a:cubicBezTo>
                    <a:pt x="23282" y="17933"/>
                    <a:pt x="23295" y="17935"/>
                    <a:pt x="23308" y="17935"/>
                  </a:cubicBezTo>
                  <a:cubicBezTo>
                    <a:pt x="23338" y="17935"/>
                    <a:pt x="23362" y="17923"/>
                    <a:pt x="23386" y="17911"/>
                  </a:cubicBezTo>
                  <a:cubicBezTo>
                    <a:pt x="23488" y="17826"/>
                    <a:pt x="23284" y="17656"/>
                    <a:pt x="23233" y="17605"/>
                  </a:cubicBezTo>
                  <a:cubicBezTo>
                    <a:pt x="23131" y="17452"/>
                    <a:pt x="23063" y="17299"/>
                    <a:pt x="22944" y="17164"/>
                  </a:cubicBezTo>
                  <a:cubicBezTo>
                    <a:pt x="22924" y="17139"/>
                    <a:pt x="22898" y="17128"/>
                    <a:pt x="22874" y="17128"/>
                  </a:cubicBezTo>
                  <a:cubicBezTo>
                    <a:pt x="22814" y="17128"/>
                    <a:pt x="22760" y="17188"/>
                    <a:pt x="22808" y="17248"/>
                  </a:cubicBezTo>
                  <a:cubicBezTo>
                    <a:pt x="22842" y="17299"/>
                    <a:pt x="22910" y="17435"/>
                    <a:pt x="22978" y="17571"/>
                  </a:cubicBezTo>
                  <a:cubicBezTo>
                    <a:pt x="22961" y="17537"/>
                    <a:pt x="22910" y="17486"/>
                    <a:pt x="22893" y="17452"/>
                  </a:cubicBezTo>
                  <a:cubicBezTo>
                    <a:pt x="22825" y="17333"/>
                    <a:pt x="22774" y="17215"/>
                    <a:pt x="22706" y="17096"/>
                  </a:cubicBezTo>
                  <a:cubicBezTo>
                    <a:pt x="22693" y="17070"/>
                    <a:pt x="22670" y="17058"/>
                    <a:pt x="22649" y="17058"/>
                  </a:cubicBezTo>
                  <a:cubicBezTo>
                    <a:pt x="22614" y="17058"/>
                    <a:pt x="22583" y="17088"/>
                    <a:pt x="22604" y="17130"/>
                  </a:cubicBezTo>
                  <a:cubicBezTo>
                    <a:pt x="22636" y="17242"/>
                    <a:pt x="22653" y="17339"/>
                    <a:pt x="22684" y="17450"/>
                  </a:cubicBezTo>
                  <a:lnTo>
                    <a:pt x="22684" y="17450"/>
                  </a:lnTo>
                  <a:cubicBezTo>
                    <a:pt x="22665" y="17391"/>
                    <a:pt x="22635" y="17344"/>
                    <a:pt x="22604" y="17282"/>
                  </a:cubicBezTo>
                  <a:cubicBezTo>
                    <a:pt x="22553" y="17147"/>
                    <a:pt x="22519" y="17028"/>
                    <a:pt x="22519" y="16875"/>
                  </a:cubicBezTo>
                  <a:cubicBezTo>
                    <a:pt x="22519" y="16841"/>
                    <a:pt x="22489" y="16824"/>
                    <a:pt x="22460" y="16824"/>
                  </a:cubicBezTo>
                  <a:cubicBezTo>
                    <a:pt x="22430" y="16824"/>
                    <a:pt x="22400" y="16841"/>
                    <a:pt x="22400" y="16875"/>
                  </a:cubicBezTo>
                  <a:cubicBezTo>
                    <a:pt x="22383" y="16994"/>
                    <a:pt x="22400" y="17113"/>
                    <a:pt x="22417" y="17231"/>
                  </a:cubicBezTo>
                  <a:cubicBezTo>
                    <a:pt x="22400" y="17181"/>
                    <a:pt x="22383" y="17130"/>
                    <a:pt x="22366" y="17096"/>
                  </a:cubicBezTo>
                  <a:cubicBezTo>
                    <a:pt x="22298" y="16943"/>
                    <a:pt x="22247" y="16790"/>
                    <a:pt x="22179" y="16637"/>
                  </a:cubicBezTo>
                  <a:cubicBezTo>
                    <a:pt x="22179" y="16603"/>
                    <a:pt x="22162" y="16603"/>
                    <a:pt x="22128" y="16586"/>
                  </a:cubicBezTo>
                  <a:cubicBezTo>
                    <a:pt x="22043" y="16399"/>
                    <a:pt x="21907" y="16229"/>
                    <a:pt x="21822" y="16025"/>
                  </a:cubicBezTo>
                  <a:cubicBezTo>
                    <a:pt x="21809" y="15999"/>
                    <a:pt x="21786" y="15988"/>
                    <a:pt x="21765" y="15988"/>
                  </a:cubicBezTo>
                  <a:cubicBezTo>
                    <a:pt x="21730" y="15988"/>
                    <a:pt x="21699" y="16017"/>
                    <a:pt x="21720" y="16059"/>
                  </a:cubicBezTo>
                  <a:cubicBezTo>
                    <a:pt x="21788" y="16280"/>
                    <a:pt x="21890" y="16518"/>
                    <a:pt x="22060" y="16671"/>
                  </a:cubicBezTo>
                  <a:cubicBezTo>
                    <a:pt x="22060" y="16705"/>
                    <a:pt x="22060" y="16756"/>
                    <a:pt x="22077" y="16790"/>
                  </a:cubicBezTo>
                  <a:cubicBezTo>
                    <a:pt x="22026" y="16688"/>
                    <a:pt x="21958" y="16586"/>
                    <a:pt x="21907" y="16501"/>
                  </a:cubicBezTo>
                  <a:cubicBezTo>
                    <a:pt x="21805" y="16348"/>
                    <a:pt x="21754" y="16178"/>
                    <a:pt x="21686" y="16025"/>
                  </a:cubicBezTo>
                  <a:cubicBezTo>
                    <a:pt x="21678" y="15999"/>
                    <a:pt x="21661" y="15987"/>
                    <a:pt x="21644" y="15987"/>
                  </a:cubicBezTo>
                  <a:cubicBezTo>
                    <a:pt x="21627" y="15987"/>
                    <a:pt x="21610" y="15999"/>
                    <a:pt x="21601" y="16025"/>
                  </a:cubicBezTo>
                  <a:cubicBezTo>
                    <a:pt x="21567" y="16161"/>
                    <a:pt x="21618" y="16314"/>
                    <a:pt x="21686" y="16450"/>
                  </a:cubicBezTo>
                  <a:cubicBezTo>
                    <a:pt x="21686" y="16450"/>
                    <a:pt x="21686" y="16467"/>
                    <a:pt x="21686" y="16467"/>
                  </a:cubicBezTo>
                  <a:cubicBezTo>
                    <a:pt x="21686" y="16603"/>
                    <a:pt x="21720" y="16722"/>
                    <a:pt x="21771" y="16841"/>
                  </a:cubicBezTo>
                  <a:cubicBezTo>
                    <a:pt x="21737" y="16807"/>
                    <a:pt x="21703" y="16773"/>
                    <a:pt x="21669" y="16739"/>
                  </a:cubicBezTo>
                  <a:cubicBezTo>
                    <a:pt x="21584" y="16620"/>
                    <a:pt x="21533" y="16484"/>
                    <a:pt x="21516" y="16348"/>
                  </a:cubicBezTo>
                  <a:cubicBezTo>
                    <a:pt x="21516" y="16318"/>
                    <a:pt x="21488" y="16300"/>
                    <a:pt x="21464" y="16300"/>
                  </a:cubicBezTo>
                  <a:cubicBezTo>
                    <a:pt x="21446" y="16300"/>
                    <a:pt x="21431" y="16309"/>
                    <a:pt x="21431" y="16331"/>
                  </a:cubicBezTo>
                  <a:cubicBezTo>
                    <a:pt x="21414" y="16450"/>
                    <a:pt x="21431" y="16552"/>
                    <a:pt x="21465" y="16654"/>
                  </a:cubicBezTo>
                  <a:cubicBezTo>
                    <a:pt x="21448" y="16637"/>
                    <a:pt x="21431" y="16620"/>
                    <a:pt x="21431" y="16603"/>
                  </a:cubicBezTo>
                  <a:cubicBezTo>
                    <a:pt x="21347" y="16484"/>
                    <a:pt x="21296" y="16382"/>
                    <a:pt x="21279" y="16229"/>
                  </a:cubicBezTo>
                  <a:cubicBezTo>
                    <a:pt x="21279" y="16199"/>
                    <a:pt x="21256" y="16181"/>
                    <a:pt x="21233" y="16181"/>
                  </a:cubicBezTo>
                  <a:cubicBezTo>
                    <a:pt x="21217" y="16181"/>
                    <a:pt x="21201" y="16190"/>
                    <a:pt x="21194" y="16212"/>
                  </a:cubicBezTo>
                  <a:cubicBezTo>
                    <a:pt x="21143" y="16348"/>
                    <a:pt x="21177" y="16484"/>
                    <a:pt x="21245" y="16603"/>
                  </a:cubicBezTo>
                  <a:cubicBezTo>
                    <a:pt x="21279" y="16654"/>
                    <a:pt x="21313" y="16705"/>
                    <a:pt x="21347" y="16773"/>
                  </a:cubicBezTo>
                  <a:cubicBezTo>
                    <a:pt x="21313" y="16756"/>
                    <a:pt x="21279" y="16739"/>
                    <a:pt x="21245" y="16722"/>
                  </a:cubicBezTo>
                  <a:cubicBezTo>
                    <a:pt x="21245" y="16705"/>
                    <a:pt x="21245" y="16705"/>
                    <a:pt x="21228" y="16688"/>
                  </a:cubicBezTo>
                  <a:cubicBezTo>
                    <a:pt x="21194" y="16603"/>
                    <a:pt x="21126" y="16535"/>
                    <a:pt x="21092" y="16467"/>
                  </a:cubicBezTo>
                  <a:cubicBezTo>
                    <a:pt x="21041" y="16365"/>
                    <a:pt x="21007" y="16263"/>
                    <a:pt x="20990" y="16161"/>
                  </a:cubicBezTo>
                  <a:cubicBezTo>
                    <a:pt x="20981" y="16125"/>
                    <a:pt x="20943" y="16103"/>
                    <a:pt x="20908" y="16103"/>
                  </a:cubicBezTo>
                  <a:cubicBezTo>
                    <a:pt x="20875" y="16103"/>
                    <a:pt x="20845" y="16121"/>
                    <a:pt x="20837" y="16161"/>
                  </a:cubicBezTo>
                  <a:cubicBezTo>
                    <a:pt x="20820" y="16280"/>
                    <a:pt x="20837" y="16433"/>
                    <a:pt x="20888" y="16569"/>
                  </a:cubicBezTo>
                  <a:cubicBezTo>
                    <a:pt x="20871" y="16552"/>
                    <a:pt x="20854" y="16552"/>
                    <a:pt x="20837" y="16535"/>
                  </a:cubicBezTo>
                  <a:cubicBezTo>
                    <a:pt x="20820" y="16467"/>
                    <a:pt x="20769" y="16399"/>
                    <a:pt x="20752" y="16314"/>
                  </a:cubicBezTo>
                  <a:cubicBezTo>
                    <a:pt x="20718" y="16212"/>
                    <a:pt x="20667" y="16110"/>
                    <a:pt x="20616" y="16025"/>
                  </a:cubicBezTo>
                  <a:cubicBezTo>
                    <a:pt x="20596" y="15999"/>
                    <a:pt x="20569" y="15988"/>
                    <a:pt x="20543" y="15988"/>
                  </a:cubicBezTo>
                  <a:cubicBezTo>
                    <a:pt x="20499" y="15988"/>
                    <a:pt x="20456" y="16017"/>
                    <a:pt x="20446" y="16059"/>
                  </a:cubicBezTo>
                  <a:cubicBezTo>
                    <a:pt x="20437" y="16025"/>
                    <a:pt x="20403" y="16008"/>
                    <a:pt x="20371" y="16008"/>
                  </a:cubicBezTo>
                  <a:cubicBezTo>
                    <a:pt x="20340" y="16008"/>
                    <a:pt x="20310" y="16025"/>
                    <a:pt x="20310" y="16059"/>
                  </a:cubicBezTo>
                  <a:cubicBezTo>
                    <a:pt x="20293" y="16144"/>
                    <a:pt x="20310" y="16229"/>
                    <a:pt x="20327" y="16314"/>
                  </a:cubicBezTo>
                  <a:cubicBezTo>
                    <a:pt x="20327" y="16331"/>
                    <a:pt x="20344" y="16365"/>
                    <a:pt x="20361" y="16399"/>
                  </a:cubicBezTo>
                  <a:cubicBezTo>
                    <a:pt x="20344" y="16382"/>
                    <a:pt x="20327" y="16382"/>
                    <a:pt x="20310" y="16382"/>
                  </a:cubicBezTo>
                  <a:cubicBezTo>
                    <a:pt x="20327" y="16365"/>
                    <a:pt x="20310" y="16348"/>
                    <a:pt x="20310" y="16314"/>
                  </a:cubicBezTo>
                  <a:cubicBezTo>
                    <a:pt x="20259" y="16212"/>
                    <a:pt x="20242" y="16076"/>
                    <a:pt x="20208" y="15957"/>
                  </a:cubicBezTo>
                  <a:cubicBezTo>
                    <a:pt x="20208" y="15919"/>
                    <a:pt x="20180" y="15901"/>
                    <a:pt x="20150" y="15901"/>
                  </a:cubicBezTo>
                  <a:cubicBezTo>
                    <a:pt x="20113" y="15901"/>
                    <a:pt x="20072" y="15927"/>
                    <a:pt x="20072" y="15974"/>
                  </a:cubicBezTo>
                  <a:cubicBezTo>
                    <a:pt x="20072" y="16036"/>
                    <a:pt x="20072" y="16098"/>
                    <a:pt x="20072" y="16161"/>
                  </a:cubicBezTo>
                  <a:cubicBezTo>
                    <a:pt x="20038" y="16093"/>
                    <a:pt x="20021" y="16008"/>
                    <a:pt x="20004" y="15940"/>
                  </a:cubicBezTo>
                  <a:cubicBezTo>
                    <a:pt x="19990" y="15898"/>
                    <a:pt x="19964" y="15867"/>
                    <a:pt x="19937" y="15867"/>
                  </a:cubicBezTo>
                  <a:cubicBezTo>
                    <a:pt x="19931" y="15867"/>
                    <a:pt x="19925" y="15869"/>
                    <a:pt x="19919" y="15872"/>
                  </a:cubicBezTo>
                  <a:cubicBezTo>
                    <a:pt x="19885" y="15821"/>
                    <a:pt x="19868" y="15770"/>
                    <a:pt x="19834" y="15736"/>
                  </a:cubicBezTo>
                  <a:cubicBezTo>
                    <a:pt x="19766" y="15583"/>
                    <a:pt x="19732" y="15447"/>
                    <a:pt x="19698" y="15277"/>
                  </a:cubicBezTo>
                  <a:cubicBezTo>
                    <a:pt x="19687" y="15256"/>
                    <a:pt x="19664" y="15242"/>
                    <a:pt x="19644" y="15242"/>
                  </a:cubicBezTo>
                  <a:cubicBezTo>
                    <a:pt x="19631" y="15242"/>
                    <a:pt x="19620" y="15247"/>
                    <a:pt x="19613" y="15260"/>
                  </a:cubicBezTo>
                  <a:cubicBezTo>
                    <a:pt x="19528" y="15396"/>
                    <a:pt x="19579" y="15549"/>
                    <a:pt x="19630" y="15685"/>
                  </a:cubicBezTo>
                  <a:cubicBezTo>
                    <a:pt x="19647" y="15719"/>
                    <a:pt x="19647" y="15736"/>
                    <a:pt x="19664" y="15770"/>
                  </a:cubicBezTo>
                  <a:cubicBezTo>
                    <a:pt x="19630" y="15770"/>
                    <a:pt x="19596" y="15804"/>
                    <a:pt x="19596" y="15855"/>
                  </a:cubicBezTo>
                  <a:cubicBezTo>
                    <a:pt x="19596" y="15957"/>
                    <a:pt x="19613" y="16059"/>
                    <a:pt x="19647" y="16161"/>
                  </a:cubicBezTo>
                  <a:cubicBezTo>
                    <a:pt x="19630" y="16127"/>
                    <a:pt x="19596" y="16110"/>
                    <a:pt x="19579" y="16076"/>
                  </a:cubicBezTo>
                  <a:cubicBezTo>
                    <a:pt x="19545" y="16008"/>
                    <a:pt x="19494" y="15940"/>
                    <a:pt x="19477" y="15872"/>
                  </a:cubicBezTo>
                  <a:cubicBezTo>
                    <a:pt x="19465" y="15847"/>
                    <a:pt x="19443" y="15836"/>
                    <a:pt x="19421" y="15836"/>
                  </a:cubicBezTo>
                  <a:cubicBezTo>
                    <a:pt x="19384" y="15836"/>
                    <a:pt x="19347" y="15869"/>
                    <a:pt x="19358" y="15923"/>
                  </a:cubicBezTo>
                  <a:cubicBezTo>
                    <a:pt x="19375" y="15991"/>
                    <a:pt x="19392" y="16042"/>
                    <a:pt x="19426" y="16110"/>
                  </a:cubicBezTo>
                  <a:cubicBezTo>
                    <a:pt x="19426" y="16110"/>
                    <a:pt x="19409" y="16093"/>
                    <a:pt x="19409" y="16093"/>
                  </a:cubicBezTo>
                  <a:cubicBezTo>
                    <a:pt x="19375" y="16059"/>
                    <a:pt x="19324" y="16025"/>
                    <a:pt x="19290" y="15974"/>
                  </a:cubicBezTo>
                  <a:cubicBezTo>
                    <a:pt x="19256" y="15940"/>
                    <a:pt x="19222" y="15889"/>
                    <a:pt x="19205" y="15821"/>
                  </a:cubicBezTo>
                  <a:cubicBezTo>
                    <a:pt x="19198" y="15801"/>
                    <a:pt x="19176" y="15791"/>
                    <a:pt x="19152" y="15791"/>
                  </a:cubicBezTo>
                  <a:cubicBezTo>
                    <a:pt x="19115" y="15791"/>
                    <a:pt x="19076" y="15814"/>
                    <a:pt x="19086" y="15855"/>
                  </a:cubicBezTo>
                  <a:cubicBezTo>
                    <a:pt x="19103" y="15906"/>
                    <a:pt x="19120" y="16008"/>
                    <a:pt x="19154" y="16076"/>
                  </a:cubicBezTo>
                  <a:cubicBezTo>
                    <a:pt x="19154" y="16076"/>
                    <a:pt x="19137" y="16059"/>
                    <a:pt x="19137" y="16059"/>
                  </a:cubicBezTo>
                  <a:cubicBezTo>
                    <a:pt x="19103" y="16025"/>
                    <a:pt x="19069" y="16008"/>
                    <a:pt x="19052" y="15974"/>
                  </a:cubicBezTo>
                  <a:cubicBezTo>
                    <a:pt x="19001" y="15923"/>
                    <a:pt x="18967" y="15855"/>
                    <a:pt x="18933" y="15787"/>
                  </a:cubicBezTo>
                  <a:cubicBezTo>
                    <a:pt x="18921" y="15762"/>
                    <a:pt x="18899" y="15751"/>
                    <a:pt x="18878" y="15751"/>
                  </a:cubicBezTo>
                  <a:cubicBezTo>
                    <a:pt x="18840" y="15751"/>
                    <a:pt x="18803" y="15784"/>
                    <a:pt x="18814" y="15838"/>
                  </a:cubicBezTo>
                  <a:cubicBezTo>
                    <a:pt x="18831" y="15923"/>
                    <a:pt x="18865" y="15991"/>
                    <a:pt x="18899" y="16076"/>
                  </a:cubicBezTo>
                  <a:cubicBezTo>
                    <a:pt x="18933" y="16110"/>
                    <a:pt x="18967" y="16161"/>
                    <a:pt x="19001" y="16195"/>
                  </a:cubicBezTo>
                  <a:lnTo>
                    <a:pt x="18916" y="16195"/>
                  </a:lnTo>
                  <a:cubicBezTo>
                    <a:pt x="18916" y="16178"/>
                    <a:pt x="18916" y="16144"/>
                    <a:pt x="18899" y="16110"/>
                  </a:cubicBezTo>
                  <a:cubicBezTo>
                    <a:pt x="18882" y="16059"/>
                    <a:pt x="18831" y="16025"/>
                    <a:pt x="18797" y="15974"/>
                  </a:cubicBezTo>
                  <a:cubicBezTo>
                    <a:pt x="18746" y="15906"/>
                    <a:pt x="18729" y="15855"/>
                    <a:pt x="18695" y="15787"/>
                  </a:cubicBezTo>
                  <a:cubicBezTo>
                    <a:pt x="18688" y="15759"/>
                    <a:pt x="18663" y="15745"/>
                    <a:pt x="18638" y="15745"/>
                  </a:cubicBezTo>
                  <a:cubicBezTo>
                    <a:pt x="18603" y="15745"/>
                    <a:pt x="18566" y="15771"/>
                    <a:pt x="18576" y="15821"/>
                  </a:cubicBezTo>
                  <a:cubicBezTo>
                    <a:pt x="18576" y="15940"/>
                    <a:pt x="18627" y="16110"/>
                    <a:pt x="18746" y="16212"/>
                  </a:cubicBezTo>
                  <a:lnTo>
                    <a:pt x="18644" y="16212"/>
                  </a:lnTo>
                  <a:cubicBezTo>
                    <a:pt x="18644" y="16195"/>
                    <a:pt x="18644" y="16161"/>
                    <a:pt x="18610" y="16144"/>
                  </a:cubicBezTo>
                  <a:cubicBezTo>
                    <a:pt x="18593" y="16127"/>
                    <a:pt x="18576" y="16110"/>
                    <a:pt x="18542" y="16093"/>
                  </a:cubicBezTo>
                  <a:cubicBezTo>
                    <a:pt x="18508" y="16076"/>
                    <a:pt x="18491" y="16025"/>
                    <a:pt x="18474" y="16008"/>
                  </a:cubicBezTo>
                  <a:cubicBezTo>
                    <a:pt x="18423" y="15940"/>
                    <a:pt x="18389" y="15855"/>
                    <a:pt x="18389" y="15787"/>
                  </a:cubicBezTo>
                  <a:cubicBezTo>
                    <a:pt x="18389" y="15749"/>
                    <a:pt x="18357" y="15727"/>
                    <a:pt x="18326" y="15727"/>
                  </a:cubicBezTo>
                  <a:cubicBezTo>
                    <a:pt x="18302" y="15727"/>
                    <a:pt x="18278" y="15740"/>
                    <a:pt x="18270" y="15770"/>
                  </a:cubicBezTo>
                  <a:cubicBezTo>
                    <a:pt x="18270" y="15787"/>
                    <a:pt x="18270" y="15804"/>
                    <a:pt x="18270" y="15821"/>
                  </a:cubicBezTo>
                  <a:cubicBezTo>
                    <a:pt x="18236" y="15719"/>
                    <a:pt x="18168" y="15634"/>
                    <a:pt x="18100" y="15549"/>
                  </a:cubicBezTo>
                  <a:cubicBezTo>
                    <a:pt x="18049" y="15464"/>
                    <a:pt x="18015" y="15396"/>
                    <a:pt x="17981" y="15311"/>
                  </a:cubicBezTo>
                  <a:lnTo>
                    <a:pt x="17981" y="15311"/>
                  </a:lnTo>
                  <a:cubicBezTo>
                    <a:pt x="18032" y="15430"/>
                    <a:pt x="18100" y="15549"/>
                    <a:pt x="18219" y="15583"/>
                  </a:cubicBezTo>
                  <a:cubicBezTo>
                    <a:pt x="18236" y="15583"/>
                    <a:pt x="18253" y="15566"/>
                    <a:pt x="18270" y="15549"/>
                  </a:cubicBezTo>
                  <a:cubicBezTo>
                    <a:pt x="18287" y="15430"/>
                    <a:pt x="18185" y="15328"/>
                    <a:pt x="18134" y="15243"/>
                  </a:cubicBezTo>
                  <a:cubicBezTo>
                    <a:pt x="18049" y="15073"/>
                    <a:pt x="17964" y="14903"/>
                    <a:pt x="17931" y="14716"/>
                  </a:cubicBezTo>
                  <a:cubicBezTo>
                    <a:pt x="17931" y="14693"/>
                    <a:pt x="17912" y="14680"/>
                    <a:pt x="17893" y="14680"/>
                  </a:cubicBezTo>
                  <a:cubicBezTo>
                    <a:pt x="17870" y="14680"/>
                    <a:pt x="17846" y="14697"/>
                    <a:pt x="17846" y="14733"/>
                  </a:cubicBezTo>
                  <a:cubicBezTo>
                    <a:pt x="17846" y="14852"/>
                    <a:pt x="17863" y="14971"/>
                    <a:pt x="17897" y="15073"/>
                  </a:cubicBezTo>
                  <a:cubicBezTo>
                    <a:pt x="17863" y="15073"/>
                    <a:pt x="17829" y="15090"/>
                    <a:pt x="17829" y="15141"/>
                  </a:cubicBezTo>
                  <a:cubicBezTo>
                    <a:pt x="17846" y="15277"/>
                    <a:pt x="17880" y="15413"/>
                    <a:pt x="17948" y="15532"/>
                  </a:cubicBezTo>
                  <a:cubicBezTo>
                    <a:pt x="17981" y="15600"/>
                    <a:pt x="18015" y="15668"/>
                    <a:pt x="18066" y="15719"/>
                  </a:cubicBezTo>
                  <a:cubicBezTo>
                    <a:pt x="18066" y="15719"/>
                    <a:pt x="18049" y="15719"/>
                    <a:pt x="18049" y="15736"/>
                  </a:cubicBezTo>
                  <a:cubicBezTo>
                    <a:pt x="18032" y="15702"/>
                    <a:pt x="18015" y="15685"/>
                    <a:pt x="18015" y="15668"/>
                  </a:cubicBezTo>
                  <a:cubicBezTo>
                    <a:pt x="17914" y="15549"/>
                    <a:pt x="17829" y="15413"/>
                    <a:pt x="17812" y="15260"/>
                  </a:cubicBezTo>
                  <a:cubicBezTo>
                    <a:pt x="17812" y="15239"/>
                    <a:pt x="17797" y="15229"/>
                    <a:pt x="17779" y="15229"/>
                  </a:cubicBezTo>
                  <a:cubicBezTo>
                    <a:pt x="17755" y="15229"/>
                    <a:pt x="17727" y="15247"/>
                    <a:pt x="17727" y="15277"/>
                  </a:cubicBezTo>
                  <a:cubicBezTo>
                    <a:pt x="17744" y="15413"/>
                    <a:pt x="17795" y="15549"/>
                    <a:pt x="17880" y="15668"/>
                  </a:cubicBezTo>
                  <a:cubicBezTo>
                    <a:pt x="17897" y="15702"/>
                    <a:pt x="17914" y="15736"/>
                    <a:pt x="17948" y="15770"/>
                  </a:cubicBezTo>
                  <a:cubicBezTo>
                    <a:pt x="17948" y="15770"/>
                    <a:pt x="17931" y="15770"/>
                    <a:pt x="17931" y="15787"/>
                  </a:cubicBezTo>
                  <a:cubicBezTo>
                    <a:pt x="17914" y="15906"/>
                    <a:pt x="17897" y="16059"/>
                    <a:pt x="17948" y="16178"/>
                  </a:cubicBezTo>
                  <a:lnTo>
                    <a:pt x="17880" y="16178"/>
                  </a:lnTo>
                  <a:cubicBezTo>
                    <a:pt x="17863" y="16144"/>
                    <a:pt x="17863" y="16110"/>
                    <a:pt x="17863" y="16076"/>
                  </a:cubicBezTo>
                  <a:cubicBezTo>
                    <a:pt x="17846" y="15974"/>
                    <a:pt x="17863" y="15872"/>
                    <a:pt x="17880" y="15770"/>
                  </a:cubicBezTo>
                  <a:cubicBezTo>
                    <a:pt x="17880" y="15740"/>
                    <a:pt x="17857" y="15722"/>
                    <a:pt x="17834" y="15722"/>
                  </a:cubicBezTo>
                  <a:cubicBezTo>
                    <a:pt x="17818" y="15722"/>
                    <a:pt x="17802" y="15732"/>
                    <a:pt x="17795" y="15753"/>
                  </a:cubicBezTo>
                  <a:cubicBezTo>
                    <a:pt x="17761" y="15872"/>
                    <a:pt x="17727" y="15991"/>
                    <a:pt x="17727" y="16110"/>
                  </a:cubicBezTo>
                  <a:cubicBezTo>
                    <a:pt x="17727" y="16144"/>
                    <a:pt x="17727" y="16161"/>
                    <a:pt x="17744" y="16195"/>
                  </a:cubicBezTo>
                  <a:lnTo>
                    <a:pt x="17710" y="16195"/>
                  </a:lnTo>
                  <a:cubicBezTo>
                    <a:pt x="17710" y="16161"/>
                    <a:pt x="17693" y="16127"/>
                    <a:pt x="17693" y="16093"/>
                  </a:cubicBezTo>
                  <a:cubicBezTo>
                    <a:pt x="17693" y="16008"/>
                    <a:pt x="17693" y="15923"/>
                    <a:pt x="17710" y="15855"/>
                  </a:cubicBezTo>
                  <a:cubicBezTo>
                    <a:pt x="17721" y="15822"/>
                    <a:pt x="17703" y="15803"/>
                    <a:pt x="17685" y="15803"/>
                  </a:cubicBezTo>
                  <a:cubicBezTo>
                    <a:pt x="17675" y="15803"/>
                    <a:pt x="17665" y="15809"/>
                    <a:pt x="17659" y="15821"/>
                  </a:cubicBezTo>
                  <a:cubicBezTo>
                    <a:pt x="17608" y="15906"/>
                    <a:pt x="17591" y="15991"/>
                    <a:pt x="17591" y="16076"/>
                  </a:cubicBezTo>
                  <a:cubicBezTo>
                    <a:pt x="17591" y="16110"/>
                    <a:pt x="17591" y="16161"/>
                    <a:pt x="17608" y="16212"/>
                  </a:cubicBezTo>
                  <a:lnTo>
                    <a:pt x="17591" y="16212"/>
                  </a:lnTo>
                  <a:cubicBezTo>
                    <a:pt x="17591" y="16195"/>
                    <a:pt x="17591" y="16178"/>
                    <a:pt x="17591" y="16161"/>
                  </a:cubicBezTo>
                  <a:cubicBezTo>
                    <a:pt x="17574" y="16110"/>
                    <a:pt x="17557" y="16076"/>
                    <a:pt x="17557" y="16008"/>
                  </a:cubicBezTo>
                  <a:cubicBezTo>
                    <a:pt x="17557" y="15991"/>
                    <a:pt x="17591" y="15923"/>
                    <a:pt x="17557" y="15906"/>
                  </a:cubicBezTo>
                  <a:cubicBezTo>
                    <a:pt x="17543" y="15888"/>
                    <a:pt x="17530" y="15881"/>
                    <a:pt x="17516" y="15881"/>
                  </a:cubicBezTo>
                  <a:cubicBezTo>
                    <a:pt x="17480" y="15881"/>
                    <a:pt x="17446" y="15936"/>
                    <a:pt x="17421" y="15974"/>
                  </a:cubicBezTo>
                  <a:cubicBezTo>
                    <a:pt x="17421" y="15923"/>
                    <a:pt x="17404" y="15872"/>
                    <a:pt x="17404" y="15821"/>
                  </a:cubicBezTo>
                  <a:cubicBezTo>
                    <a:pt x="17421" y="15583"/>
                    <a:pt x="17387" y="15345"/>
                    <a:pt x="17370" y="15107"/>
                  </a:cubicBezTo>
                  <a:cubicBezTo>
                    <a:pt x="17353" y="14988"/>
                    <a:pt x="17353" y="14886"/>
                    <a:pt x="17336" y="14767"/>
                  </a:cubicBezTo>
                  <a:cubicBezTo>
                    <a:pt x="17557" y="13883"/>
                    <a:pt x="17659" y="12983"/>
                    <a:pt x="17863" y="12082"/>
                  </a:cubicBezTo>
                  <a:cubicBezTo>
                    <a:pt x="17863" y="12082"/>
                    <a:pt x="17863" y="12065"/>
                    <a:pt x="17863" y="12065"/>
                  </a:cubicBezTo>
                  <a:cubicBezTo>
                    <a:pt x="17863" y="12065"/>
                    <a:pt x="17863" y="12048"/>
                    <a:pt x="17863" y="12031"/>
                  </a:cubicBezTo>
                  <a:cubicBezTo>
                    <a:pt x="18015" y="12082"/>
                    <a:pt x="18151" y="12099"/>
                    <a:pt x="18287" y="12099"/>
                  </a:cubicBezTo>
                  <a:cubicBezTo>
                    <a:pt x="18423" y="12099"/>
                    <a:pt x="18567" y="12114"/>
                    <a:pt x="18708" y="12114"/>
                  </a:cubicBezTo>
                  <a:cubicBezTo>
                    <a:pt x="18778" y="12114"/>
                    <a:pt x="18848" y="12110"/>
                    <a:pt x="18916" y="12099"/>
                  </a:cubicBezTo>
                  <a:cubicBezTo>
                    <a:pt x="18933" y="12099"/>
                    <a:pt x="18933" y="12065"/>
                    <a:pt x="18916" y="12065"/>
                  </a:cubicBezTo>
                  <a:cubicBezTo>
                    <a:pt x="18780" y="11997"/>
                    <a:pt x="18610" y="11980"/>
                    <a:pt x="18457" y="11963"/>
                  </a:cubicBezTo>
                  <a:cubicBezTo>
                    <a:pt x="18304" y="11929"/>
                    <a:pt x="18151" y="11895"/>
                    <a:pt x="17981" y="11895"/>
                  </a:cubicBezTo>
                  <a:cubicBezTo>
                    <a:pt x="18032" y="11861"/>
                    <a:pt x="18066" y="11810"/>
                    <a:pt x="18117" y="11776"/>
                  </a:cubicBezTo>
                  <a:cubicBezTo>
                    <a:pt x="18202" y="11708"/>
                    <a:pt x="18338" y="11657"/>
                    <a:pt x="18457" y="11623"/>
                  </a:cubicBezTo>
                  <a:cubicBezTo>
                    <a:pt x="18644" y="11555"/>
                    <a:pt x="18831" y="11538"/>
                    <a:pt x="19018" y="11521"/>
                  </a:cubicBezTo>
                  <a:cubicBezTo>
                    <a:pt x="19086" y="11606"/>
                    <a:pt x="19154" y="11657"/>
                    <a:pt x="19239" y="11691"/>
                  </a:cubicBezTo>
                  <a:cubicBezTo>
                    <a:pt x="19273" y="11691"/>
                    <a:pt x="19290" y="11657"/>
                    <a:pt x="19290" y="11623"/>
                  </a:cubicBezTo>
                  <a:cubicBezTo>
                    <a:pt x="19273" y="11589"/>
                    <a:pt x="19273" y="11572"/>
                    <a:pt x="19256" y="11538"/>
                  </a:cubicBezTo>
                  <a:lnTo>
                    <a:pt x="19256" y="11538"/>
                  </a:lnTo>
                  <a:cubicBezTo>
                    <a:pt x="19273" y="11555"/>
                    <a:pt x="19290" y="11555"/>
                    <a:pt x="19307" y="11572"/>
                  </a:cubicBezTo>
                  <a:cubicBezTo>
                    <a:pt x="19325" y="11584"/>
                    <a:pt x="19343" y="11589"/>
                    <a:pt x="19360" y="11589"/>
                  </a:cubicBezTo>
                  <a:cubicBezTo>
                    <a:pt x="19439" y="11589"/>
                    <a:pt x="19493" y="11475"/>
                    <a:pt x="19409" y="11419"/>
                  </a:cubicBezTo>
                  <a:cubicBezTo>
                    <a:pt x="19273" y="11351"/>
                    <a:pt x="19154" y="11283"/>
                    <a:pt x="19018" y="11249"/>
                  </a:cubicBezTo>
                  <a:cubicBezTo>
                    <a:pt x="18950" y="11147"/>
                    <a:pt x="18882" y="11028"/>
                    <a:pt x="18814" y="10926"/>
                  </a:cubicBezTo>
                  <a:cubicBezTo>
                    <a:pt x="18763" y="10858"/>
                    <a:pt x="18729" y="10790"/>
                    <a:pt x="18678" y="10705"/>
                  </a:cubicBezTo>
                  <a:lnTo>
                    <a:pt x="18729" y="10705"/>
                  </a:lnTo>
                  <a:cubicBezTo>
                    <a:pt x="18767" y="10724"/>
                    <a:pt x="18809" y="10731"/>
                    <a:pt x="18852" y="10731"/>
                  </a:cubicBezTo>
                  <a:cubicBezTo>
                    <a:pt x="18927" y="10731"/>
                    <a:pt x="19005" y="10710"/>
                    <a:pt x="19069" y="10688"/>
                  </a:cubicBezTo>
                  <a:cubicBezTo>
                    <a:pt x="19222" y="10671"/>
                    <a:pt x="19375" y="10654"/>
                    <a:pt x="19528" y="10654"/>
                  </a:cubicBezTo>
                  <a:lnTo>
                    <a:pt x="19596" y="10654"/>
                  </a:lnTo>
                  <a:cubicBezTo>
                    <a:pt x="19673" y="10646"/>
                    <a:pt x="19745" y="10642"/>
                    <a:pt x="19817" y="10642"/>
                  </a:cubicBezTo>
                  <a:close/>
                  <a:moveTo>
                    <a:pt x="16588" y="16076"/>
                  </a:moveTo>
                  <a:cubicBezTo>
                    <a:pt x="16707" y="16195"/>
                    <a:pt x="16809" y="16314"/>
                    <a:pt x="16928" y="16433"/>
                  </a:cubicBezTo>
                  <a:cubicBezTo>
                    <a:pt x="16724" y="16977"/>
                    <a:pt x="16656" y="17554"/>
                    <a:pt x="16605" y="18132"/>
                  </a:cubicBezTo>
                  <a:cubicBezTo>
                    <a:pt x="16452" y="18081"/>
                    <a:pt x="16282" y="18030"/>
                    <a:pt x="16129" y="17979"/>
                  </a:cubicBezTo>
                  <a:cubicBezTo>
                    <a:pt x="16333" y="17350"/>
                    <a:pt x="16452" y="16722"/>
                    <a:pt x="16588" y="16076"/>
                  </a:cubicBezTo>
                  <a:close/>
                  <a:moveTo>
                    <a:pt x="24312" y="18101"/>
                  </a:moveTo>
                  <a:cubicBezTo>
                    <a:pt x="24571" y="18101"/>
                    <a:pt x="24833" y="18121"/>
                    <a:pt x="25102" y="18132"/>
                  </a:cubicBezTo>
                  <a:cubicBezTo>
                    <a:pt x="24729" y="18166"/>
                    <a:pt x="24338" y="18166"/>
                    <a:pt x="23964" y="18217"/>
                  </a:cubicBezTo>
                  <a:cubicBezTo>
                    <a:pt x="23947" y="18217"/>
                    <a:pt x="23930" y="18200"/>
                    <a:pt x="23913" y="18200"/>
                  </a:cubicBezTo>
                  <a:cubicBezTo>
                    <a:pt x="23947" y="18183"/>
                    <a:pt x="23964" y="18149"/>
                    <a:pt x="23964" y="18115"/>
                  </a:cubicBezTo>
                  <a:cubicBezTo>
                    <a:pt x="24080" y="18105"/>
                    <a:pt x="24196" y="18101"/>
                    <a:pt x="24312" y="18101"/>
                  </a:cubicBezTo>
                  <a:close/>
                  <a:moveTo>
                    <a:pt x="14905" y="17639"/>
                  </a:moveTo>
                  <a:cubicBezTo>
                    <a:pt x="15092" y="17724"/>
                    <a:pt x="15262" y="17809"/>
                    <a:pt x="15449" y="17894"/>
                  </a:cubicBezTo>
                  <a:cubicBezTo>
                    <a:pt x="15415" y="18030"/>
                    <a:pt x="15364" y="18183"/>
                    <a:pt x="15330" y="18319"/>
                  </a:cubicBezTo>
                  <a:lnTo>
                    <a:pt x="15313" y="18319"/>
                  </a:lnTo>
                  <a:cubicBezTo>
                    <a:pt x="15126" y="18268"/>
                    <a:pt x="14939" y="18200"/>
                    <a:pt x="14752" y="18132"/>
                  </a:cubicBezTo>
                  <a:cubicBezTo>
                    <a:pt x="14752" y="18132"/>
                    <a:pt x="14752" y="18132"/>
                    <a:pt x="14752" y="18115"/>
                  </a:cubicBezTo>
                  <a:cubicBezTo>
                    <a:pt x="14820" y="17962"/>
                    <a:pt x="14854" y="17809"/>
                    <a:pt x="14905" y="17639"/>
                  </a:cubicBezTo>
                  <a:close/>
                  <a:moveTo>
                    <a:pt x="8192" y="17741"/>
                  </a:moveTo>
                  <a:cubicBezTo>
                    <a:pt x="8260" y="17826"/>
                    <a:pt x="8328" y="17894"/>
                    <a:pt x="8413" y="17962"/>
                  </a:cubicBezTo>
                  <a:cubicBezTo>
                    <a:pt x="8413" y="17979"/>
                    <a:pt x="8430" y="17996"/>
                    <a:pt x="8430" y="17996"/>
                  </a:cubicBezTo>
                  <a:cubicBezTo>
                    <a:pt x="8396" y="18115"/>
                    <a:pt x="8413" y="18251"/>
                    <a:pt x="8464" y="18370"/>
                  </a:cubicBezTo>
                  <a:cubicBezTo>
                    <a:pt x="8430" y="18336"/>
                    <a:pt x="8396" y="18285"/>
                    <a:pt x="8362" y="18234"/>
                  </a:cubicBezTo>
                  <a:cubicBezTo>
                    <a:pt x="8362" y="18209"/>
                    <a:pt x="8344" y="18194"/>
                    <a:pt x="8321" y="18194"/>
                  </a:cubicBezTo>
                  <a:cubicBezTo>
                    <a:pt x="8313" y="18194"/>
                    <a:pt x="8303" y="18196"/>
                    <a:pt x="8294" y="18200"/>
                  </a:cubicBezTo>
                  <a:cubicBezTo>
                    <a:pt x="8260" y="18098"/>
                    <a:pt x="8209" y="18013"/>
                    <a:pt x="8175" y="17911"/>
                  </a:cubicBezTo>
                  <a:cubicBezTo>
                    <a:pt x="8192" y="17894"/>
                    <a:pt x="8192" y="17877"/>
                    <a:pt x="8192" y="17843"/>
                  </a:cubicBezTo>
                  <a:cubicBezTo>
                    <a:pt x="8192" y="17809"/>
                    <a:pt x="8192" y="17775"/>
                    <a:pt x="8192" y="17741"/>
                  </a:cubicBezTo>
                  <a:close/>
                  <a:moveTo>
                    <a:pt x="8549" y="18166"/>
                  </a:moveTo>
                  <a:lnTo>
                    <a:pt x="8549" y="18166"/>
                  </a:lnTo>
                  <a:cubicBezTo>
                    <a:pt x="8583" y="18200"/>
                    <a:pt x="8617" y="18251"/>
                    <a:pt x="8668" y="18285"/>
                  </a:cubicBezTo>
                  <a:cubicBezTo>
                    <a:pt x="8685" y="18319"/>
                    <a:pt x="8719" y="18319"/>
                    <a:pt x="8736" y="18319"/>
                  </a:cubicBezTo>
                  <a:cubicBezTo>
                    <a:pt x="8745" y="18328"/>
                    <a:pt x="8757" y="18332"/>
                    <a:pt x="8772" y="18332"/>
                  </a:cubicBezTo>
                  <a:cubicBezTo>
                    <a:pt x="8787" y="18332"/>
                    <a:pt x="8804" y="18328"/>
                    <a:pt x="8821" y="18319"/>
                  </a:cubicBezTo>
                  <a:lnTo>
                    <a:pt x="8821" y="18319"/>
                  </a:lnTo>
                  <a:cubicBezTo>
                    <a:pt x="8804" y="18336"/>
                    <a:pt x="8804" y="18353"/>
                    <a:pt x="8804" y="18370"/>
                  </a:cubicBezTo>
                  <a:cubicBezTo>
                    <a:pt x="8821" y="18421"/>
                    <a:pt x="8821" y="18472"/>
                    <a:pt x="8838" y="18540"/>
                  </a:cubicBezTo>
                  <a:cubicBezTo>
                    <a:pt x="8770" y="18523"/>
                    <a:pt x="8685" y="18506"/>
                    <a:pt x="8617" y="18472"/>
                  </a:cubicBezTo>
                  <a:cubicBezTo>
                    <a:pt x="8617" y="18404"/>
                    <a:pt x="8583" y="18336"/>
                    <a:pt x="8566" y="18251"/>
                  </a:cubicBezTo>
                  <a:cubicBezTo>
                    <a:pt x="8549" y="18217"/>
                    <a:pt x="8549" y="18200"/>
                    <a:pt x="8549" y="18166"/>
                  </a:cubicBezTo>
                  <a:close/>
                  <a:moveTo>
                    <a:pt x="9025" y="18557"/>
                  </a:moveTo>
                  <a:cubicBezTo>
                    <a:pt x="9042" y="18557"/>
                    <a:pt x="9042" y="18574"/>
                    <a:pt x="9042" y="18574"/>
                  </a:cubicBezTo>
                  <a:cubicBezTo>
                    <a:pt x="9042" y="18574"/>
                    <a:pt x="9025" y="18557"/>
                    <a:pt x="9025" y="18557"/>
                  </a:cubicBezTo>
                  <a:close/>
                  <a:moveTo>
                    <a:pt x="21737" y="17248"/>
                  </a:moveTo>
                  <a:cubicBezTo>
                    <a:pt x="21856" y="17333"/>
                    <a:pt x="21958" y="17418"/>
                    <a:pt x="22077" y="17503"/>
                  </a:cubicBezTo>
                  <a:cubicBezTo>
                    <a:pt x="22009" y="17877"/>
                    <a:pt x="21958" y="18251"/>
                    <a:pt x="21924" y="18642"/>
                  </a:cubicBezTo>
                  <a:cubicBezTo>
                    <a:pt x="21907" y="18642"/>
                    <a:pt x="21890" y="18625"/>
                    <a:pt x="21856" y="18625"/>
                  </a:cubicBezTo>
                  <a:cubicBezTo>
                    <a:pt x="21771" y="18625"/>
                    <a:pt x="21652" y="18642"/>
                    <a:pt x="21550" y="18676"/>
                  </a:cubicBezTo>
                  <a:cubicBezTo>
                    <a:pt x="21584" y="18183"/>
                    <a:pt x="21618" y="17707"/>
                    <a:pt x="21737" y="17248"/>
                  </a:cubicBezTo>
                  <a:close/>
                  <a:moveTo>
                    <a:pt x="22128" y="17554"/>
                  </a:moveTo>
                  <a:cubicBezTo>
                    <a:pt x="22213" y="17622"/>
                    <a:pt x="22298" y="17690"/>
                    <a:pt x="22400" y="17741"/>
                  </a:cubicBezTo>
                  <a:cubicBezTo>
                    <a:pt x="22400" y="18047"/>
                    <a:pt x="22383" y="18370"/>
                    <a:pt x="22366" y="18676"/>
                  </a:cubicBezTo>
                  <a:cubicBezTo>
                    <a:pt x="22264" y="18676"/>
                    <a:pt x="22179" y="18659"/>
                    <a:pt x="22094" y="18642"/>
                  </a:cubicBezTo>
                  <a:cubicBezTo>
                    <a:pt x="22111" y="18285"/>
                    <a:pt x="22111" y="17911"/>
                    <a:pt x="22128" y="17554"/>
                  </a:cubicBezTo>
                  <a:close/>
                  <a:moveTo>
                    <a:pt x="9314" y="18302"/>
                  </a:moveTo>
                  <a:cubicBezTo>
                    <a:pt x="9331" y="18319"/>
                    <a:pt x="9348" y="18319"/>
                    <a:pt x="9365" y="18336"/>
                  </a:cubicBezTo>
                  <a:cubicBezTo>
                    <a:pt x="9348" y="18455"/>
                    <a:pt x="9348" y="18574"/>
                    <a:pt x="9365" y="18693"/>
                  </a:cubicBezTo>
                  <a:cubicBezTo>
                    <a:pt x="9263" y="18574"/>
                    <a:pt x="9212" y="18438"/>
                    <a:pt x="9314" y="18302"/>
                  </a:cubicBezTo>
                  <a:close/>
                  <a:moveTo>
                    <a:pt x="7139" y="15481"/>
                  </a:moveTo>
                  <a:cubicBezTo>
                    <a:pt x="7156" y="15498"/>
                    <a:pt x="7173" y="15532"/>
                    <a:pt x="7190" y="15566"/>
                  </a:cubicBezTo>
                  <a:cubicBezTo>
                    <a:pt x="7156" y="15549"/>
                    <a:pt x="7122" y="15532"/>
                    <a:pt x="7088" y="15532"/>
                  </a:cubicBezTo>
                  <a:cubicBezTo>
                    <a:pt x="6986" y="15532"/>
                    <a:pt x="6969" y="15651"/>
                    <a:pt x="7054" y="15685"/>
                  </a:cubicBezTo>
                  <a:cubicBezTo>
                    <a:pt x="7088" y="15685"/>
                    <a:pt x="7122" y="15702"/>
                    <a:pt x="7139" y="15719"/>
                  </a:cubicBezTo>
                  <a:cubicBezTo>
                    <a:pt x="7173" y="15719"/>
                    <a:pt x="7207" y="15702"/>
                    <a:pt x="7224" y="15668"/>
                  </a:cubicBezTo>
                  <a:cubicBezTo>
                    <a:pt x="7292" y="15804"/>
                    <a:pt x="7326" y="15957"/>
                    <a:pt x="7377" y="16110"/>
                  </a:cubicBezTo>
                  <a:cubicBezTo>
                    <a:pt x="7445" y="16297"/>
                    <a:pt x="7462" y="16586"/>
                    <a:pt x="7614" y="16739"/>
                  </a:cubicBezTo>
                  <a:cubicBezTo>
                    <a:pt x="7619" y="16744"/>
                    <a:pt x="7626" y="16746"/>
                    <a:pt x="7633" y="16746"/>
                  </a:cubicBezTo>
                  <a:cubicBezTo>
                    <a:pt x="7648" y="16746"/>
                    <a:pt x="7665" y="16734"/>
                    <a:pt x="7665" y="16722"/>
                  </a:cubicBezTo>
                  <a:cubicBezTo>
                    <a:pt x="7665" y="16705"/>
                    <a:pt x="7665" y="16705"/>
                    <a:pt x="7665" y="16688"/>
                  </a:cubicBezTo>
                  <a:cubicBezTo>
                    <a:pt x="7682" y="16705"/>
                    <a:pt x="7682" y="16722"/>
                    <a:pt x="7682" y="16722"/>
                  </a:cubicBezTo>
                  <a:cubicBezTo>
                    <a:pt x="7695" y="16734"/>
                    <a:pt x="7698" y="16755"/>
                    <a:pt x="7699" y="16773"/>
                  </a:cubicBezTo>
                  <a:lnTo>
                    <a:pt x="7682" y="16773"/>
                  </a:lnTo>
                  <a:cubicBezTo>
                    <a:pt x="7682" y="16807"/>
                    <a:pt x="7665" y="16858"/>
                    <a:pt x="7682" y="16892"/>
                  </a:cubicBezTo>
                  <a:cubicBezTo>
                    <a:pt x="7682" y="16892"/>
                    <a:pt x="7690" y="16899"/>
                    <a:pt x="7700" y="16899"/>
                  </a:cubicBezTo>
                  <a:cubicBezTo>
                    <a:pt x="7705" y="16899"/>
                    <a:pt x="7711" y="16897"/>
                    <a:pt x="7716" y="16892"/>
                  </a:cubicBezTo>
                  <a:cubicBezTo>
                    <a:pt x="7716" y="16892"/>
                    <a:pt x="7716" y="16875"/>
                    <a:pt x="7733" y="16875"/>
                  </a:cubicBezTo>
                  <a:cubicBezTo>
                    <a:pt x="7750" y="16943"/>
                    <a:pt x="7784" y="17011"/>
                    <a:pt x="7818" y="17062"/>
                  </a:cubicBezTo>
                  <a:cubicBezTo>
                    <a:pt x="7784" y="17062"/>
                    <a:pt x="7767" y="17079"/>
                    <a:pt x="7750" y="17113"/>
                  </a:cubicBezTo>
                  <a:cubicBezTo>
                    <a:pt x="7750" y="17147"/>
                    <a:pt x="7750" y="17181"/>
                    <a:pt x="7767" y="17215"/>
                  </a:cubicBezTo>
                  <a:cubicBezTo>
                    <a:pt x="7775" y="17230"/>
                    <a:pt x="7796" y="17238"/>
                    <a:pt x="7818" y="17238"/>
                  </a:cubicBezTo>
                  <a:cubicBezTo>
                    <a:pt x="7844" y="17238"/>
                    <a:pt x="7869" y="17226"/>
                    <a:pt x="7869" y="17198"/>
                  </a:cubicBezTo>
                  <a:cubicBezTo>
                    <a:pt x="7869" y="17181"/>
                    <a:pt x="7869" y="17164"/>
                    <a:pt x="7869" y="17147"/>
                  </a:cubicBezTo>
                  <a:cubicBezTo>
                    <a:pt x="7869" y="17164"/>
                    <a:pt x="7886" y="17164"/>
                    <a:pt x="7886" y="17181"/>
                  </a:cubicBezTo>
                  <a:cubicBezTo>
                    <a:pt x="7886" y="17231"/>
                    <a:pt x="7903" y="17282"/>
                    <a:pt x="7903" y="17333"/>
                  </a:cubicBezTo>
                  <a:cubicBezTo>
                    <a:pt x="7895" y="17331"/>
                    <a:pt x="7886" y="17329"/>
                    <a:pt x="7878" y="17329"/>
                  </a:cubicBezTo>
                  <a:cubicBezTo>
                    <a:pt x="7837" y="17329"/>
                    <a:pt x="7804" y="17362"/>
                    <a:pt x="7818" y="17418"/>
                  </a:cubicBezTo>
                  <a:cubicBezTo>
                    <a:pt x="7833" y="17462"/>
                    <a:pt x="7860" y="17544"/>
                    <a:pt x="7911" y="17544"/>
                  </a:cubicBezTo>
                  <a:cubicBezTo>
                    <a:pt x="7919" y="17544"/>
                    <a:pt x="7928" y="17542"/>
                    <a:pt x="7937" y="17537"/>
                  </a:cubicBezTo>
                  <a:lnTo>
                    <a:pt x="7954" y="17537"/>
                  </a:lnTo>
                  <a:cubicBezTo>
                    <a:pt x="7954" y="17571"/>
                    <a:pt x="7954" y="17588"/>
                    <a:pt x="7971" y="17622"/>
                  </a:cubicBezTo>
                  <a:cubicBezTo>
                    <a:pt x="7971" y="17622"/>
                    <a:pt x="7954" y="17639"/>
                    <a:pt x="7971" y="17639"/>
                  </a:cubicBezTo>
                  <a:cubicBezTo>
                    <a:pt x="8022" y="18013"/>
                    <a:pt x="8124" y="18370"/>
                    <a:pt x="8243" y="18727"/>
                  </a:cubicBezTo>
                  <a:cubicBezTo>
                    <a:pt x="8175" y="18540"/>
                    <a:pt x="8073" y="18353"/>
                    <a:pt x="8022" y="18200"/>
                  </a:cubicBezTo>
                  <a:cubicBezTo>
                    <a:pt x="7835" y="17656"/>
                    <a:pt x="7665" y="17096"/>
                    <a:pt x="7428" y="16569"/>
                  </a:cubicBezTo>
                  <a:cubicBezTo>
                    <a:pt x="7258" y="16212"/>
                    <a:pt x="7054" y="15872"/>
                    <a:pt x="6935" y="15498"/>
                  </a:cubicBezTo>
                  <a:lnTo>
                    <a:pt x="6935" y="15498"/>
                  </a:lnTo>
                  <a:cubicBezTo>
                    <a:pt x="6970" y="15510"/>
                    <a:pt x="7013" y="15530"/>
                    <a:pt x="7053" y="15530"/>
                  </a:cubicBezTo>
                  <a:cubicBezTo>
                    <a:pt x="7071" y="15530"/>
                    <a:pt x="7089" y="15526"/>
                    <a:pt x="7105" y="15515"/>
                  </a:cubicBezTo>
                  <a:cubicBezTo>
                    <a:pt x="7122" y="15515"/>
                    <a:pt x="7139" y="15498"/>
                    <a:pt x="7139" y="15481"/>
                  </a:cubicBezTo>
                  <a:close/>
                  <a:moveTo>
                    <a:pt x="22536" y="17843"/>
                  </a:moveTo>
                  <a:cubicBezTo>
                    <a:pt x="22638" y="17911"/>
                    <a:pt x="22757" y="17962"/>
                    <a:pt x="22876" y="18013"/>
                  </a:cubicBezTo>
                  <a:cubicBezTo>
                    <a:pt x="22910" y="18268"/>
                    <a:pt x="22893" y="18523"/>
                    <a:pt x="22893" y="18761"/>
                  </a:cubicBezTo>
                  <a:cubicBezTo>
                    <a:pt x="22774" y="18744"/>
                    <a:pt x="22655" y="18727"/>
                    <a:pt x="22536" y="18710"/>
                  </a:cubicBezTo>
                  <a:cubicBezTo>
                    <a:pt x="22553" y="18421"/>
                    <a:pt x="22553" y="18132"/>
                    <a:pt x="22536" y="17843"/>
                  </a:cubicBezTo>
                  <a:close/>
                  <a:moveTo>
                    <a:pt x="15551" y="17945"/>
                  </a:moveTo>
                  <a:cubicBezTo>
                    <a:pt x="15721" y="18013"/>
                    <a:pt x="15874" y="18081"/>
                    <a:pt x="16027" y="18132"/>
                  </a:cubicBezTo>
                  <a:cubicBezTo>
                    <a:pt x="15993" y="18251"/>
                    <a:pt x="15959" y="18353"/>
                    <a:pt x="15925" y="18455"/>
                  </a:cubicBezTo>
                  <a:cubicBezTo>
                    <a:pt x="15925" y="18467"/>
                    <a:pt x="15942" y="18479"/>
                    <a:pt x="15952" y="18479"/>
                  </a:cubicBezTo>
                  <a:cubicBezTo>
                    <a:pt x="15956" y="18479"/>
                    <a:pt x="15959" y="18477"/>
                    <a:pt x="15959" y="18472"/>
                  </a:cubicBezTo>
                  <a:cubicBezTo>
                    <a:pt x="16010" y="18370"/>
                    <a:pt x="16044" y="18268"/>
                    <a:pt x="16078" y="18149"/>
                  </a:cubicBezTo>
                  <a:cubicBezTo>
                    <a:pt x="16112" y="18166"/>
                    <a:pt x="16163" y="18183"/>
                    <a:pt x="16197" y="18200"/>
                  </a:cubicBezTo>
                  <a:cubicBezTo>
                    <a:pt x="16333" y="18234"/>
                    <a:pt x="16469" y="18268"/>
                    <a:pt x="16588" y="18302"/>
                  </a:cubicBezTo>
                  <a:cubicBezTo>
                    <a:pt x="16588" y="18472"/>
                    <a:pt x="16571" y="18625"/>
                    <a:pt x="16554" y="18761"/>
                  </a:cubicBezTo>
                  <a:lnTo>
                    <a:pt x="16554" y="18778"/>
                  </a:lnTo>
                  <a:cubicBezTo>
                    <a:pt x="16197" y="18625"/>
                    <a:pt x="15806" y="18489"/>
                    <a:pt x="15432" y="18370"/>
                  </a:cubicBezTo>
                  <a:cubicBezTo>
                    <a:pt x="15432" y="18370"/>
                    <a:pt x="15449" y="18353"/>
                    <a:pt x="15449" y="18353"/>
                  </a:cubicBezTo>
                  <a:cubicBezTo>
                    <a:pt x="15483" y="18217"/>
                    <a:pt x="15517" y="18081"/>
                    <a:pt x="15551" y="17945"/>
                  </a:cubicBezTo>
                  <a:close/>
                  <a:moveTo>
                    <a:pt x="8566" y="18727"/>
                  </a:moveTo>
                  <a:cubicBezTo>
                    <a:pt x="8583" y="18727"/>
                    <a:pt x="8600" y="18744"/>
                    <a:pt x="8617" y="18744"/>
                  </a:cubicBezTo>
                  <a:cubicBezTo>
                    <a:pt x="8617" y="18761"/>
                    <a:pt x="8600" y="18778"/>
                    <a:pt x="8600" y="18795"/>
                  </a:cubicBezTo>
                  <a:cubicBezTo>
                    <a:pt x="8583" y="18778"/>
                    <a:pt x="8583" y="18744"/>
                    <a:pt x="8566" y="18727"/>
                  </a:cubicBezTo>
                  <a:close/>
                  <a:moveTo>
                    <a:pt x="19902" y="16756"/>
                  </a:moveTo>
                  <a:cubicBezTo>
                    <a:pt x="19932" y="16801"/>
                    <a:pt x="19988" y="16819"/>
                    <a:pt x="20036" y="16835"/>
                  </a:cubicBezTo>
                  <a:lnTo>
                    <a:pt x="20036" y="16835"/>
                  </a:lnTo>
                  <a:cubicBezTo>
                    <a:pt x="20001" y="16845"/>
                    <a:pt x="19978" y="16904"/>
                    <a:pt x="20004" y="16943"/>
                  </a:cubicBezTo>
                  <a:cubicBezTo>
                    <a:pt x="20021" y="16977"/>
                    <a:pt x="20055" y="16994"/>
                    <a:pt x="20089" y="17028"/>
                  </a:cubicBezTo>
                  <a:cubicBezTo>
                    <a:pt x="20055" y="17028"/>
                    <a:pt x="20021" y="17062"/>
                    <a:pt x="20038" y="17113"/>
                  </a:cubicBezTo>
                  <a:cubicBezTo>
                    <a:pt x="20055" y="17147"/>
                    <a:pt x="20089" y="17198"/>
                    <a:pt x="20140" y="17215"/>
                  </a:cubicBezTo>
                  <a:cubicBezTo>
                    <a:pt x="20151" y="17219"/>
                    <a:pt x="20163" y="17221"/>
                    <a:pt x="20173" y="17221"/>
                  </a:cubicBezTo>
                  <a:cubicBezTo>
                    <a:pt x="20241" y="17221"/>
                    <a:pt x="20284" y="17137"/>
                    <a:pt x="20225" y="17079"/>
                  </a:cubicBezTo>
                  <a:cubicBezTo>
                    <a:pt x="20208" y="17079"/>
                    <a:pt x="20208" y="17062"/>
                    <a:pt x="20191" y="17062"/>
                  </a:cubicBezTo>
                  <a:lnTo>
                    <a:pt x="20293" y="17062"/>
                  </a:lnTo>
                  <a:cubicBezTo>
                    <a:pt x="20174" y="17639"/>
                    <a:pt x="20038" y="18217"/>
                    <a:pt x="20004" y="18812"/>
                  </a:cubicBezTo>
                  <a:cubicBezTo>
                    <a:pt x="19851" y="18778"/>
                    <a:pt x="19681" y="18744"/>
                    <a:pt x="19528" y="18744"/>
                  </a:cubicBezTo>
                  <a:cubicBezTo>
                    <a:pt x="19596" y="18353"/>
                    <a:pt x="19613" y="17962"/>
                    <a:pt x="19715" y="17571"/>
                  </a:cubicBezTo>
                  <a:cubicBezTo>
                    <a:pt x="19766" y="17299"/>
                    <a:pt x="19851" y="17028"/>
                    <a:pt x="19902" y="16756"/>
                  </a:cubicBezTo>
                  <a:close/>
                  <a:moveTo>
                    <a:pt x="21364" y="16994"/>
                  </a:moveTo>
                  <a:cubicBezTo>
                    <a:pt x="21465" y="17045"/>
                    <a:pt x="21550" y="17113"/>
                    <a:pt x="21652" y="17181"/>
                  </a:cubicBezTo>
                  <a:cubicBezTo>
                    <a:pt x="21567" y="17486"/>
                    <a:pt x="21550" y="17792"/>
                    <a:pt x="21533" y="18115"/>
                  </a:cubicBezTo>
                  <a:cubicBezTo>
                    <a:pt x="21533" y="18302"/>
                    <a:pt x="21516" y="18506"/>
                    <a:pt x="21482" y="18693"/>
                  </a:cubicBezTo>
                  <a:cubicBezTo>
                    <a:pt x="21347" y="18744"/>
                    <a:pt x="21211" y="18795"/>
                    <a:pt x="21092" y="18880"/>
                  </a:cubicBezTo>
                  <a:cubicBezTo>
                    <a:pt x="21194" y="18251"/>
                    <a:pt x="21262" y="17622"/>
                    <a:pt x="21364" y="17011"/>
                  </a:cubicBezTo>
                  <a:cubicBezTo>
                    <a:pt x="21364" y="17011"/>
                    <a:pt x="21364" y="16994"/>
                    <a:pt x="21364" y="16994"/>
                  </a:cubicBezTo>
                  <a:close/>
                  <a:moveTo>
                    <a:pt x="22995" y="18064"/>
                  </a:moveTo>
                  <a:cubicBezTo>
                    <a:pt x="23114" y="18115"/>
                    <a:pt x="23233" y="18166"/>
                    <a:pt x="23352" y="18200"/>
                  </a:cubicBezTo>
                  <a:cubicBezTo>
                    <a:pt x="23352" y="18438"/>
                    <a:pt x="23386" y="18659"/>
                    <a:pt x="23403" y="18897"/>
                  </a:cubicBezTo>
                  <a:cubicBezTo>
                    <a:pt x="23284" y="18863"/>
                    <a:pt x="23148" y="18829"/>
                    <a:pt x="23029" y="18795"/>
                  </a:cubicBezTo>
                  <a:cubicBezTo>
                    <a:pt x="23012" y="18557"/>
                    <a:pt x="23029" y="18302"/>
                    <a:pt x="22995" y="18064"/>
                  </a:cubicBezTo>
                  <a:close/>
                  <a:moveTo>
                    <a:pt x="18270" y="15889"/>
                  </a:moveTo>
                  <a:cubicBezTo>
                    <a:pt x="18287" y="15940"/>
                    <a:pt x="18304" y="16008"/>
                    <a:pt x="18338" y="16076"/>
                  </a:cubicBezTo>
                  <a:cubicBezTo>
                    <a:pt x="18355" y="16127"/>
                    <a:pt x="18389" y="16195"/>
                    <a:pt x="18440" y="16229"/>
                  </a:cubicBezTo>
                  <a:cubicBezTo>
                    <a:pt x="18406" y="16246"/>
                    <a:pt x="18406" y="16314"/>
                    <a:pt x="18457" y="16331"/>
                  </a:cubicBezTo>
                  <a:cubicBezTo>
                    <a:pt x="18916" y="16382"/>
                    <a:pt x="19375" y="16416"/>
                    <a:pt x="19817" y="16484"/>
                  </a:cubicBezTo>
                  <a:cubicBezTo>
                    <a:pt x="19800" y="16501"/>
                    <a:pt x="19817" y="16518"/>
                    <a:pt x="19817" y="16535"/>
                  </a:cubicBezTo>
                  <a:cubicBezTo>
                    <a:pt x="19630" y="17265"/>
                    <a:pt x="19460" y="17979"/>
                    <a:pt x="19358" y="18727"/>
                  </a:cubicBezTo>
                  <a:cubicBezTo>
                    <a:pt x="19358" y="18744"/>
                    <a:pt x="19358" y="18744"/>
                    <a:pt x="19358" y="18744"/>
                  </a:cubicBezTo>
                  <a:cubicBezTo>
                    <a:pt x="19358" y="18761"/>
                    <a:pt x="19341" y="18761"/>
                    <a:pt x="19341" y="18761"/>
                  </a:cubicBezTo>
                  <a:cubicBezTo>
                    <a:pt x="19333" y="18753"/>
                    <a:pt x="19320" y="18748"/>
                    <a:pt x="19307" y="18748"/>
                  </a:cubicBezTo>
                  <a:cubicBezTo>
                    <a:pt x="19294" y="18748"/>
                    <a:pt x="19282" y="18753"/>
                    <a:pt x="19273" y="18761"/>
                  </a:cubicBezTo>
                  <a:cubicBezTo>
                    <a:pt x="19222" y="18795"/>
                    <a:pt x="19154" y="18846"/>
                    <a:pt x="19137" y="18914"/>
                  </a:cubicBezTo>
                  <a:cubicBezTo>
                    <a:pt x="18338" y="18676"/>
                    <a:pt x="17540" y="18404"/>
                    <a:pt x="16741" y="18166"/>
                  </a:cubicBezTo>
                  <a:cubicBezTo>
                    <a:pt x="16843" y="17639"/>
                    <a:pt x="16911" y="17113"/>
                    <a:pt x="17047" y="16586"/>
                  </a:cubicBezTo>
                  <a:cubicBezTo>
                    <a:pt x="17183" y="16739"/>
                    <a:pt x="17302" y="16875"/>
                    <a:pt x="17404" y="17045"/>
                  </a:cubicBezTo>
                  <a:cubicBezTo>
                    <a:pt x="17429" y="17087"/>
                    <a:pt x="17463" y="17104"/>
                    <a:pt x="17497" y="17104"/>
                  </a:cubicBezTo>
                  <a:cubicBezTo>
                    <a:pt x="17531" y="17104"/>
                    <a:pt x="17565" y="17087"/>
                    <a:pt x="17591" y="17062"/>
                  </a:cubicBezTo>
                  <a:cubicBezTo>
                    <a:pt x="17659" y="17045"/>
                    <a:pt x="17710" y="16977"/>
                    <a:pt x="17693" y="16892"/>
                  </a:cubicBezTo>
                  <a:cubicBezTo>
                    <a:pt x="17625" y="16722"/>
                    <a:pt x="17574" y="16569"/>
                    <a:pt x="17523" y="16399"/>
                  </a:cubicBezTo>
                  <a:cubicBezTo>
                    <a:pt x="17625" y="16399"/>
                    <a:pt x="17727" y="16399"/>
                    <a:pt x="17829" y="16382"/>
                  </a:cubicBezTo>
                  <a:cubicBezTo>
                    <a:pt x="17981" y="16365"/>
                    <a:pt x="18168" y="16382"/>
                    <a:pt x="18287" y="16280"/>
                  </a:cubicBezTo>
                  <a:cubicBezTo>
                    <a:pt x="18304" y="16280"/>
                    <a:pt x="18304" y="16263"/>
                    <a:pt x="18304" y="16246"/>
                  </a:cubicBezTo>
                  <a:cubicBezTo>
                    <a:pt x="18338" y="16246"/>
                    <a:pt x="18372" y="16195"/>
                    <a:pt x="18355" y="16161"/>
                  </a:cubicBezTo>
                  <a:cubicBezTo>
                    <a:pt x="18338" y="16093"/>
                    <a:pt x="18270" y="16025"/>
                    <a:pt x="18236" y="15974"/>
                  </a:cubicBezTo>
                  <a:cubicBezTo>
                    <a:pt x="18236" y="15974"/>
                    <a:pt x="18236" y="15957"/>
                    <a:pt x="18236" y="15957"/>
                  </a:cubicBezTo>
                  <a:cubicBezTo>
                    <a:pt x="18236" y="15957"/>
                    <a:pt x="18236" y="15940"/>
                    <a:pt x="18236" y="15940"/>
                  </a:cubicBezTo>
                  <a:cubicBezTo>
                    <a:pt x="18219" y="15923"/>
                    <a:pt x="18219" y="15906"/>
                    <a:pt x="18202" y="15906"/>
                  </a:cubicBezTo>
                  <a:cubicBezTo>
                    <a:pt x="18202" y="15906"/>
                    <a:pt x="18202" y="15889"/>
                    <a:pt x="18202" y="15889"/>
                  </a:cubicBezTo>
                  <a:cubicBezTo>
                    <a:pt x="18219" y="15897"/>
                    <a:pt x="18232" y="15902"/>
                    <a:pt x="18243" y="15902"/>
                  </a:cubicBezTo>
                  <a:cubicBezTo>
                    <a:pt x="18253" y="15902"/>
                    <a:pt x="18262" y="15897"/>
                    <a:pt x="18270" y="15889"/>
                  </a:cubicBezTo>
                  <a:close/>
                  <a:moveTo>
                    <a:pt x="9484" y="18421"/>
                  </a:moveTo>
                  <a:cubicBezTo>
                    <a:pt x="9552" y="18455"/>
                    <a:pt x="9620" y="18506"/>
                    <a:pt x="9688" y="18557"/>
                  </a:cubicBezTo>
                  <a:cubicBezTo>
                    <a:pt x="9739" y="18727"/>
                    <a:pt x="9756" y="18914"/>
                    <a:pt x="9807" y="19101"/>
                  </a:cubicBezTo>
                  <a:cubicBezTo>
                    <a:pt x="9756" y="19067"/>
                    <a:pt x="9705" y="19033"/>
                    <a:pt x="9671" y="18999"/>
                  </a:cubicBezTo>
                  <a:cubicBezTo>
                    <a:pt x="9654" y="18999"/>
                    <a:pt x="9654" y="18982"/>
                    <a:pt x="9637" y="18965"/>
                  </a:cubicBezTo>
                  <a:cubicBezTo>
                    <a:pt x="9620" y="18948"/>
                    <a:pt x="9603" y="18931"/>
                    <a:pt x="9569" y="18897"/>
                  </a:cubicBezTo>
                  <a:cubicBezTo>
                    <a:pt x="9569" y="18863"/>
                    <a:pt x="9552" y="18812"/>
                    <a:pt x="9535" y="18761"/>
                  </a:cubicBezTo>
                  <a:cubicBezTo>
                    <a:pt x="9501" y="18642"/>
                    <a:pt x="9484" y="18540"/>
                    <a:pt x="9484" y="18421"/>
                  </a:cubicBezTo>
                  <a:close/>
                  <a:moveTo>
                    <a:pt x="19324" y="18897"/>
                  </a:moveTo>
                  <a:cubicBezTo>
                    <a:pt x="19596" y="18914"/>
                    <a:pt x="19851" y="18965"/>
                    <a:pt x="20123" y="19016"/>
                  </a:cubicBezTo>
                  <a:cubicBezTo>
                    <a:pt x="20106" y="19067"/>
                    <a:pt x="20089" y="19135"/>
                    <a:pt x="20089" y="19186"/>
                  </a:cubicBezTo>
                  <a:cubicBezTo>
                    <a:pt x="19817" y="19118"/>
                    <a:pt x="19545" y="19033"/>
                    <a:pt x="19273" y="18948"/>
                  </a:cubicBezTo>
                  <a:cubicBezTo>
                    <a:pt x="19290" y="18931"/>
                    <a:pt x="19307" y="18914"/>
                    <a:pt x="19324" y="18897"/>
                  </a:cubicBezTo>
                  <a:close/>
                  <a:moveTo>
                    <a:pt x="21024" y="16824"/>
                  </a:moveTo>
                  <a:cubicBezTo>
                    <a:pt x="21109" y="16858"/>
                    <a:pt x="21177" y="16892"/>
                    <a:pt x="21245" y="16926"/>
                  </a:cubicBezTo>
                  <a:cubicBezTo>
                    <a:pt x="21262" y="16943"/>
                    <a:pt x="21279" y="16960"/>
                    <a:pt x="21313" y="16960"/>
                  </a:cubicBezTo>
                  <a:cubicBezTo>
                    <a:pt x="21296" y="16960"/>
                    <a:pt x="21279" y="16977"/>
                    <a:pt x="21279" y="16994"/>
                  </a:cubicBezTo>
                  <a:cubicBezTo>
                    <a:pt x="21160" y="17639"/>
                    <a:pt x="21041" y="18302"/>
                    <a:pt x="20956" y="18965"/>
                  </a:cubicBezTo>
                  <a:cubicBezTo>
                    <a:pt x="20803" y="19050"/>
                    <a:pt x="20650" y="19169"/>
                    <a:pt x="20531" y="19254"/>
                  </a:cubicBezTo>
                  <a:cubicBezTo>
                    <a:pt x="20582" y="18999"/>
                    <a:pt x="20616" y="18727"/>
                    <a:pt x="20684" y="18455"/>
                  </a:cubicBezTo>
                  <a:cubicBezTo>
                    <a:pt x="20803" y="17928"/>
                    <a:pt x="20888" y="17384"/>
                    <a:pt x="21024" y="16858"/>
                  </a:cubicBezTo>
                  <a:cubicBezTo>
                    <a:pt x="21024" y="16841"/>
                    <a:pt x="21024" y="16841"/>
                    <a:pt x="21024" y="16824"/>
                  </a:cubicBezTo>
                  <a:close/>
                  <a:moveTo>
                    <a:pt x="9824" y="18642"/>
                  </a:moveTo>
                  <a:lnTo>
                    <a:pt x="9824" y="18642"/>
                  </a:lnTo>
                  <a:cubicBezTo>
                    <a:pt x="9875" y="18676"/>
                    <a:pt x="9943" y="18693"/>
                    <a:pt x="9994" y="18727"/>
                  </a:cubicBezTo>
                  <a:cubicBezTo>
                    <a:pt x="10028" y="18846"/>
                    <a:pt x="10045" y="18965"/>
                    <a:pt x="10079" y="19084"/>
                  </a:cubicBezTo>
                  <a:cubicBezTo>
                    <a:pt x="10079" y="19135"/>
                    <a:pt x="10096" y="19203"/>
                    <a:pt x="10130" y="19271"/>
                  </a:cubicBezTo>
                  <a:cubicBezTo>
                    <a:pt x="10079" y="19237"/>
                    <a:pt x="10028" y="19220"/>
                    <a:pt x="9994" y="19203"/>
                  </a:cubicBezTo>
                  <a:cubicBezTo>
                    <a:pt x="9977" y="19118"/>
                    <a:pt x="9943" y="19033"/>
                    <a:pt x="9926" y="18948"/>
                  </a:cubicBezTo>
                  <a:cubicBezTo>
                    <a:pt x="9892" y="18846"/>
                    <a:pt x="9858" y="18744"/>
                    <a:pt x="9824" y="18642"/>
                  </a:cubicBezTo>
                  <a:close/>
                  <a:moveTo>
                    <a:pt x="20531" y="16654"/>
                  </a:moveTo>
                  <a:cubicBezTo>
                    <a:pt x="20599" y="16671"/>
                    <a:pt x="20667" y="16688"/>
                    <a:pt x="20718" y="16705"/>
                  </a:cubicBezTo>
                  <a:cubicBezTo>
                    <a:pt x="20735" y="16705"/>
                    <a:pt x="20752" y="16722"/>
                    <a:pt x="20752" y="16722"/>
                  </a:cubicBezTo>
                  <a:cubicBezTo>
                    <a:pt x="20820" y="16739"/>
                    <a:pt x="20871" y="16756"/>
                    <a:pt x="20939" y="16790"/>
                  </a:cubicBezTo>
                  <a:cubicBezTo>
                    <a:pt x="20922" y="16790"/>
                    <a:pt x="20905" y="16807"/>
                    <a:pt x="20905" y="16824"/>
                  </a:cubicBezTo>
                  <a:cubicBezTo>
                    <a:pt x="20769" y="17299"/>
                    <a:pt x="20752" y="17792"/>
                    <a:pt x="20633" y="18268"/>
                  </a:cubicBezTo>
                  <a:cubicBezTo>
                    <a:pt x="20548" y="18591"/>
                    <a:pt x="20480" y="18931"/>
                    <a:pt x="20412" y="19271"/>
                  </a:cubicBezTo>
                  <a:cubicBezTo>
                    <a:pt x="20361" y="19254"/>
                    <a:pt x="20310" y="19237"/>
                    <a:pt x="20259" y="19237"/>
                  </a:cubicBezTo>
                  <a:cubicBezTo>
                    <a:pt x="20259" y="19186"/>
                    <a:pt x="20259" y="19152"/>
                    <a:pt x="20259" y="19118"/>
                  </a:cubicBezTo>
                  <a:cubicBezTo>
                    <a:pt x="20259" y="19067"/>
                    <a:pt x="20259" y="19016"/>
                    <a:pt x="20242" y="18965"/>
                  </a:cubicBezTo>
                  <a:cubicBezTo>
                    <a:pt x="20259" y="18931"/>
                    <a:pt x="20242" y="18863"/>
                    <a:pt x="20174" y="18863"/>
                  </a:cubicBezTo>
                  <a:cubicBezTo>
                    <a:pt x="20174" y="18846"/>
                    <a:pt x="20157" y="18846"/>
                    <a:pt x="20140" y="18846"/>
                  </a:cubicBezTo>
                  <a:cubicBezTo>
                    <a:pt x="20242" y="18489"/>
                    <a:pt x="20259" y="18115"/>
                    <a:pt x="20310" y="17758"/>
                  </a:cubicBezTo>
                  <a:cubicBezTo>
                    <a:pt x="20344" y="17384"/>
                    <a:pt x="20463" y="17011"/>
                    <a:pt x="20531" y="16654"/>
                  </a:cubicBezTo>
                  <a:close/>
                  <a:moveTo>
                    <a:pt x="10130" y="18812"/>
                  </a:moveTo>
                  <a:lnTo>
                    <a:pt x="10130" y="18812"/>
                  </a:lnTo>
                  <a:cubicBezTo>
                    <a:pt x="10198" y="18863"/>
                    <a:pt x="10266" y="18897"/>
                    <a:pt x="10334" y="18931"/>
                  </a:cubicBezTo>
                  <a:cubicBezTo>
                    <a:pt x="10334" y="19016"/>
                    <a:pt x="10351" y="19101"/>
                    <a:pt x="10385" y="19169"/>
                  </a:cubicBezTo>
                  <a:cubicBezTo>
                    <a:pt x="10402" y="19254"/>
                    <a:pt x="10419" y="19339"/>
                    <a:pt x="10504" y="19356"/>
                  </a:cubicBezTo>
                  <a:cubicBezTo>
                    <a:pt x="10521" y="19356"/>
                    <a:pt x="10538" y="19356"/>
                    <a:pt x="10538" y="19339"/>
                  </a:cubicBezTo>
                  <a:cubicBezTo>
                    <a:pt x="10572" y="19271"/>
                    <a:pt x="10521" y="19220"/>
                    <a:pt x="10504" y="19152"/>
                  </a:cubicBezTo>
                  <a:cubicBezTo>
                    <a:pt x="10487" y="19118"/>
                    <a:pt x="10487" y="19067"/>
                    <a:pt x="10470" y="19016"/>
                  </a:cubicBezTo>
                  <a:lnTo>
                    <a:pt x="10470" y="19016"/>
                  </a:lnTo>
                  <a:cubicBezTo>
                    <a:pt x="10521" y="19033"/>
                    <a:pt x="10555" y="19067"/>
                    <a:pt x="10606" y="19084"/>
                  </a:cubicBezTo>
                  <a:cubicBezTo>
                    <a:pt x="10623" y="19152"/>
                    <a:pt x="10657" y="19220"/>
                    <a:pt x="10708" y="19237"/>
                  </a:cubicBezTo>
                  <a:cubicBezTo>
                    <a:pt x="10725" y="19237"/>
                    <a:pt x="10742" y="19220"/>
                    <a:pt x="10759" y="19203"/>
                  </a:cubicBezTo>
                  <a:cubicBezTo>
                    <a:pt x="10759" y="19186"/>
                    <a:pt x="10759" y="19186"/>
                    <a:pt x="10742" y="19169"/>
                  </a:cubicBezTo>
                  <a:lnTo>
                    <a:pt x="10742" y="19169"/>
                  </a:lnTo>
                  <a:cubicBezTo>
                    <a:pt x="11183" y="19390"/>
                    <a:pt x="11642" y="19594"/>
                    <a:pt x="12118" y="19730"/>
                  </a:cubicBezTo>
                  <a:cubicBezTo>
                    <a:pt x="12130" y="19735"/>
                    <a:pt x="12139" y="19737"/>
                    <a:pt x="12147" y="19737"/>
                  </a:cubicBezTo>
                  <a:cubicBezTo>
                    <a:pt x="12164" y="19737"/>
                    <a:pt x="12175" y="19730"/>
                    <a:pt x="12186" y="19730"/>
                  </a:cubicBezTo>
                  <a:cubicBezTo>
                    <a:pt x="12203" y="19747"/>
                    <a:pt x="12237" y="19764"/>
                    <a:pt x="12271" y="19781"/>
                  </a:cubicBezTo>
                  <a:cubicBezTo>
                    <a:pt x="12288" y="19798"/>
                    <a:pt x="12305" y="19815"/>
                    <a:pt x="12322" y="19832"/>
                  </a:cubicBezTo>
                  <a:cubicBezTo>
                    <a:pt x="12288" y="19815"/>
                    <a:pt x="12271" y="19798"/>
                    <a:pt x="12220" y="19798"/>
                  </a:cubicBezTo>
                  <a:cubicBezTo>
                    <a:pt x="11945" y="19711"/>
                    <a:pt x="11374" y="19562"/>
                    <a:pt x="10906" y="19562"/>
                  </a:cubicBezTo>
                  <a:cubicBezTo>
                    <a:pt x="10825" y="19562"/>
                    <a:pt x="10747" y="19567"/>
                    <a:pt x="10674" y="19577"/>
                  </a:cubicBezTo>
                  <a:cubicBezTo>
                    <a:pt x="10657" y="19560"/>
                    <a:pt x="10640" y="19560"/>
                    <a:pt x="10623" y="19543"/>
                  </a:cubicBezTo>
                  <a:cubicBezTo>
                    <a:pt x="10623" y="19509"/>
                    <a:pt x="10589" y="19475"/>
                    <a:pt x="10538" y="19441"/>
                  </a:cubicBezTo>
                  <a:cubicBezTo>
                    <a:pt x="10470" y="19424"/>
                    <a:pt x="10385" y="19390"/>
                    <a:pt x="10300" y="19339"/>
                  </a:cubicBezTo>
                  <a:cubicBezTo>
                    <a:pt x="10300" y="19237"/>
                    <a:pt x="10215" y="19101"/>
                    <a:pt x="10181" y="18999"/>
                  </a:cubicBezTo>
                  <a:cubicBezTo>
                    <a:pt x="10164" y="18948"/>
                    <a:pt x="10147" y="18880"/>
                    <a:pt x="10130" y="18812"/>
                  </a:cubicBezTo>
                  <a:close/>
                  <a:moveTo>
                    <a:pt x="12577" y="19917"/>
                  </a:moveTo>
                  <a:cubicBezTo>
                    <a:pt x="12594" y="19934"/>
                    <a:pt x="12628" y="19951"/>
                    <a:pt x="12662" y="19968"/>
                  </a:cubicBezTo>
                  <a:cubicBezTo>
                    <a:pt x="12611" y="19951"/>
                    <a:pt x="12577" y="19934"/>
                    <a:pt x="12543" y="19917"/>
                  </a:cubicBezTo>
                  <a:close/>
                  <a:moveTo>
                    <a:pt x="21924" y="18744"/>
                  </a:moveTo>
                  <a:cubicBezTo>
                    <a:pt x="21890" y="19152"/>
                    <a:pt x="21873" y="19577"/>
                    <a:pt x="21856" y="19985"/>
                  </a:cubicBezTo>
                  <a:cubicBezTo>
                    <a:pt x="21703" y="19968"/>
                    <a:pt x="21550" y="19951"/>
                    <a:pt x="21381" y="19934"/>
                  </a:cubicBezTo>
                  <a:cubicBezTo>
                    <a:pt x="21465" y="19577"/>
                    <a:pt x="21499" y="19203"/>
                    <a:pt x="21533" y="18829"/>
                  </a:cubicBezTo>
                  <a:cubicBezTo>
                    <a:pt x="21669" y="18778"/>
                    <a:pt x="21788" y="18744"/>
                    <a:pt x="21924" y="18744"/>
                  </a:cubicBezTo>
                  <a:close/>
                  <a:moveTo>
                    <a:pt x="12696" y="19985"/>
                  </a:moveTo>
                  <a:cubicBezTo>
                    <a:pt x="12696" y="19985"/>
                    <a:pt x="12696" y="20002"/>
                    <a:pt x="12696" y="20002"/>
                  </a:cubicBezTo>
                  <a:cubicBezTo>
                    <a:pt x="12679" y="19985"/>
                    <a:pt x="12679" y="19985"/>
                    <a:pt x="12662" y="19985"/>
                  </a:cubicBezTo>
                  <a:close/>
                  <a:moveTo>
                    <a:pt x="22077" y="18744"/>
                  </a:moveTo>
                  <a:cubicBezTo>
                    <a:pt x="22179" y="18761"/>
                    <a:pt x="22264" y="18778"/>
                    <a:pt x="22349" y="18778"/>
                  </a:cubicBezTo>
                  <a:cubicBezTo>
                    <a:pt x="22332" y="19220"/>
                    <a:pt x="22315" y="19628"/>
                    <a:pt x="22417" y="20036"/>
                  </a:cubicBezTo>
                  <a:cubicBezTo>
                    <a:pt x="22264" y="20019"/>
                    <a:pt x="22111" y="20002"/>
                    <a:pt x="21941" y="19985"/>
                  </a:cubicBezTo>
                  <a:cubicBezTo>
                    <a:pt x="22026" y="19594"/>
                    <a:pt x="22060" y="19169"/>
                    <a:pt x="22077" y="18744"/>
                  </a:cubicBezTo>
                  <a:close/>
                  <a:moveTo>
                    <a:pt x="22536" y="18829"/>
                  </a:moveTo>
                  <a:cubicBezTo>
                    <a:pt x="22655" y="18846"/>
                    <a:pt x="22774" y="18880"/>
                    <a:pt x="22893" y="18914"/>
                  </a:cubicBezTo>
                  <a:cubicBezTo>
                    <a:pt x="22927" y="19305"/>
                    <a:pt x="23012" y="19679"/>
                    <a:pt x="22995" y="20070"/>
                  </a:cubicBezTo>
                  <a:cubicBezTo>
                    <a:pt x="22995" y="20087"/>
                    <a:pt x="23012" y="20104"/>
                    <a:pt x="23012" y="20104"/>
                  </a:cubicBezTo>
                  <a:cubicBezTo>
                    <a:pt x="22825" y="20087"/>
                    <a:pt x="22655" y="20070"/>
                    <a:pt x="22468" y="20036"/>
                  </a:cubicBezTo>
                  <a:cubicBezTo>
                    <a:pt x="22468" y="19645"/>
                    <a:pt x="22502" y="19237"/>
                    <a:pt x="22536" y="18829"/>
                  </a:cubicBezTo>
                  <a:close/>
                  <a:moveTo>
                    <a:pt x="21448" y="18863"/>
                  </a:moveTo>
                  <a:lnTo>
                    <a:pt x="21448" y="18863"/>
                  </a:lnTo>
                  <a:cubicBezTo>
                    <a:pt x="21398" y="19220"/>
                    <a:pt x="21313" y="19577"/>
                    <a:pt x="21262" y="19934"/>
                  </a:cubicBezTo>
                  <a:cubicBezTo>
                    <a:pt x="21092" y="19917"/>
                    <a:pt x="20922" y="19917"/>
                    <a:pt x="20735" y="19917"/>
                  </a:cubicBezTo>
                  <a:cubicBezTo>
                    <a:pt x="20735" y="19917"/>
                    <a:pt x="20718" y="19951"/>
                    <a:pt x="20735" y="19951"/>
                  </a:cubicBezTo>
                  <a:cubicBezTo>
                    <a:pt x="21245" y="20121"/>
                    <a:pt x="21822" y="20104"/>
                    <a:pt x="22366" y="20189"/>
                  </a:cubicBezTo>
                  <a:cubicBezTo>
                    <a:pt x="22655" y="20240"/>
                    <a:pt x="23318" y="20138"/>
                    <a:pt x="23437" y="20427"/>
                  </a:cubicBezTo>
                  <a:cubicBezTo>
                    <a:pt x="23275" y="20401"/>
                    <a:pt x="23110" y="20401"/>
                    <a:pt x="22942" y="20401"/>
                  </a:cubicBezTo>
                  <a:cubicBezTo>
                    <a:pt x="22774" y="20401"/>
                    <a:pt x="22604" y="20401"/>
                    <a:pt x="22434" y="20376"/>
                  </a:cubicBezTo>
                  <a:cubicBezTo>
                    <a:pt x="21975" y="20325"/>
                    <a:pt x="21516" y="20274"/>
                    <a:pt x="21075" y="20206"/>
                  </a:cubicBezTo>
                  <a:cubicBezTo>
                    <a:pt x="20803" y="20172"/>
                    <a:pt x="20531" y="20138"/>
                    <a:pt x="20276" y="20087"/>
                  </a:cubicBezTo>
                  <a:cubicBezTo>
                    <a:pt x="20276" y="20019"/>
                    <a:pt x="20293" y="19968"/>
                    <a:pt x="20293" y="19917"/>
                  </a:cubicBezTo>
                  <a:cubicBezTo>
                    <a:pt x="20361" y="19917"/>
                    <a:pt x="20446" y="19951"/>
                    <a:pt x="20514" y="19968"/>
                  </a:cubicBezTo>
                  <a:cubicBezTo>
                    <a:pt x="20548" y="19968"/>
                    <a:pt x="20589" y="19983"/>
                    <a:pt x="20628" y="19983"/>
                  </a:cubicBezTo>
                  <a:cubicBezTo>
                    <a:pt x="20648" y="19983"/>
                    <a:pt x="20667" y="19979"/>
                    <a:pt x="20684" y="19968"/>
                  </a:cubicBezTo>
                  <a:cubicBezTo>
                    <a:pt x="20701" y="19951"/>
                    <a:pt x="20701" y="19934"/>
                    <a:pt x="20701" y="19917"/>
                  </a:cubicBezTo>
                  <a:cubicBezTo>
                    <a:pt x="20667" y="19866"/>
                    <a:pt x="20582" y="19866"/>
                    <a:pt x="20531" y="19849"/>
                  </a:cubicBezTo>
                  <a:cubicBezTo>
                    <a:pt x="20480" y="19849"/>
                    <a:pt x="20429" y="19832"/>
                    <a:pt x="20395" y="19832"/>
                  </a:cubicBezTo>
                  <a:cubicBezTo>
                    <a:pt x="20446" y="19696"/>
                    <a:pt x="20480" y="19543"/>
                    <a:pt x="20497" y="19390"/>
                  </a:cubicBezTo>
                  <a:cubicBezTo>
                    <a:pt x="20633" y="19339"/>
                    <a:pt x="20786" y="19237"/>
                    <a:pt x="20922" y="19152"/>
                  </a:cubicBezTo>
                  <a:lnTo>
                    <a:pt x="20922" y="19152"/>
                  </a:lnTo>
                  <a:cubicBezTo>
                    <a:pt x="20888" y="19390"/>
                    <a:pt x="20871" y="19611"/>
                    <a:pt x="20854" y="19832"/>
                  </a:cubicBezTo>
                  <a:cubicBezTo>
                    <a:pt x="20854" y="19842"/>
                    <a:pt x="20859" y="19851"/>
                    <a:pt x="20864" y="19851"/>
                  </a:cubicBezTo>
                  <a:cubicBezTo>
                    <a:pt x="20868" y="19851"/>
                    <a:pt x="20871" y="19846"/>
                    <a:pt x="20871" y="19832"/>
                  </a:cubicBezTo>
                  <a:cubicBezTo>
                    <a:pt x="20939" y="19594"/>
                    <a:pt x="21007" y="19339"/>
                    <a:pt x="21058" y="19084"/>
                  </a:cubicBezTo>
                  <a:cubicBezTo>
                    <a:pt x="21177" y="18999"/>
                    <a:pt x="21313" y="18914"/>
                    <a:pt x="21448" y="18863"/>
                  </a:cubicBezTo>
                  <a:close/>
                  <a:moveTo>
                    <a:pt x="12441" y="20172"/>
                  </a:moveTo>
                  <a:cubicBezTo>
                    <a:pt x="12628" y="20257"/>
                    <a:pt x="12815" y="20342"/>
                    <a:pt x="13002" y="20427"/>
                  </a:cubicBezTo>
                  <a:cubicBezTo>
                    <a:pt x="12985" y="20444"/>
                    <a:pt x="12951" y="20444"/>
                    <a:pt x="12934" y="20478"/>
                  </a:cubicBezTo>
                  <a:cubicBezTo>
                    <a:pt x="12764" y="20376"/>
                    <a:pt x="12594" y="20274"/>
                    <a:pt x="12424" y="20172"/>
                  </a:cubicBezTo>
                  <a:close/>
                  <a:moveTo>
                    <a:pt x="15143" y="20189"/>
                  </a:moveTo>
                  <a:cubicBezTo>
                    <a:pt x="15194" y="20206"/>
                    <a:pt x="15228" y="20206"/>
                    <a:pt x="15279" y="20223"/>
                  </a:cubicBezTo>
                  <a:cubicBezTo>
                    <a:pt x="15262" y="20240"/>
                    <a:pt x="15262" y="20240"/>
                    <a:pt x="15262" y="20257"/>
                  </a:cubicBezTo>
                  <a:cubicBezTo>
                    <a:pt x="15262" y="20349"/>
                    <a:pt x="15276" y="20442"/>
                    <a:pt x="15292" y="20535"/>
                  </a:cubicBezTo>
                  <a:lnTo>
                    <a:pt x="15292" y="20535"/>
                  </a:lnTo>
                  <a:cubicBezTo>
                    <a:pt x="15285" y="20518"/>
                    <a:pt x="15274" y="20506"/>
                    <a:pt x="15262" y="20495"/>
                  </a:cubicBezTo>
                  <a:cubicBezTo>
                    <a:pt x="15228" y="20393"/>
                    <a:pt x="15177" y="20291"/>
                    <a:pt x="15143" y="20189"/>
                  </a:cubicBezTo>
                  <a:close/>
                  <a:moveTo>
                    <a:pt x="15679" y="20344"/>
                  </a:moveTo>
                  <a:cubicBezTo>
                    <a:pt x="15745" y="20360"/>
                    <a:pt x="15826" y="20376"/>
                    <a:pt x="15891" y="20393"/>
                  </a:cubicBezTo>
                  <a:cubicBezTo>
                    <a:pt x="15857" y="20410"/>
                    <a:pt x="15840" y="20444"/>
                    <a:pt x="15857" y="20478"/>
                  </a:cubicBezTo>
                  <a:cubicBezTo>
                    <a:pt x="15857" y="20546"/>
                    <a:pt x="15891" y="20631"/>
                    <a:pt x="15908" y="20715"/>
                  </a:cubicBezTo>
                  <a:cubicBezTo>
                    <a:pt x="15908" y="20732"/>
                    <a:pt x="15908" y="20732"/>
                    <a:pt x="15908" y="20749"/>
                  </a:cubicBezTo>
                  <a:lnTo>
                    <a:pt x="15874" y="20749"/>
                  </a:lnTo>
                  <a:cubicBezTo>
                    <a:pt x="15857" y="20699"/>
                    <a:pt x="15823" y="20665"/>
                    <a:pt x="15806" y="20631"/>
                  </a:cubicBezTo>
                  <a:cubicBezTo>
                    <a:pt x="15772" y="20529"/>
                    <a:pt x="15738" y="20444"/>
                    <a:pt x="15687" y="20359"/>
                  </a:cubicBezTo>
                  <a:cubicBezTo>
                    <a:pt x="15687" y="20350"/>
                    <a:pt x="15683" y="20346"/>
                    <a:pt x="15679" y="20344"/>
                  </a:cubicBezTo>
                  <a:close/>
                  <a:moveTo>
                    <a:pt x="15432" y="20274"/>
                  </a:moveTo>
                  <a:cubicBezTo>
                    <a:pt x="15483" y="20274"/>
                    <a:pt x="15534" y="20291"/>
                    <a:pt x="15568" y="20308"/>
                  </a:cubicBezTo>
                  <a:cubicBezTo>
                    <a:pt x="15551" y="20325"/>
                    <a:pt x="15517" y="20342"/>
                    <a:pt x="15534" y="20393"/>
                  </a:cubicBezTo>
                  <a:cubicBezTo>
                    <a:pt x="15534" y="20512"/>
                    <a:pt x="15568" y="20665"/>
                    <a:pt x="15619" y="20800"/>
                  </a:cubicBezTo>
                  <a:lnTo>
                    <a:pt x="15585" y="20800"/>
                  </a:lnTo>
                  <a:cubicBezTo>
                    <a:pt x="15568" y="20732"/>
                    <a:pt x="15534" y="20665"/>
                    <a:pt x="15517" y="20597"/>
                  </a:cubicBezTo>
                  <a:cubicBezTo>
                    <a:pt x="15483" y="20478"/>
                    <a:pt x="15466" y="20376"/>
                    <a:pt x="15432" y="20274"/>
                  </a:cubicBezTo>
                  <a:close/>
                  <a:moveTo>
                    <a:pt x="16418" y="20546"/>
                  </a:moveTo>
                  <a:lnTo>
                    <a:pt x="16418" y="20546"/>
                  </a:lnTo>
                  <a:cubicBezTo>
                    <a:pt x="16486" y="20563"/>
                    <a:pt x="16571" y="20580"/>
                    <a:pt x="16639" y="20597"/>
                  </a:cubicBezTo>
                  <a:cubicBezTo>
                    <a:pt x="16639" y="20614"/>
                    <a:pt x="16639" y="20648"/>
                    <a:pt x="16639" y="20682"/>
                  </a:cubicBezTo>
                  <a:cubicBezTo>
                    <a:pt x="16656" y="20699"/>
                    <a:pt x="16656" y="20732"/>
                    <a:pt x="16673" y="20749"/>
                  </a:cubicBezTo>
                  <a:cubicBezTo>
                    <a:pt x="16639" y="20766"/>
                    <a:pt x="16605" y="20783"/>
                    <a:pt x="16588" y="20817"/>
                  </a:cubicBezTo>
                  <a:lnTo>
                    <a:pt x="16571" y="20817"/>
                  </a:lnTo>
                  <a:cubicBezTo>
                    <a:pt x="16588" y="20749"/>
                    <a:pt x="16537" y="20682"/>
                    <a:pt x="16503" y="20648"/>
                  </a:cubicBezTo>
                  <a:cubicBezTo>
                    <a:pt x="16469" y="20597"/>
                    <a:pt x="16452" y="20580"/>
                    <a:pt x="16418" y="20546"/>
                  </a:cubicBezTo>
                  <a:close/>
                  <a:moveTo>
                    <a:pt x="16010" y="20427"/>
                  </a:moveTo>
                  <a:lnTo>
                    <a:pt x="16010" y="20427"/>
                  </a:lnTo>
                  <a:cubicBezTo>
                    <a:pt x="16061" y="20444"/>
                    <a:pt x="16112" y="20461"/>
                    <a:pt x="16163" y="20478"/>
                  </a:cubicBezTo>
                  <a:cubicBezTo>
                    <a:pt x="16146" y="20512"/>
                    <a:pt x="16146" y="20546"/>
                    <a:pt x="16163" y="20580"/>
                  </a:cubicBezTo>
                  <a:cubicBezTo>
                    <a:pt x="16214" y="20648"/>
                    <a:pt x="16265" y="20715"/>
                    <a:pt x="16299" y="20766"/>
                  </a:cubicBezTo>
                  <a:cubicBezTo>
                    <a:pt x="16316" y="20783"/>
                    <a:pt x="16333" y="20817"/>
                    <a:pt x="16350" y="20834"/>
                  </a:cubicBezTo>
                  <a:cubicBezTo>
                    <a:pt x="16282" y="20800"/>
                    <a:pt x="16231" y="20783"/>
                    <a:pt x="16163" y="20766"/>
                  </a:cubicBezTo>
                  <a:cubicBezTo>
                    <a:pt x="16146" y="20732"/>
                    <a:pt x="16129" y="20682"/>
                    <a:pt x="16112" y="20648"/>
                  </a:cubicBezTo>
                  <a:cubicBezTo>
                    <a:pt x="16078" y="20563"/>
                    <a:pt x="16061" y="20495"/>
                    <a:pt x="16010" y="20427"/>
                  </a:cubicBezTo>
                  <a:close/>
                  <a:moveTo>
                    <a:pt x="17591" y="20817"/>
                  </a:moveTo>
                  <a:cubicBezTo>
                    <a:pt x="17625" y="20817"/>
                    <a:pt x="17659" y="20834"/>
                    <a:pt x="17693" y="20834"/>
                  </a:cubicBezTo>
                  <a:cubicBezTo>
                    <a:pt x="17659" y="20834"/>
                    <a:pt x="17608" y="20851"/>
                    <a:pt x="17574" y="20851"/>
                  </a:cubicBezTo>
                  <a:cubicBezTo>
                    <a:pt x="17574" y="20834"/>
                    <a:pt x="17591" y="20817"/>
                    <a:pt x="17591" y="20817"/>
                  </a:cubicBezTo>
                  <a:close/>
                  <a:moveTo>
                    <a:pt x="15364" y="20834"/>
                  </a:moveTo>
                  <a:cubicBezTo>
                    <a:pt x="15381" y="20851"/>
                    <a:pt x="15381" y="20851"/>
                    <a:pt x="15381" y="20851"/>
                  </a:cubicBezTo>
                  <a:cubicBezTo>
                    <a:pt x="15364" y="20868"/>
                    <a:pt x="15364" y="20868"/>
                    <a:pt x="15347" y="20868"/>
                  </a:cubicBezTo>
                  <a:cubicBezTo>
                    <a:pt x="15364" y="20868"/>
                    <a:pt x="15364" y="20851"/>
                    <a:pt x="15364" y="20851"/>
                  </a:cubicBezTo>
                  <a:cubicBezTo>
                    <a:pt x="15364" y="20851"/>
                    <a:pt x="15364" y="20851"/>
                    <a:pt x="15364" y="20834"/>
                  </a:cubicBezTo>
                  <a:close/>
                  <a:moveTo>
                    <a:pt x="15279" y="20885"/>
                  </a:moveTo>
                  <a:cubicBezTo>
                    <a:pt x="15279" y="20885"/>
                    <a:pt x="15262" y="20902"/>
                    <a:pt x="15262" y="20902"/>
                  </a:cubicBezTo>
                  <a:cubicBezTo>
                    <a:pt x="15262" y="20902"/>
                    <a:pt x="15262" y="20885"/>
                    <a:pt x="15262" y="20885"/>
                  </a:cubicBezTo>
                  <a:close/>
                  <a:moveTo>
                    <a:pt x="16537" y="20885"/>
                  </a:moveTo>
                  <a:cubicBezTo>
                    <a:pt x="16537" y="20902"/>
                    <a:pt x="16537" y="20902"/>
                    <a:pt x="16537" y="20919"/>
                  </a:cubicBezTo>
                  <a:cubicBezTo>
                    <a:pt x="16520" y="20919"/>
                    <a:pt x="16520" y="20902"/>
                    <a:pt x="16503" y="20902"/>
                  </a:cubicBezTo>
                  <a:cubicBezTo>
                    <a:pt x="16520" y="20902"/>
                    <a:pt x="16520" y="20902"/>
                    <a:pt x="16537" y="20885"/>
                  </a:cubicBezTo>
                  <a:close/>
                  <a:moveTo>
                    <a:pt x="18202" y="20936"/>
                  </a:moveTo>
                  <a:cubicBezTo>
                    <a:pt x="18219" y="20936"/>
                    <a:pt x="18236" y="20936"/>
                    <a:pt x="18253" y="20953"/>
                  </a:cubicBezTo>
                  <a:lnTo>
                    <a:pt x="18202" y="20953"/>
                  </a:lnTo>
                  <a:cubicBezTo>
                    <a:pt x="18202" y="20936"/>
                    <a:pt x="18202" y="20936"/>
                    <a:pt x="18202" y="20936"/>
                  </a:cubicBezTo>
                  <a:close/>
                  <a:moveTo>
                    <a:pt x="7445" y="14835"/>
                  </a:moveTo>
                  <a:cubicBezTo>
                    <a:pt x="7631" y="14971"/>
                    <a:pt x="7869" y="15039"/>
                    <a:pt x="8090" y="15107"/>
                  </a:cubicBezTo>
                  <a:cubicBezTo>
                    <a:pt x="8158" y="15141"/>
                    <a:pt x="8226" y="15158"/>
                    <a:pt x="8294" y="15192"/>
                  </a:cubicBezTo>
                  <a:cubicBezTo>
                    <a:pt x="8294" y="15209"/>
                    <a:pt x="8294" y="15226"/>
                    <a:pt x="8294" y="15243"/>
                  </a:cubicBezTo>
                  <a:cubicBezTo>
                    <a:pt x="8279" y="15347"/>
                    <a:pt x="8343" y="15399"/>
                    <a:pt x="8404" y="15399"/>
                  </a:cubicBezTo>
                  <a:cubicBezTo>
                    <a:pt x="8413" y="15399"/>
                    <a:pt x="8422" y="15398"/>
                    <a:pt x="8430" y="15396"/>
                  </a:cubicBezTo>
                  <a:cubicBezTo>
                    <a:pt x="8719" y="15583"/>
                    <a:pt x="8957" y="15804"/>
                    <a:pt x="9195" y="16025"/>
                  </a:cubicBezTo>
                  <a:cubicBezTo>
                    <a:pt x="9484" y="16263"/>
                    <a:pt x="9909" y="16399"/>
                    <a:pt x="10249" y="16552"/>
                  </a:cubicBezTo>
                  <a:cubicBezTo>
                    <a:pt x="11031" y="16926"/>
                    <a:pt x="11812" y="17265"/>
                    <a:pt x="12577" y="17656"/>
                  </a:cubicBezTo>
                  <a:cubicBezTo>
                    <a:pt x="12586" y="17661"/>
                    <a:pt x="12596" y="17663"/>
                    <a:pt x="12604" y="17663"/>
                  </a:cubicBezTo>
                  <a:cubicBezTo>
                    <a:pt x="12657" y="17663"/>
                    <a:pt x="12687" y="17581"/>
                    <a:pt x="12628" y="17537"/>
                  </a:cubicBezTo>
                  <a:cubicBezTo>
                    <a:pt x="12186" y="17282"/>
                    <a:pt x="11744" y="17028"/>
                    <a:pt x="11285" y="16807"/>
                  </a:cubicBezTo>
                  <a:cubicBezTo>
                    <a:pt x="11319" y="16790"/>
                    <a:pt x="11336" y="16739"/>
                    <a:pt x="11302" y="16722"/>
                  </a:cubicBezTo>
                  <a:cubicBezTo>
                    <a:pt x="11064" y="16518"/>
                    <a:pt x="10793" y="16416"/>
                    <a:pt x="10538" y="16280"/>
                  </a:cubicBezTo>
                  <a:cubicBezTo>
                    <a:pt x="10198" y="16093"/>
                    <a:pt x="9875" y="15889"/>
                    <a:pt x="9518" y="15719"/>
                  </a:cubicBezTo>
                  <a:cubicBezTo>
                    <a:pt x="9512" y="15717"/>
                    <a:pt x="9507" y="15716"/>
                    <a:pt x="9502" y="15716"/>
                  </a:cubicBezTo>
                  <a:cubicBezTo>
                    <a:pt x="9457" y="15716"/>
                    <a:pt x="9421" y="15774"/>
                    <a:pt x="9467" y="15804"/>
                  </a:cubicBezTo>
                  <a:cubicBezTo>
                    <a:pt x="9705" y="15974"/>
                    <a:pt x="9977" y="16110"/>
                    <a:pt x="10232" y="16229"/>
                  </a:cubicBezTo>
                  <a:cubicBezTo>
                    <a:pt x="10402" y="16314"/>
                    <a:pt x="10572" y="16433"/>
                    <a:pt x="10725" y="16535"/>
                  </a:cubicBezTo>
                  <a:cubicBezTo>
                    <a:pt x="10657" y="16501"/>
                    <a:pt x="10589" y="16467"/>
                    <a:pt x="10521" y="16433"/>
                  </a:cubicBezTo>
                  <a:cubicBezTo>
                    <a:pt x="10079" y="16263"/>
                    <a:pt x="9586" y="16093"/>
                    <a:pt x="9212" y="15787"/>
                  </a:cubicBezTo>
                  <a:cubicBezTo>
                    <a:pt x="8991" y="15617"/>
                    <a:pt x="8787" y="15447"/>
                    <a:pt x="8532" y="15345"/>
                  </a:cubicBezTo>
                  <a:cubicBezTo>
                    <a:pt x="8532" y="15328"/>
                    <a:pt x="8549" y="15328"/>
                    <a:pt x="8549" y="15311"/>
                  </a:cubicBezTo>
                  <a:cubicBezTo>
                    <a:pt x="8651" y="15379"/>
                    <a:pt x="8770" y="15447"/>
                    <a:pt x="8889" y="15498"/>
                  </a:cubicBezTo>
                  <a:cubicBezTo>
                    <a:pt x="8906" y="15515"/>
                    <a:pt x="8923" y="15532"/>
                    <a:pt x="8940" y="15532"/>
                  </a:cubicBezTo>
                  <a:cubicBezTo>
                    <a:pt x="9093" y="15617"/>
                    <a:pt x="9229" y="15685"/>
                    <a:pt x="9382" y="15753"/>
                  </a:cubicBezTo>
                  <a:cubicBezTo>
                    <a:pt x="9389" y="15755"/>
                    <a:pt x="9396" y="15756"/>
                    <a:pt x="9403" y="15756"/>
                  </a:cubicBezTo>
                  <a:cubicBezTo>
                    <a:pt x="9449" y="15756"/>
                    <a:pt x="9496" y="15712"/>
                    <a:pt x="9467" y="15668"/>
                  </a:cubicBezTo>
                  <a:cubicBezTo>
                    <a:pt x="9348" y="15532"/>
                    <a:pt x="9229" y="15430"/>
                    <a:pt x="9076" y="15362"/>
                  </a:cubicBezTo>
                  <a:cubicBezTo>
                    <a:pt x="9076" y="15311"/>
                    <a:pt x="9093" y="15260"/>
                    <a:pt x="9093" y="15192"/>
                  </a:cubicBezTo>
                  <a:cubicBezTo>
                    <a:pt x="9110" y="15192"/>
                    <a:pt x="9110" y="15209"/>
                    <a:pt x="9127" y="15226"/>
                  </a:cubicBezTo>
                  <a:cubicBezTo>
                    <a:pt x="9161" y="15243"/>
                    <a:pt x="9178" y="15243"/>
                    <a:pt x="9195" y="15243"/>
                  </a:cubicBezTo>
                  <a:cubicBezTo>
                    <a:pt x="9331" y="15345"/>
                    <a:pt x="9484" y="15430"/>
                    <a:pt x="9620" y="15498"/>
                  </a:cubicBezTo>
                  <a:cubicBezTo>
                    <a:pt x="9739" y="15566"/>
                    <a:pt x="9858" y="15617"/>
                    <a:pt x="9977" y="15685"/>
                  </a:cubicBezTo>
                  <a:cubicBezTo>
                    <a:pt x="10130" y="15770"/>
                    <a:pt x="10266" y="15872"/>
                    <a:pt x="10419" y="15923"/>
                  </a:cubicBezTo>
                  <a:cubicBezTo>
                    <a:pt x="10427" y="15931"/>
                    <a:pt x="10436" y="15936"/>
                    <a:pt x="10444" y="15936"/>
                  </a:cubicBezTo>
                  <a:cubicBezTo>
                    <a:pt x="10453" y="15936"/>
                    <a:pt x="10461" y="15931"/>
                    <a:pt x="10470" y="15923"/>
                  </a:cubicBezTo>
                  <a:cubicBezTo>
                    <a:pt x="10470" y="15923"/>
                    <a:pt x="10470" y="15940"/>
                    <a:pt x="10470" y="15940"/>
                  </a:cubicBezTo>
                  <a:cubicBezTo>
                    <a:pt x="10487" y="15957"/>
                    <a:pt x="10487" y="15991"/>
                    <a:pt x="10521" y="16008"/>
                  </a:cubicBezTo>
                  <a:cubicBezTo>
                    <a:pt x="10538" y="16042"/>
                    <a:pt x="10572" y="16059"/>
                    <a:pt x="10606" y="16059"/>
                  </a:cubicBezTo>
                  <a:cubicBezTo>
                    <a:pt x="10643" y="16084"/>
                    <a:pt x="10689" y="16099"/>
                    <a:pt x="10732" y="16099"/>
                  </a:cubicBezTo>
                  <a:cubicBezTo>
                    <a:pt x="10747" y="16099"/>
                    <a:pt x="10762" y="16097"/>
                    <a:pt x="10776" y="16093"/>
                  </a:cubicBezTo>
                  <a:cubicBezTo>
                    <a:pt x="10793" y="16093"/>
                    <a:pt x="10793" y="16059"/>
                    <a:pt x="10793" y="16042"/>
                  </a:cubicBezTo>
                  <a:cubicBezTo>
                    <a:pt x="10759" y="16008"/>
                    <a:pt x="10708" y="15991"/>
                    <a:pt x="10674" y="15974"/>
                  </a:cubicBezTo>
                  <a:cubicBezTo>
                    <a:pt x="10640" y="15974"/>
                    <a:pt x="10623" y="15957"/>
                    <a:pt x="10589" y="15940"/>
                  </a:cubicBezTo>
                  <a:cubicBezTo>
                    <a:pt x="10555" y="15940"/>
                    <a:pt x="10521" y="15940"/>
                    <a:pt x="10487" y="15906"/>
                  </a:cubicBezTo>
                  <a:cubicBezTo>
                    <a:pt x="10487" y="15889"/>
                    <a:pt x="10487" y="15872"/>
                    <a:pt x="10470" y="15855"/>
                  </a:cubicBezTo>
                  <a:cubicBezTo>
                    <a:pt x="10334" y="15668"/>
                    <a:pt x="10079" y="15549"/>
                    <a:pt x="9875" y="15464"/>
                  </a:cubicBezTo>
                  <a:cubicBezTo>
                    <a:pt x="9671" y="15362"/>
                    <a:pt x="9501" y="15260"/>
                    <a:pt x="9314" y="15158"/>
                  </a:cubicBezTo>
                  <a:cubicBezTo>
                    <a:pt x="9314" y="15141"/>
                    <a:pt x="9314" y="15107"/>
                    <a:pt x="9297" y="15090"/>
                  </a:cubicBezTo>
                  <a:cubicBezTo>
                    <a:pt x="9301" y="15090"/>
                    <a:pt x="9305" y="15090"/>
                    <a:pt x="9310" y="15090"/>
                  </a:cubicBezTo>
                  <a:cubicBezTo>
                    <a:pt x="9577" y="15090"/>
                    <a:pt x="10336" y="15584"/>
                    <a:pt x="10504" y="15651"/>
                  </a:cubicBezTo>
                  <a:cubicBezTo>
                    <a:pt x="10827" y="15787"/>
                    <a:pt x="11149" y="15923"/>
                    <a:pt x="11455" y="16093"/>
                  </a:cubicBezTo>
                  <a:cubicBezTo>
                    <a:pt x="11533" y="16140"/>
                    <a:pt x="12242" y="16545"/>
                    <a:pt x="12371" y="16545"/>
                  </a:cubicBezTo>
                  <a:cubicBezTo>
                    <a:pt x="12382" y="16545"/>
                    <a:pt x="12389" y="16542"/>
                    <a:pt x="12390" y="16535"/>
                  </a:cubicBezTo>
                  <a:lnTo>
                    <a:pt x="12390" y="16535"/>
                  </a:lnTo>
                  <a:cubicBezTo>
                    <a:pt x="12378" y="16598"/>
                    <a:pt x="12430" y="16633"/>
                    <a:pt x="12479" y="16633"/>
                  </a:cubicBezTo>
                  <a:cubicBezTo>
                    <a:pt x="12496" y="16633"/>
                    <a:pt x="12513" y="16628"/>
                    <a:pt x="12526" y="16620"/>
                  </a:cubicBezTo>
                  <a:cubicBezTo>
                    <a:pt x="12577" y="16637"/>
                    <a:pt x="12628" y="16654"/>
                    <a:pt x="12679" y="16654"/>
                  </a:cubicBezTo>
                  <a:cubicBezTo>
                    <a:pt x="12764" y="16739"/>
                    <a:pt x="12934" y="16773"/>
                    <a:pt x="13053" y="16807"/>
                  </a:cubicBezTo>
                  <a:cubicBezTo>
                    <a:pt x="13223" y="16926"/>
                    <a:pt x="13410" y="17028"/>
                    <a:pt x="13597" y="17113"/>
                  </a:cubicBezTo>
                  <a:cubicBezTo>
                    <a:pt x="13580" y="17147"/>
                    <a:pt x="13563" y="17164"/>
                    <a:pt x="13563" y="17181"/>
                  </a:cubicBezTo>
                  <a:cubicBezTo>
                    <a:pt x="13104" y="16977"/>
                    <a:pt x="12662" y="16790"/>
                    <a:pt x="12203" y="16586"/>
                  </a:cubicBezTo>
                  <a:cubicBezTo>
                    <a:pt x="11795" y="16399"/>
                    <a:pt x="11438" y="16076"/>
                    <a:pt x="10980" y="16025"/>
                  </a:cubicBezTo>
                  <a:cubicBezTo>
                    <a:pt x="10946" y="16025"/>
                    <a:pt x="10946" y="16059"/>
                    <a:pt x="10963" y="16076"/>
                  </a:cubicBezTo>
                  <a:cubicBezTo>
                    <a:pt x="11812" y="16484"/>
                    <a:pt x="12611" y="16994"/>
                    <a:pt x="13495" y="17333"/>
                  </a:cubicBezTo>
                  <a:cubicBezTo>
                    <a:pt x="13495" y="17350"/>
                    <a:pt x="13478" y="17367"/>
                    <a:pt x="13478" y="17367"/>
                  </a:cubicBezTo>
                  <a:cubicBezTo>
                    <a:pt x="13427" y="17486"/>
                    <a:pt x="13376" y="17605"/>
                    <a:pt x="13342" y="17707"/>
                  </a:cubicBezTo>
                  <a:cubicBezTo>
                    <a:pt x="13308" y="17758"/>
                    <a:pt x="13274" y="17809"/>
                    <a:pt x="13257" y="17843"/>
                  </a:cubicBezTo>
                  <a:cubicBezTo>
                    <a:pt x="13240" y="17843"/>
                    <a:pt x="13206" y="17826"/>
                    <a:pt x="13189" y="17826"/>
                  </a:cubicBezTo>
                  <a:cubicBezTo>
                    <a:pt x="13155" y="17826"/>
                    <a:pt x="13155" y="17843"/>
                    <a:pt x="13155" y="17860"/>
                  </a:cubicBezTo>
                  <a:cubicBezTo>
                    <a:pt x="13172" y="17911"/>
                    <a:pt x="13189" y="17945"/>
                    <a:pt x="13223" y="17979"/>
                  </a:cubicBezTo>
                  <a:cubicBezTo>
                    <a:pt x="13240" y="17979"/>
                    <a:pt x="13240" y="17979"/>
                    <a:pt x="13240" y="17996"/>
                  </a:cubicBezTo>
                  <a:cubicBezTo>
                    <a:pt x="13257" y="17996"/>
                    <a:pt x="13257" y="17996"/>
                    <a:pt x="13257" y="18013"/>
                  </a:cubicBezTo>
                  <a:cubicBezTo>
                    <a:pt x="13257" y="18013"/>
                    <a:pt x="13274" y="18030"/>
                    <a:pt x="13274" y="18030"/>
                  </a:cubicBezTo>
                  <a:lnTo>
                    <a:pt x="13291" y="18030"/>
                  </a:lnTo>
                  <a:cubicBezTo>
                    <a:pt x="13308" y="18047"/>
                    <a:pt x="13325" y="18064"/>
                    <a:pt x="13342" y="18081"/>
                  </a:cubicBezTo>
                  <a:lnTo>
                    <a:pt x="13359" y="18081"/>
                  </a:lnTo>
                  <a:cubicBezTo>
                    <a:pt x="13410" y="18132"/>
                    <a:pt x="13478" y="18149"/>
                    <a:pt x="13563" y="18183"/>
                  </a:cubicBezTo>
                  <a:cubicBezTo>
                    <a:pt x="13665" y="18217"/>
                    <a:pt x="13767" y="18285"/>
                    <a:pt x="13886" y="18302"/>
                  </a:cubicBezTo>
                  <a:cubicBezTo>
                    <a:pt x="13894" y="18311"/>
                    <a:pt x="13903" y="18315"/>
                    <a:pt x="13911" y="18315"/>
                  </a:cubicBezTo>
                  <a:cubicBezTo>
                    <a:pt x="13920" y="18315"/>
                    <a:pt x="13928" y="18311"/>
                    <a:pt x="13937" y="18302"/>
                  </a:cubicBezTo>
                  <a:cubicBezTo>
                    <a:pt x="13971" y="18336"/>
                    <a:pt x="13988" y="18370"/>
                    <a:pt x="14039" y="18387"/>
                  </a:cubicBezTo>
                  <a:lnTo>
                    <a:pt x="14056" y="18387"/>
                  </a:lnTo>
                  <a:cubicBezTo>
                    <a:pt x="14056" y="18404"/>
                    <a:pt x="14056" y="18421"/>
                    <a:pt x="14073" y="18421"/>
                  </a:cubicBezTo>
                  <a:cubicBezTo>
                    <a:pt x="14090" y="18438"/>
                    <a:pt x="14107" y="18438"/>
                    <a:pt x="14107" y="18455"/>
                  </a:cubicBezTo>
                  <a:cubicBezTo>
                    <a:pt x="14123" y="18467"/>
                    <a:pt x="14142" y="18473"/>
                    <a:pt x="14161" y="18473"/>
                  </a:cubicBezTo>
                  <a:cubicBezTo>
                    <a:pt x="14223" y="18473"/>
                    <a:pt x="14285" y="18418"/>
                    <a:pt x="14260" y="18353"/>
                  </a:cubicBezTo>
                  <a:cubicBezTo>
                    <a:pt x="14226" y="18302"/>
                    <a:pt x="14209" y="18285"/>
                    <a:pt x="14158" y="18268"/>
                  </a:cubicBezTo>
                  <a:lnTo>
                    <a:pt x="14124" y="18268"/>
                  </a:lnTo>
                  <a:cubicBezTo>
                    <a:pt x="14107" y="18217"/>
                    <a:pt x="14056" y="18200"/>
                    <a:pt x="14005" y="18200"/>
                  </a:cubicBezTo>
                  <a:cubicBezTo>
                    <a:pt x="14005" y="18183"/>
                    <a:pt x="14005" y="18166"/>
                    <a:pt x="13988" y="18149"/>
                  </a:cubicBezTo>
                  <a:cubicBezTo>
                    <a:pt x="13869" y="17996"/>
                    <a:pt x="13631" y="17911"/>
                    <a:pt x="13427" y="17894"/>
                  </a:cubicBezTo>
                  <a:lnTo>
                    <a:pt x="13410" y="17894"/>
                  </a:lnTo>
                  <a:cubicBezTo>
                    <a:pt x="13393" y="17894"/>
                    <a:pt x="13376" y="17894"/>
                    <a:pt x="13359" y="17877"/>
                  </a:cubicBezTo>
                  <a:cubicBezTo>
                    <a:pt x="13359" y="17877"/>
                    <a:pt x="13376" y="17877"/>
                    <a:pt x="13376" y="17860"/>
                  </a:cubicBezTo>
                  <a:cubicBezTo>
                    <a:pt x="13393" y="17860"/>
                    <a:pt x="13410" y="17860"/>
                    <a:pt x="13427" y="17826"/>
                  </a:cubicBezTo>
                  <a:cubicBezTo>
                    <a:pt x="13427" y="17826"/>
                    <a:pt x="13427" y="17809"/>
                    <a:pt x="13427" y="17809"/>
                  </a:cubicBezTo>
                  <a:cubicBezTo>
                    <a:pt x="13444" y="17792"/>
                    <a:pt x="13461" y="17775"/>
                    <a:pt x="13478" y="17741"/>
                  </a:cubicBezTo>
                  <a:cubicBezTo>
                    <a:pt x="14005" y="18047"/>
                    <a:pt x="14616" y="18166"/>
                    <a:pt x="15177" y="18404"/>
                  </a:cubicBezTo>
                  <a:cubicBezTo>
                    <a:pt x="15466" y="18540"/>
                    <a:pt x="16503" y="18744"/>
                    <a:pt x="16554" y="19084"/>
                  </a:cubicBezTo>
                  <a:cubicBezTo>
                    <a:pt x="16350" y="19016"/>
                    <a:pt x="16163" y="18965"/>
                    <a:pt x="16112" y="18931"/>
                  </a:cubicBezTo>
                  <a:cubicBezTo>
                    <a:pt x="15840" y="18761"/>
                    <a:pt x="15466" y="18676"/>
                    <a:pt x="15160" y="18574"/>
                  </a:cubicBezTo>
                  <a:cubicBezTo>
                    <a:pt x="15058" y="18523"/>
                    <a:pt x="14922" y="18489"/>
                    <a:pt x="14820" y="18455"/>
                  </a:cubicBezTo>
                  <a:cubicBezTo>
                    <a:pt x="14735" y="18421"/>
                    <a:pt x="14396" y="18404"/>
                    <a:pt x="14362" y="18387"/>
                  </a:cubicBezTo>
                  <a:cubicBezTo>
                    <a:pt x="14349" y="18382"/>
                    <a:pt x="14338" y="18380"/>
                    <a:pt x="14327" y="18380"/>
                  </a:cubicBezTo>
                  <a:cubicBezTo>
                    <a:pt x="14238" y="18380"/>
                    <a:pt x="14208" y="18541"/>
                    <a:pt x="14313" y="18541"/>
                  </a:cubicBezTo>
                  <a:cubicBezTo>
                    <a:pt x="14318" y="18541"/>
                    <a:pt x="14322" y="18541"/>
                    <a:pt x="14328" y="18540"/>
                  </a:cubicBezTo>
                  <a:cubicBezTo>
                    <a:pt x="14333" y="18539"/>
                    <a:pt x="14338" y="18539"/>
                    <a:pt x="14344" y="18539"/>
                  </a:cubicBezTo>
                  <a:cubicBezTo>
                    <a:pt x="14476" y="18539"/>
                    <a:pt x="14791" y="18712"/>
                    <a:pt x="14888" y="18744"/>
                  </a:cubicBezTo>
                  <a:cubicBezTo>
                    <a:pt x="15143" y="18846"/>
                    <a:pt x="15398" y="18965"/>
                    <a:pt x="15653" y="19067"/>
                  </a:cubicBezTo>
                  <a:cubicBezTo>
                    <a:pt x="16146" y="19271"/>
                    <a:pt x="16690" y="19271"/>
                    <a:pt x="17166" y="19509"/>
                  </a:cubicBezTo>
                  <a:cubicBezTo>
                    <a:pt x="17172" y="19512"/>
                    <a:pt x="17178" y="19513"/>
                    <a:pt x="17185" y="19513"/>
                  </a:cubicBezTo>
                  <a:cubicBezTo>
                    <a:pt x="17216" y="19513"/>
                    <a:pt x="17251" y="19483"/>
                    <a:pt x="17251" y="19441"/>
                  </a:cubicBezTo>
                  <a:cubicBezTo>
                    <a:pt x="17234" y="19322"/>
                    <a:pt x="16945" y="19203"/>
                    <a:pt x="16656" y="19101"/>
                  </a:cubicBezTo>
                  <a:cubicBezTo>
                    <a:pt x="16673" y="19033"/>
                    <a:pt x="16690" y="18982"/>
                    <a:pt x="16724" y="18880"/>
                  </a:cubicBezTo>
                  <a:cubicBezTo>
                    <a:pt x="16724" y="18863"/>
                    <a:pt x="16707" y="18829"/>
                    <a:pt x="16690" y="18829"/>
                  </a:cubicBezTo>
                  <a:cubicBezTo>
                    <a:pt x="16656" y="18812"/>
                    <a:pt x="16622" y="18795"/>
                    <a:pt x="16588" y="18778"/>
                  </a:cubicBezTo>
                  <a:cubicBezTo>
                    <a:pt x="16639" y="18625"/>
                    <a:pt x="16673" y="18489"/>
                    <a:pt x="16690" y="18336"/>
                  </a:cubicBezTo>
                  <a:cubicBezTo>
                    <a:pt x="17217" y="18489"/>
                    <a:pt x="17744" y="18642"/>
                    <a:pt x="18270" y="18812"/>
                  </a:cubicBezTo>
                  <a:cubicBezTo>
                    <a:pt x="18882" y="18999"/>
                    <a:pt x="19511" y="19220"/>
                    <a:pt x="20140" y="19373"/>
                  </a:cubicBezTo>
                  <a:cubicBezTo>
                    <a:pt x="18950" y="19322"/>
                    <a:pt x="17880" y="18727"/>
                    <a:pt x="16724" y="18540"/>
                  </a:cubicBezTo>
                  <a:cubicBezTo>
                    <a:pt x="16673" y="18540"/>
                    <a:pt x="16656" y="18625"/>
                    <a:pt x="16707" y="18642"/>
                  </a:cubicBezTo>
                  <a:cubicBezTo>
                    <a:pt x="17914" y="18863"/>
                    <a:pt x="18984" y="19543"/>
                    <a:pt x="20242" y="19560"/>
                  </a:cubicBezTo>
                  <a:cubicBezTo>
                    <a:pt x="20327" y="19560"/>
                    <a:pt x="20344" y="19458"/>
                    <a:pt x="20310" y="19407"/>
                  </a:cubicBezTo>
                  <a:cubicBezTo>
                    <a:pt x="20327" y="19407"/>
                    <a:pt x="20361" y="19424"/>
                    <a:pt x="20378" y="19424"/>
                  </a:cubicBezTo>
                  <a:cubicBezTo>
                    <a:pt x="20361" y="19543"/>
                    <a:pt x="20327" y="19679"/>
                    <a:pt x="20310" y="19798"/>
                  </a:cubicBezTo>
                  <a:cubicBezTo>
                    <a:pt x="20310" y="19815"/>
                    <a:pt x="20310" y="19815"/>
                    <a:pt x="20310" y="19832"/>
                  </a:cubicBezTo>
                  <a:lnTo>
                    <a:pt x="20276" y="19832"/>
                  </a:lnTo>
                  <a:cubicBezTo>
                    <a:pt x="20264" y="19820"/>
                    <a:pt x="20250" y="19814"/>
                    <a:pt x="20236" y="19814"/>
                  </a:cubicBezTo>
                  <a:cubicBezTo>
                    <a:pt x="20210" y="19814"/>
                    <a:pt x="20185" y="19833"/>
                    <a:pt x="20174" y="19866"/>
                  </a:cubicBezTo>
                  <a:cubicBezTo>
                    <a:pt x="20157" y="19934"/>
                    <a:pt x="20140" y="20002"/>
                    <a:pt x="20123" y="20070"/>
                  </a:cubicBezTo>
                  <a:cubicBezTo>
                    <a:pt x="19987" y="20036"/>
                    <a:pt x="19851" y="20019"/>
                    <a:pt x="19715" y="19985"/>
                  </a:cubicBezTo>
                  <a:cubicBezTo>
                    <a:pt x="19341" y="19900"/>
                    <a:pt x="18950" y="19781"/>
                    <a:pt x="18559" y="19764"/>
                  </a:cubicBezTo>
                  <a:cubicBezTo>
                    <a:pt x="18542" y="19764"/>
                    <a:pt x="18525" y="19798"/>
                    <a:pt x="18559" y="19815"/>
                  </a:cubicBezTo>
                  <a:cubicBezTo>
                    <a:pt x="18899" y="19985"/>
                    <a:pt x="19307" y="20036"/>
                    <a:pt x="19698" y="20138"/>
                  </a:cubicBezTo>
                  <a:cubicBezTo>
                    <a:pt x="20140" y="20240"/>
                    <a:pt x="20582" y="20376"/>
                    <a:pt x="21024" y="20461"/>
                  </a:cubicBezTo>
                  <a:cubicBezTo>
                    <a:pt x="21856" y="20631"/>
                    <a:pt x="22672" y="20597"/>
                    <a:pt x="23522" y="20631"/>
                  </a:cubicBezTo>
                  <a:cubicBezTo>
                    <a:pt x="23556" y="20631"/>
                    <a:pt x="23590" y="20597"/>
                    <a:pt x="23607" y="20563"/>
                  </a:cubicBezTo>
                  <a:lnTo>
                    <a:pt x="23675" y="20563"/>
                  </a:lnTo>
                  <a:cubicBezTo>
                    <a:pt x="23743" y="20563"/>
                    <a:pt x="23811" y="20546"/>
                    <a:pt x="23845" y="20478"/>
                  </a:cubicBezTo>
                  <a:cubicBezTo>
                    <a:pt x="23862" y="20461"/>
                    <a:pt x="23862" y="20427"/>
                    <a:pt x="23828" y="20410"/>
                  </a:cubicBezTo>
                  <a:cubicBezTo>
                    <a:pt x="23807" y="20379"/>
                    <a:pt x="23769" y="20373"/>
                    <a:pt x="23730" y="20373"/>
                  </a:cubicBezTo>
                  <a:cubicBezTo>
                    <a:pt x="23704" y="20373"/>
                    <a:pt x="23678" y="20376"/>
                    <a:pt x="23658" y="20376"/>
                  </a:cubicBezTo>
                  <a:cubicBezTo>
                    <a:pt x="23641" y="20393"/>
                    <a:pt x="23624" y="20393"/>
                    <a:pt x="23607" y="20393"/>
                  </a:cubicBezTo>
                  <a:cubicBezTo>
                    <a:pt x="23607" y="20342"/>
                    <a:pt x="23624" y="20291"/>
                    <a:pt x="23624" y="20240"/>
                  </a:cubicBezTo>
                  <a:cubicBezTo>
                    <a:pt x="23624" y="20206"/>
                    <a:pt x="23607" y="20155"/>
                    <a:pt x="23556" y="20155"/>
                  </a:cubicBezTo>
                  <a:cubicBezTo>
                    <a:pt x="23386" y="20138"/>
                    <a:pt x="23216" y="20121"/>
                    <a:pt x="23029" y="20104"/>
                  </a:cubicBezTo>
                  <a:cubicBezTo>
                    <a:pt x="23046" y="20104"/>
                    <a:pt x="23046" y="20104"/>
                    <a:pt x="23046" y="20087"/>
                  </a:cubicBezTo>
                  <a:cubicBezTo>
                    <a:pt x="23114" y="19730"/>
                    <a:pt x="23080" y="19407"/>
                    <a:pt x="23046" y="19050"/>
                  </a:cubicBezTo>
                  <a:cubicBezTo>
                    <a:pt x="23046" y="19016"/>
                    <a:pt x="23046" y="18999"/>
                    <a:pt x="23029" y="18965"/>
                  </a:cubicBezTo>
                  <a:lnTo>
                    <a:pt x="23029" y="18965"/>
                  </a:lnTo>
                  <a:cubicBezTo>
                    <a:pt x="23165" y="18999"/>
                    <a:pt x="23301" y="19050"/>
                    <a:pt x="23437" y="19101"/>
                  </a:cubicBezTo>
                  <a:cubicBezTo>
                    <a:pt x="23471" y="19339"/>
                    <a:pt x="23488" y="19577"/>
                    <a:pt x="23488" y="19815"/>
                  </a:cubicBezTo>
                  <a:lnTo>
                    <a:pt x="23522" y="19815"/>
                  </a:lnTo>
                  <a:cubicBezTo>
                    <a:pt x="23573" y="19594"/>
                    <a:pt x="23590" y="19373"/>
                    <a:pt x="23607" y="19152"/>
                  </a:cubicBezTo>
                  <a:cubicBezTo>
                    <a:pt x="23621" y="19156"/>
                    <a:pt x="23633" y="19159"/>
                    <a:pt x="23644" y="19159"/>
                  </a:cubicBezTo>
                  <a:cubicBezTo>
                    <a:pt x="23675" y="19159"/>
                    <a:pt x="23696" y="19143"/>
                    <a:pt x="23709" y="19118"/>
                  </a:cubicBezTo>
                  <a:cubicBezTo>
                    <a:pt x="23981" y="19220"/>
                    <a:pt x="24321" y="19254"/>
                    <a:pt x="24593" y="19288"/>
                  </a:cubicBezTo>
                  <a:cubicBezTo>
                    <a:pt x="24763" y="19318"/>
                    <a:pt x="24969" y="19354"/>
                    <a:pt x="25165" y="19354"/>
                  </a:cubicBezTo>
                  <a:cubicBezTo>
                    <a:pt x="25301" y="19354"/>
                    <a:pt x="25433" y="19337"/>
                    <a:pt x="25544" y="19288"/>
                  </a:cubicBezTo>
                  <a:cubicBezTo>
                    <a:pt x="25544" y="19271"/>
                    <a:pt x="25561" y="19271"/>
                    <a:pt x="25561" y="19271"/>
                  </a:cubicBezTo>
                  <a:cubicBezTo>
                    <a:pt x="25646" y="19271"/>
                    <a:pt x="25731" y="19237"/>
                    <a:pt x="25799" y="19169"/>
                  </a:cubicBezTo>
                  <a:cubicBezTo>
                    <a:pt x="25850" y="19135"/>
                    <a:pt x="25901" y="19118"/>
                    <a:pt x="25952" y="19118"/>
                  </a:cubicBezTo>
                  <a:cubicBezTo>
                    <a:pt x="26118" y="19195"/>
                    <a:pt x="26313" y="19222"/>
                    <a:pt x="26504" y="19222"/>
                  </a:cubicBezTo>
                  <a:cubicBezTo>
                    <a:pt x="26606" y="19222"/>
                    <a:pt x="26707" y="19215"/>
                    <a:pt x="26802" y="19203"/>
                  </a:cubicBezTo>
                  <a:lnTo>
                    <a:pt x="26802" y="19203"/>
                  </a:lnTo>
                  <a:cubicBezTo>
                    <a:pt x="26734" y="19390"/>
                    <a:pt x="26700" y="19577"/>
                    <a:pt x="26530" y="19713"/>
                  </a:cubicBezTo>
                  <a:cubicBezTo>
                    <a:pt x="26496" y="19747"/>
                    <a:pt x="26496" y="19798"/>
                    <a:pt x="26513" y="19832"/>
                  </a:cubicBezTo>
                  <a:cubicBezTo>
                    <a:pt x="26581" y="19951"/>
                    <a:pt x="26479" y="20138"/>
                    <a:pt x="26360" y="20308"/>
                  </a:cubicBezTo>
                  <a:cubicBezTo>
                    <a:pt x="26307" y="20247"/>
                    <a:pt x="26194" y="20230"/>
                    <a:pt x="26071" y="20230"/>
                  </a:cubicBezTo>
                  <a:cubicBezTo>
                    <a:pt x="25917" y="20230"/>
                    <a:pt x="25748" y="20257"/>
                    <a:pt x="25663" y="20257"/>
                  </a:cubicBezTo>
                  <a:cubicBezTo>
                    <a:pt x="25493" y="20274"/>
                    <a:pt x="25340" y="20308"/>
                    <a:pt x="25170" y="20342"/>
                  </a:cubicBezTo>
                  <a:cubicBezTo>
                    <a:pt x="25034" y="20359"/>
                    <a:pt x="24966" y="20342"/>
                    <a:pt x="24864" y="20444"/>
                  </a:cubicBezTo>
                  <a:cubicBezTo>
                    <a:pt x="24819" y="20474"/>
                    <a:pt x="24855" y="20531"/>
                    <a:pt x="24899" y="20531"/>
                  </a:cubicBezTo>
                  <a:cubicBezTo>
                    <a:pt x="24904" y="20531"/>
                    <a:pt x="24910" y="20530"/>
                    <a:pt x="24915" y="20529"/>
                  </a:cubicBezTo>
                  <a:cubicBezTo>
                    <a:pt x="25051" y="20495"/>
                    <a:pt x="25170" y="20410"/>
                    <a:pt x="25306" y="20393"/>
                  </a:cubicBezTo>
                  <a:cubicBezTo>
                    <a:pt x="25352" y="20387"/>
                    <a:pt x="25401" y="20385"/>
                    <a:pt x="25451" y="20385"/>
                  </a:cubicBezTo>
                  <a:cubicBezTo>
                    <a:pt x="25552" y="20385"/>
                    <a:pt x="25658" y="20393"/>
                    <a:pt x="25748" y="20393"/>
                  </a:cubicBezTo>
                  <a:cubicBezTo>
                    <a:pt x="25822" y="20403"/>
                    <a:pt x="25969" y="20427"/>
                    <a:pt x="26102" y="20427"/>
                  </a:cubicBezTo>
                  <a:cubicBezTo>
                    <a:pt x="26182" y="20427"/>
                    <a:pt x="26258" y="20418"/>
                    <a:pt x="26309" y="20393"/>
                  </a:cubicBezTo>
                  <a:lnTo>
                    <a:pt x="26309" y="20393"/>
                  </a:lnTo>
                  <a:cubicBezTo>
                    <a:pt x="26173" y="20580"/>
                    <a:pt x="26037" y="20749"/>
                    <a:pt x="26003" y="20868"/>
                  </a:cubicBezTo>
                  <a:cubicBezTo>
                    <a:pt x="25988" y="20867"/>
                    <a:pt x="25972" y="20866"/>
                    <a:pt x="25956" y="20866"/>
                  </a:cubicBezTo>
                  <a:cubicBezTo>
                    <a:pt x="25819" y="20866"/>
                    <a:pt x="25682" y="20932"/>
                    <a:pt x="25544" y="21038"/>
                  </a:cubicBezTo>
                  <a:cubicBezTo>
                    <a:pt x="25047" y="21153"/>
                    <a:pt x="24541" y="21153"/>
                    <a:pt x="24031" y="21153"/>
                  </a:cubicBezTo>
                  <a:lnTo>
                    <a:pt x="24031" y="21153"/>
                  </a:lnTo>
                  <a:cubicBezTo>
                    <a:pt x="23862" y="21153"/>
                    <a:pt x="23692" y="21153"/>
                    <a:pt x="23522" y="21157"/>
                  </a:cubicBezTo>
                  <a:cubicBezTo>
                    <a:pt x="22468" y="21157"/>
                    <a:pt x="21414" y="21089"/>
                    <a:pt x="20378" y="20919"/>
                  </a:cubicBezTo>
                  <a:cubicBezTo>
                    <a:pt x="19851" y="20682"/>
                    <a:pt x="19239" y="20597"/>
                    <a:pt x="18678" y="20478"/>
                  </a:cubicBezTo>
                  <a:cubicBezTo>
                    <a:pt x="17914" y="20342"/>
                    <a:pt x="17115" y="20257"/>
                    <a:pt x="16367" y="20019"/>
                  </a:cubicBezTo>
                  <a:cubicBezTo>
                    <a:pt x="15721" y="19798"/>
                    <a:pt x="15075" y="19543"/>
                    <a:pt x="14413" y="19356"/>
                  </a:cubicBezTo>
                  <a:cubicBezTo>
                    <a:pt x="13869" y="19220"/>
                    <a:pt x="13240" y="19050"/>
                    <a:pt x="12747" y="18761"/>
                  </a:cubicBezTo>
                  <a:cubicBezTo>
                    <a:pt x="12594" y="18506"/>
                    <a:pt x="12084" y="18421"/>
                    <a:pt x="11846" y="18353"/>
                  </a:cubicBezTo>
                  <a:cubicBezTo>
                    <a:pt x="10980" y="18098"/>
                    <a:pt x="10317" y="17452"/>
                    <a:pt x="9518" y="17045"/>
                  </a:cubicBezTo>
                  <a:cubicBezTo>
                    <a:pt x="9516" y="17042"/>
                    <a:pt x="9513" y="17041"/>
                    <a:pt x="9510" y="17041"/>
                  </a:cubicBezTo>
                  <a:cubicBezTo>
                    <a:pt x="9492" y="17041"/>
                    <a:pt x="9469" y="17081"/>
                    <a:pt x="9484" y="17096"/>
                  </a:cubicBezTo>
                  <a:cubicBezTo>
                    <a:pt x="9501" y="17113"/>
                    <a:pt x="9518" y="17130"/>
                    <a:pt x="9535" y="17130"/>
                  </a:cubicBezTo>
                  <a:cubicBezTo>
                    <a:pt x="9518" y="17130"/>
                    <a:pt x="9501" y="17147"/>
                    <a:pt x="9484" y="17181"/>
                  </a:cubicBezTo>
                  <a:cubicBezTo>
                    <a:pt x="9467" y="17248"/>
                    <a:pt x="9467" y="17401"/>
                    <a:pt x="9552" y="17418"/>
                  </a:cubicBezTo>
                  <a:cubicBezTo>
                    <a:pt x="9603" y="17418"/>
                    <a:pt x="9603" y="17367"/>
                    <a:pt x="9603" y="17333"/>
                  </a:cubicBezTo>
                  <a:cubicBezTo>
                    <a:pt x="9603" y="17282"/>
                    <a:pt x="9586" y="17248"/>
                    <a:pt x="9603" y="17198"/>
                  </a:cubicBezTo>
                  <a:cubicBezTo>
                    <a:pt x="9603" y="17181"/>
                    <a:pt x="9603" y="17181"/>
                    <a:pt x="9603" y="17181"/>
                  </a:cubicBezTo>
                  <a:cubicBezTo>
                    <a:pt x="10572" y="17860"/>
                    <a:pt x="11523" y="18506"/>
                    <a:pt x="12628" y="18931"/>
                  </a:cubicBezTo>
                  <a:cubicBezTo>
                    <a:pt x="12968" y="19186"/>
                    <a:pt x="13393" y="19271"/>
                    <a:pt x="13801" y="19339"/>
                  </a:cubicBezTo>
                  <a:cubicBezTo>
                    <a:pt x="14599" y="19475"/>
                    <a:pt x="15364" y="19832"/>
                    <a:pt x="16112" y="20121"/>
                  </a:cubicBezTo>
                  <a:cubicBezTo>
                    <a:pt x="16384" y="20223"/>
                    <a:pt x="16656" y="20308"/>
                    <a:pt x="16911" y="20393"/>
                  </a:cubicBezTo>
                  <a:cubicBezTo>
                    <a:pt x="16299" y="20257"/>
                    <a:pt x="15704" y="20121"/>
                    <a:pt x="15092" y="20019"/>
                  </a:cubicBezTo>
                  <a:cubicBezTo>
                    <a:pt x="15075" y="20002"/>
                    <a:pt x="15041" y="20002"/>
                    <a:pt x="15024" y="20002"/>
                  </a:cubicBezTo>
                  <a:cubicBezTo>
                    <a:pt x="14837" y="19968"/>
                    <a:pt x="14633" y="19934"/>
                    <a:pt x="14430" y="19900"/>
                  </a:cubicBezTo>
                  <a:cubicBezTo>
                    <a:pt x="14362" y="19900"/>
                    <a:pt x="14345" y="19985"/>
                    <a:pt x="14413" y="20002"/>
                  </a:cubicBezTo>
                  <a:cubicBezTo>
                    <a:pt x="14616" y="20053"/>
                    <a:pt x="14803" y="20104"/>
                    <a:pt x="15007" y="20155"/>
                  </a:cubicBezTo>
                  <a:cubicBezTo>
                    <a:pt x="15007" y="20274"/>
                    <a:pt x="15041" y="20393"/>
                    <a:pt x="15058" y="20529"/>
                  </a:cubicBezTo>
                  <a:cubicBezTo>
                    <a:pt x="15075" y="20546"/>
                    <a:pt x="15075" y="20563"/>
                    <a:pt x="15075" y="20597"/>
                  </a:cubicBezTo>
                  <a:cubicBezTo>
                    <a:pt x="15007" y="20461"/>
                    <a:pt x="14939" y="20308"/>
                    <a:pt x="14837" y="20189"/>
                  </a:cubicBezTo>
                  <a:cubicBezTo>
                    <a:pt x="14826" y="20167"/>
                    <a:pt x="14807" y="20157"/>
                    <a:pt x="14786" y="20157"/>
                  </a:cubicBezTo>
                  <a:cubicBezTo>
                    <a:pt x="14743" y="20157"/>
                    <a:pt x="14695" y="20199"/>
                    <a:pt x="14718" y="20257"/>
                  </a:cubicBezTo>
                  <a:cubicBezTo>
                    <a:pt x="14752" y="20359"/>
                    <a:pt x="14786" y="20478"/>
                    <a:pt x="14837" y="20580"/>
                  </a:cubicBezTo>
                  <a:cubicBezTo>
                    <a:pt x="14803" y="20529"/>
                    <a:pt x="14769" y="20495"/>
                    <a:pt x="14752" y="20444"/>
                  </a:cubicBezTo>
                  <a:cubicBezTo>
                    <a:pt x="14701" y="20393"/>
                    <a:pt x="14684" y="20325"/>
                    <a:pt x="14650" y="20257"/>
                  </a:cubicBezTo>
                  <a:cubicBezTo>
                    <a:pt x="14636" y="20235"/>
                    <a:pt x="14610" y="20226"/>
                    <a:pt x="14584" y="20226"/>
                  </a:cubicBezTo>
                  <a:cubicBezTo>
                    <a:pt x="14549" y="20226"/>
                    <a:pt x="14514" y="20244"/>
                    <a:pt x="14514" y="20274"/>
                  </a:cubicBezTo>
                  <a:cubicBezTo>
                    <a:pt x="14514" y="20308"/>
                    <a:pt x="14514" y="20325"/>
                    <a:pt x="14514" y="20342"/>
                  </a:cubicBezTo>
                  <a:cubicBezTo>
                    <a:pt x="14498" y="20291"/>
                    <a:pt x="14481" y="20257"/>
                    <a:pt x="14464" y="20206"/>
                  </a:cubicBezTo>
                  <a:cubicBezTo>
                    <a:pt x="14447" y="20183"/>
                    <a:pt x="14424" y="20174"/>
                    <a:pt x="14401" y="20174"/>
                  </a:cubicBezTo>
                  <a:cubicBezTo>
                    <a:pt x="14356" y="20174"/>
                    <a:pt x="14311" y="20211"/>
                    <a:pt x="14311" y="20257"/>
                  </a:cubicBezTo>
                  <a:cubicBezTo>
                    <a:pt x="14311" y="20342"/>
                    <a:pt x="14345" y="20410"/>
                    <a:pt x="14362" y="20478"/>
                  </a:cubicBezTo>
                  <a:cubicBezTo>
                    <a:pt x="14345" y="20461"/>
                    <a:pt x="14328" y="20427"/>
                    <a:pt x="14311" y="20410"/>
                  </a:cubicBezTo>
                  <a:cubicBezTo>
                    <a:pt x="14277" y="20325"/>
                    <a:pt x="14243" y="20257"/>
                    <a:pt x="14226" y="20172"/>
                  </a:cubicBezTo>
                  <a:cubicBezTo>
                    <a:pt x="14219" y="20144"/>
                    <a:pt x="14198" y="20134"/>
                    <a:pt x="14176" y="20134"/>
                  </a:cubicBezTo>
                  <a:cubicBezTo>
                    <a:pt x="14143" y="20134"/>
                    <a:pt x="14107" y="20158"/>
                    <a:pt x="14107" y="20189"/>
                  </a:cubicBezTo>
                  <a:cubicBezTo>
                    <a:pt x="14124" y="20274"/>
                    <a:pt x="14158" y="20359"/>
                    <a:pt x="14192" y="20444"/>
                  </a:cubicBezTo>
                  <a:cubicBezTo>
                    <a:pt x="14192" y="20444"/>
                    <a:pt x="14209" y="20461"/>
                    <a:pt x="14209" y="20461"/>
                  </a:cubicBezTo>
                  <a:cubicBezTo>
                    <a:pt x="14175" y="20461"/>
                    <a:pt x="14158" y="20444"/>
                    <a:pt x="14124" y="20444"/>
                  </a:cubicBezTo>
                  <a:cubicBezTo>
                    <a:pt x="14107" y="20427"/>
                    <a:pt x="14107" y="20393"/>
                    <a:pt x="14090" y="20359"/>
                  </a:cubicBezTo>
                  <a:cubicBezTo>
                    <a:pt x="14039" y="20291"/>
                    <a:pt x="14005" y="20223"/>
                    <a:pt x="13954" y="20155"/>
                  </a:cubicBezTo>
                  <a:cubicBezTo>
                    <a:pt x="13944" y="20140"/>
                    <a:pt x="13930" y="20134"/>
                    <a:pt x="13916" y="20134"/>
                  </a:cubicBezTo>
                  <a:cubicBezTo>
                    <a:pt x="13880" y="20134"/>
                    <a:pt x="13840" y="20174"/>
                    <a:pt x="13852" y="20223"/>
                  </a:cubicBezTo>
                  <a:cubicBezTo>
                    <a:pt x="13869" y="20274"/>
                    <a:pt x="13886" y="20342"/>
                    <a:pt x="13903" y="20393"/>
                  </a:cubicBezTo>
                  <a:cubicBezTo>
                    <a:pt x="13869" y="20376"/>
                    <a:pt x="13852" y="20342"/>
                    <a:pt x="13835" y="20308"/>
                  </a:cubicBezTo>
                  <a:cubicBezTo>
                    <a:pt x="13801" y="20257"/>
                    <a:pt x="13784" y="20206"/>
                    <a:pt x="13767" y="20138"/>
                  </a:cubicBezTo>
                  <a:cubicBezTo>
                    <a:pt x="13752" y="20116"/>
                    <a:pt x="13732" y="20107"/>
                    <a:pt x="13714" y="20107"/>
                  </a:cubicBezTo>
                  <a:cubicBezTo>
                    <a:pt x="13688" y="20107"/>
                    <a:pt x="13665" y="20125"/>
                    <a:pt x="13665" y="20155"/>
                  </a:cubicBezTo>
                  <a:cubicBezTo>
                    <a:pt x="13665" y="20223"/>
                    <a:pt x="13665" y="20274"/>
                    <a:pt x="13699" y="20342"/>
                  </a:cubicBezTo>
                  <a:lnTo>
                    <a:pt x="13682" y="20342"/>
                  </a:lnTo>
                  <a:cubicBezTo>
                    <a:pt x="13614" y="20240"/>
                    <a:pt x="13546" y="20138"/>
                    <a:pt x="13461" y="20036"/>
                  </a:cubicBezTo>
                  <a:cubicBezTo>
                    <a:pt x="13456" y="20031"/>
                    <a:pt x="13450" y="20029"/>
                    <a:pt x="13445" y="20029"/>
                  </a:cubicBezTo>
                  <a:cubicBezTo>
                    <a:pt x="13429" y="20029"/>
                    <a:pt x="13414" y="20045"/>
                    <a:pt x="13427" y="20070"/>
                  </a:cubicBezTo>
                  <a:cubicBezTo>
                    <a:pt x="13444" y="20138"/>
                    <a:pt x="13461" y="20223"/>
                    <a:pt x="13495" y="20291"/>
                  </a:cubicBezTo>
                  <a:cubicBezTo>
                    <a:pt x="13461" y="20274"/>
                    <a:pt x="13410" y="20257"/>
                    <a:pt x="13376" y="20257"/>
                  </a:cubicBezTo>
                  <a:cubicBezTo>
                    <a:pt x="13359" y="20240"/>
                    <a:pt x="13359" y="20223"/>
                    <a:pt x="13342" y="20223"/>
                  </a:cubicBezTo>
                  <a:cubicBezTo>
                    <a:pt x="13291" y="20121"/>
                    <a:pt x="13257" y="20019"/>
                    <a:pt x="13223" y="19917"/>
                  </a:cubicBezTo>
                  <a:cubicBezTo>
                    <a:pt x="13216" y="19895"/>
                    <a:pt x="13200" y="19886"/>
                    <a:pt x="13183" y="19886"/>
                  </a:cubicBezTo>
                  <a:cubicBezTo>
                    <a:pt x="13161" y="19886"/>
                    <a:pt x="13138" y="19904"/>
                    <a:pt x="13138" y="19934"/>
                  </a:cubicBezTo>
                  <a:cubicBezTo>
                    <a:pt x="13155" y="20019"/>
                    <a:pt x="13172" y="20121"/>
                    <a:pt x="13206" y="20206"/>
                  </a:cubicBezTo>
                  <a:cubicBezTo>
                    <a:pt x="13189" y="20189"/>
                    <a:pt x="13172" y="20189"/>
                    <a:pt x="13155" y="20189"/>
                  </a:cubicBezTo>
                  <a:cubicBezTo>
                    <a:pt x="13121" y="20070"/>
                    <a:pt x="13053" y="19968"/>
                    <a:pt x="12985" y="19866"/>
                  </a:cubicBezTo>
                  <a:cubicBezTo>
                    <a:pt x="12970" y="19851"/>
                    <a:pt x="12953" y="19845"/>
                    <a:pt x="12936" y="19845"/>
                  </a:cubicBezTo>
                  <a:cubicBezTo>
                    <a:pt x="12894" y="19845"/>
                    <a:pt x="12854" y="19885"/>
                    <a:pt x="12866" y="19934"/>
                  </a:cubicBezTo>
                  <a:cubicBezTo>
                    <a:pt x="12815" y="19883"/>
                    <a:pt x="12781" y="19815"/>
                    <a:pt x="12730" y="19764"/>
                  </a:cubicBezTo>
                  <a:cubicBezTo>
                    <a:pt x="12713" y="19764"/>
                    <a:pt x="12696" y="19747"/>
                    <a:pt x="12679" y="19747"/>
                  </a:cubicBezTo>
                  <a:cubicBezTo>
                    <a:pt x="12645" y="19713"/>
                    <a:pt x="12577" y="19679"/>
                    <a:pt x="12543" y="19662"/>
                  </a:cubicBezTo>
                  <a:cubicBezTo>
                    <a:pt x="12475" y="19628"/>
                    <a:pt x="12407" y="19611"/>
                    <a:pt x="12339" y="19577"/>
                  </a:cubicBezTo>
                  <a:cubicBezTo>
                    <a:pt x="12288" y="19560"/>
                    <a:pt x="12237" y="19526"/>
                    <a:pt x="12186" y="19492"/>
                  </a:cubicBezTo>
                  <a:cubicBezTo>
                    <a:pt x="12178" y="19483"/>
                    <a:pt x="12165" y="19479"/>
                    <a:pt x="12152" y="19479"/>
                  </a:cubicBezTo>
                  <a:cubicBezTo>
                    <a:pt x="12139" y="19479"/>
                    <a:pt x="12127" y="19483"/>
                    <a:pt x="12118" y="19492"/>
                  </a:cubicBezTo>
                  <a:cubicBezTo>
                    <a:pt x="11880" y="19220"/>
                    <a:pt x="11336" y="19152"/>
                    <a:pt x="11048" y="19050"/>
                  </a:cubicBezTo>
                  <a:cubicBezTo>
                    <a:pt x="10436" y="18829"/>
                    <a:pt x="9926" y="18489"/>
                    <a:pt x="9365" y="18183"/>
                  </a:cubicBezTo>
                  <a:cubicBezTo>
                    <a:pt x="9365" y="18149"/>
                    <a:pt x="9365" y="18115"/>
                    <a:pt x="9331" y="18098"/>
                  </a:cubicBezTo>
                  <a:cubicBezTo>
                    <a:pt x="9212" y="18013"/>
                    <a:pt x="9093" y="17945"/>
                    <a:pt x="8957" y="17877"/>
                  </a:cubicBezTo>
                  <a:cubicBezTo>
                    <a:pt x="8974" y="17877"/>
                    <a:pt x="8974" y="17860"/>
                    <a:pt x="8974" y="17860"/>
                  </a:cubicBezTo>
                  <a:cubicBezTo>
                    <a:pt x="8991" y="17758"/>
                    <a:pt x="8940" y="17673"/>
                    <a:pt x="8906" y="17588"/>
                  </a:cubicBezTo>
                  <a:cubicBezTo>
                    <a:pt x="8889" y="17503"/>
                    <a:pt x="8872" y="17418"/>
                    <a:pt x="8855" y="17333"/>
                  </a:cubicBezTo>
                  <a:lnTo>
                    <a:pt x="8855" y="17333"/>
                  </a:lnTo>
                  <a:cubicBezTo>
                    <a:pt x="8889" y="17367"/>
                    <a:pt x="8940" y="17401"/>
                    <a:pt x="8974" y="17435"/>
                  </a:cubicBezTo>
                  <a:cubicBezTo>
                    <a:pt x="8991" y="17622"/>
                    <a:pt x="9042" y="17826"/>
                    <a:pt x="9161" y="17979"/>
                  </a:cubicBezTo>
                  <a:cubicBezTo>
                    <a:pt x="9178" y="17996"/>
                    <a:pt x="9195" y="17996"/>
                    <a:pt x="9212" y="17996"/>
                  </a:cubicBezTo>
                  <a:cubicBezTo>
                    <a:pt x="9331" y="17979"/>
                    <a:pt x="9246" y="17877"/>
                    <a:pt x="9229" y="17809"/>
                  </a:cubicBezTo>
                  <a:cubicBezTo>
                    <a:pt x="9178" y="17741"/>
                    <a:pt x="9144" y="17656"/>
                    <a:pt x="9127" y="17571"/>
                  </a:cubicBezTo>
                  <a:lnTo>
                    <a:pt x="9127" y="17571"/>
                  </a:lnTo>
                  <a:cubicBezTo>
                    <a:pt x="9161" y="17588"/>
                    <a:pt x="9195" y="17622"/>
                    <a:pt x="9229" y="17656"/>
                  </a:cubicBezTo>
                  <a:cubicBezTo>
                    <a:pt x="9246" y="17741"/>
                    <a:pt x="9263" y="17843"/>
                    <a:pt x="9297" y="17928"/>
                  </a:cubicBezTo>
                  <a:cubicBezTo>
                    <a:pt x="9326" y="17972"/>
                    <a:pt x="9381" y="18092"/>
                    <a:pt x="9449" y="18092"/>
                  </a:cubicBezTo>
                  <a:cubicBezTo>
                    <a:pt x="9461" y="18092"/>
                    <a:pt x="9472" y="18088"/>
                    <a:pt x="9484" y="18081"/>
                  </a:cubicBezTo>
                  <a:cubicBezTo>
                    <a:pt x="9552" y="18030"/>
                    <a:pt x="9467" y="17945"/>
                    <a:pt x="9450" y="17911"/>
                  </a:cubicBezTo>
                  <a:cubicBezTo>
                    <a:pt x="9416" y="17860"/>
                    <a:pt x="9382" y="17809"/>
                    <a:pt x="9365" y="17758"/>
                  </a:cubicBezTo>
                  <a:lnTo>
                    <a:pt x="9365" y="17758"/>
                  </a:lnTo>
                  <a:cubicBezTo>
                    <a:pt x="9416" y="17792"/>
                    <a:pt x="9467" y="17843"/>
                    <a:pt x="9518" y="17877"/>
                  </a:cubicBezTo>
                  <a:cubicBezTo>
                    <a:pt x="9518" y="17962"/>
                    <a:pt x="9552" y="18081"/>
                    <a:pt x="9620" y="18132"/>
                  </a:cubicBezTo>
                  <a:cubicBezTo>
                    <a:pt x="9628" y="18141"/>
                    <a:pt x="9641" y="18145"/>
                    <a:pt x="9654" y="18145"/>
                  </a:cubicBezTo>
                  <a:cubicBezTo>
                    <a:pt x="9667" y="18145"/>
                    <a:pt x="9679" y="18141"/>
                    <a:pt x="9688" y="18132"/>
                  </a:cubicBezTo>
                  <a:cubicBezTo>
                    <a:pt x="9705" y="18115"/>
                    <a:pt x="9705" y="18098"/>
                    <a:pt x="9705" y="18081"/>
                  </a:cubicBezTo>
                  <a:cubicBezTo>
                    <a:pt x="9688" y="18047"/>
                    <a:pt x="9671" y="18013"/>
                    <a:pt x="9654" y="17996"/>
                  </a:cubicBezTo>
                  <a:cubicBezTo>
                    <a:pt x="9637" y="17979"/>
                    <a:pt x="9637" y="17962"/>
                    <a:pt x="9620" y="17945"/>
                  </a:cubicBezTo>
                  <a:lnTo>
                    <a:pt x="9620" y="17945"/>
                  </a:lnTo>
                  <a:cubicBezTo>
                    <a:pt x="9671" y="17962"/>
                    <a:pt x="9722" y="17996"/>
                    <a:pt x="9756" y="18013"/>
                  </a:cubicBezTo>
                  <a:cubicBezTo>
                    <a:pt x="9756" y="18030"/>
                    <a:pt x="9756" y="18047"/>
                    <a:pt x="9756" y="18047"/>
                  </a:cubicBezTo>
                  <a:cubicBezTo>
                    <a:pt x="9756" y="18098"/>
                    <a:pt x="9773" y="18132"/>
                    <a:pt x="9807" y="18149"/>
                  </a:cubicBezTo>
                  <a:cubicBezTo>
                    <a:pt x="9821" y="18154"/>
                    <a:pt x="9833" y="18156"/>
                    <a:pt x="9844" y="18156"/>
                  </a:cubicBezTo>
                  <a:cubicBezTo>
                    <a:pt x="9875" y="18156"/>
                    <a:pt x="9896" y="18140"/>
                    <a:pt x="9909" y="18115"/>
                  </a:cubicBezTo>
                  <a:cubicBezTo>
                    <a:pt x="9994" y="18166"/>
                    <a:pt x="10079" y="18217"/>
                    <a:pt x="10164" y="18251"/>
                  </a:cubicBezTo>
                  <a:cubicBezTo>
                    <a:pt x="10861" y="18659"/>
                    <a:pt x="11608" y="19016"/>
                    <a:pt x="12373" y="19322"/>
                  </a:cubicBezTo>
                  <a:cubicBezTo>
                    <a:pt x="12382" y="19330"/>
                    <a:pt x="12394" y="19335"/>
                    <a:pt x="12407" y="19335"/>
                  </a:cubicBezTo>
                  <a:cubicBezTo>
                    <a:pt x="12420" y="19335"/>
                    <a:pt x="12433" y="19330"/>
                    <a:pt x="12441" y="19322"/>
                  </a:cubicBezTo>
                  <a:cubicBezTo>
                    <a:pt x="12526" y="19373"/>
                    <a:pt x="12611" y="19407"/>
                    <a:pt x="12696" y="19441"/>
                  </a:cubicBezTo>
                  <a:cubicBezTo>
                    <a:pt x="12800" y="19486"/>
                    <a:pt x="12918" y="19583"/>
                    <a:pt x="13026" y="19583"/>
                  </a:cubicBezTo>
                  <a:cubicBezTo>
                    <a:pt x="13041" y="19583"/>
                    <a:pt x="13055" y="19581"/>
                    <a:pt x="13070" y="19577"/>
                  </a:cubicBezTo>
                  <a:cubicBezTo>
                    <a:pt x="13087" y="19560"/>
                    <a:pt x="13104" y="19543"/>
                    <a:pt x="13104" y="19509"/>
                  </a:cubicBezTo>
                  <a:cubicBezTo>
                    <a:pt x="13087" y="19390"/>
                    <a:pt x="12934" y="19356"/>
                    <a:pt x="12832" y="19305"/>
                  </a:cubicBezTo>
                  <a:cubicBezTo>
                    <a:pt x="12696" y="19237"/>
                    <a:pt x="12560" y="19186"/>
                    <a:pt x="12424" y="19135"/>
                  </a:cubicBezTo>
                  <a:cubicBezTo>
                    <a:pt x="12220" y="18965"/>
                    <a:pt x="11965" y="18863"/>
                    <a:pt x="11710" y="18761"/>
                  </a:cubicBezTo>
                  <a:cubicBezTo>
                    <a:pt x="11319" y="18608"/>
                    <a:pt x="10946" y="18438"/>
                    <a:pt x="10572" y="18251"/>
                  </a:cubicBezTo>
                  <a:cubicBezTo>
                    <a:pt x="10198" y="18064"/>
                    <a:pt x="9824" y="17877"/>
                    <a:pt x="9484" y="17639"/>
                  </a:cubicBezTo>
                  <a:cubicBezTo>
                    <a:pt x="9178" y="17418"/>
                    <a:pt x="8940" y="17130"/>
                    <a:pt x="8634" y="16960"/>
                  </a:cubicBezTo>
                  <a:cubicBezTo>
                    <a:pt x="8628" y="16956"/>
                    <a:pt x="8622" y="16955"/>
                    <a:pt x="8617" y="16955"/>
                  </a:cubicBezTo>
                  <a:cubicBezTo>
                    <a:pt x="8595" y="16955"/>
                    <a:pt x="8586" y="16980"/>
                    <a:pt x="8600" y="16994"/>
                  </a:cubicBezTo>
                  <a:cubicBezTo>
                    <a:pt x="8634" y="17062"/>
                    <a:pt x="8685" y="17130"/>
                    <a:pt x="8736" y="17198"/>
                  </a:cubicBezTo>
                  <a:cubicBezTo>
                    <a:pt x="8719" y="17316"/>
                    <a:pt x="8736" y="17435"/>
                    <a:pt x="8753" y="17537"/>
                  </a:cubicBezTo>
                  <a:cubicBezTo>
                    <a:pt x="8787" y="17639"/>
                    <a:pt x="8804" y="17741"/>
                    <a:pt x="8855" y="17826"/>
                  </a:cubicBezTo>
                  <a:cubicBezTo>
                    <a:pt x="8804" y="17792"/>
                    <a:pt x="8753" y="17775"/>
                    <a:pt x="8685" y="17741"/>
                  </a:cubicBezTo>
                  <a:cubicBezTo>
                    <a:pt x="8685" y="17741"/>
                    <a:pt x="8702" y="17724"/>
                    <a:pt x="8685" y="17724"/>
                  </a:cubicBezTo>
                  <a:cubicBezTo>
                    <a:pt x="8685" y="17707"/>
                    <a:pt x="8668" y="17673"/>
                    <a:pt x="8651" y="17656"/>
                  </a:cubicBezTo>
                  <a:lnTo>
                    <a:pt x="8651" y="17656"/>
                  </a:lnTo>
                  <a:cubicBezTo>
                    <a:pt x="8657" y="17659"/>
                    <a:pt x="8664" y="17661"/>
                    <a:pt x="8670" y="17661"/>
                  </a:cubicBezTo>
                  <a:cubicBezTo>
                    <a:pt x="8697" y="17661"/>
                    <a:pt x="8719" y="17633"/>
                    <a:pt x="8719" y="17605"/>
                  </a:cubicBezTo>
                  <a:cubicBezTo>
                    <a:pt x="8702" y="17486"/>
                    <a:pt x="8651" y="17384"/>
                    <a:pt x="8617" y="17282"/>
                  </a:cubicBezTo>
                  <a:cubicBezTo>
                    <a:pt x="8583" y="17164"/>
                    <a:pt x="8498" y="16977"/>
                    <a:pt x="8583" y="16858"/>
                  </a:cubicBezTo>
                  <a:cubicBezTo>
                    <a:pt x="8609" y="16819"/>
                    <a:pt x="8577" y="16772"/>
                    <a:pt x="8538" y="16772"/>
                  </a:cubicBezTo>
                  <a:cubicBezTo>
                    <a:pt x="8525" y="16772"/>
                    <a:pt x="8511" y="16777"/>
                    <a:pt x="8498" y="16790"/>
                  </a:cubicBezTo>
                  <a:cubicBezTo>
                    <a:pt x="8413" y="16909"/>
                    <a:pt x="8430" y="17045"/>
                    <a:pt x="8464" y="17164"/>
                  </a:cubicBezTo>
                  <a:cubicBezTo>
                    <a:pt x="8498" y="17299"/>
                    <a:pt x="8532" y="17435"/>
                    <a:pt x="8600" y="17571"/>
                  </a:cubicBezTo>
                  <a:cubicBezTo>
                    <a:pt x="8464" y="17367"/>
                    <a:pt x="8260" y="17181"/>
                    <a:pt x="8124" y="16994"/>
                  </a:cubicBezTo>
                  <a:cubicBezTo>
                    <a:pt x="8107" y="16977"/>
                    <a:pt x="8090" y="16943"/>
                    <a:pt x="8073" y="16926"/>
                  </a:cubicBezTo>
                  <a:cubicBezTo>
                    <a:pt x="7988" y="16654"/>
                    <a:pt x="7818" y="16382"/>
                    <a:pt x="7699" y="16110"/>
                  </a:cubicBezTo>
                  <a:cubicBezTo>
                    <a:pt x="7699" y="16093"/>
                    <a:pt x="7699" y="16076"/>
                    <a:pt x="7682" y="16059"/>
                  </a:cubicBezTo>
                  <a:lnTo>
                    <a:pt x="7682" y="16059"/>
                  </a:lnTo>
                  <a:cubicBezTo>
                    <a:pt x="7767" y="16127"/>
                    <a:pt x="7852" y="16212"/>
                    <a:pt x="7937" y="16280"/>
                  </a:cubicBezTo>
                  <a:cubicBezTo>
                    <a:pt x="7971" y="16433"/>
                    <a:pt x="8039" y="16586"/>
                    <a:pt x="8090" y="16722"/>
                  </a:cubicBezTo>
                  <a:cubicBezTo>
                    <a:pt x="8158" y="16892"/>
                    <a:pt x="8209" y="17062"/>
                    <a:pt x="8328" y="17198"/>
                  </a:cubicBezTo>
                  <a:cubicBezTo>
                    <a:pt x="8335" y="17204"/>
                    <a:pt x="8345" y="17208"/>
                    <a:pt x="8356" y="17208"/>
                  </a:cubicBezTo>
                  <a:cubicBezTo>
                    <a:pt x="8376" y="17208"/>
                    <a:pt x="8396" y="17196"/>
                    <a:pt x="8396" y="17164"/>
                  </a:cubicBezTo>
                  <a:cubicBezTo>
                    <a:pt x="8379" y="16994"/>
                    <a:pt x="8311" y="16841"/>
                    <a:pt x="8243" y="16671"/>
                  </a:cubicBezTo>
                  <a:cubicBezTo>
                    <a:pt x="8209" y="16620"/>
                    <a:pt x="8192" y="16552"/>
                    <a:pt x="8158" y="16484"/>
                  </a:cubicBezTo>
                  <a:lnTo>
                    <a:pt x="8158" y="16484"/>
                  </a:lnTo>
                  <a:cubicBezTo>
                    <a:pt x="8226" y="16552"/>
                    <a:pt x="8294" y="16620"/>
                    <a:pt x="8362" y="16688"/>
                  </a:cubicBezTo>
                  <a:cubicBezTo>
                    <a:pt x="8374" y="16700"/>
                    <a:pt x="8391" y="16705"/>
                    <a:pt x="8405" y="16705"/>
                  </a:cubicBezTo>
                  <a:cubicBezTo>
                    <a:pt x="8432" y="16705"/>
                    <a:pt x="8452" y="16687"/>
                    <a:pt x="8430" y="16654"/>
                  </a:cubicBezTo>
                  <a:cubicBezTo>
                    <a:pt x="8413" y="16603"/>
                    <a:pt x="8379" y="16552"/>
                    <a:pt x="8345" y="16501"/>
                  </a:cubicBezTo>
                  <a:cubicBezTo>
                    <a:pt x="8311" y="16416"/>
                    <a:pt x="8260" y="16348"/>
                    <a:pt x="8209" y="16280"/>
                  </a:cubicBezTo>
                  <a:cubicBezTo>
                    <a:pt x="8209" y="16280"/>
                    <a:pt x="8226" y="16280"/>
                    <a:pt x="8226" y="16263"/>
                  </a:cubicBezTo>
                  <a:cubicBezTo>
                    <a:pt x="8226" y="16178"/>
                    <a:pt x="8192" y="16093"/>
                    <a:pt x="8158" y="16008"/>
                  </a:cubicBezTo>
                  <a:cubicBezTo>
                    <a:pt x="8141" y="15974"/>
                    <a:pt x="8124" y="15923"/>
                    <a:pt x="8124" y="15872"/>
                  </a:cubicBezTo>
                  <a:lnTo>
                    <a:pt x="8124" y="15872"/>
                  </a:lnTo>
                  <a:cubicBezTo>
                    <a:pt x="8158" y="15906"/>
                    <a:pt x="8209" y="15957"/>
                    <a:pt x="8243" y="16008"/>
                  </a:cubicBezTo>
                  <a:cubicBezTo>
                    <a:pt x="8243" y="16093"/>
                    <a:pt x="8260" y="16178"/>
                    <a:pt x="8277" y="16280"/>
                  </a:cubicBezTo>
                  <a:cubicBezTo>
                    <a:pt x="8311" y="16365"/>
                    <a:pt x="8345" y="16484"/>
                    <a:pt x="8430" y="16535"/>
                  </a:cubicBezTo>
                  <a:cubicBezTo>
                    <a:pt x="8447" y="16535"/>
                    <a:pt x="8481" y="16535"/>
                    <a:pt x="8481" y="16501"/>
                  </a:cubicBezTo>
                  <a:cubicBezTo>
                    <a:pt x="8498" y="16416"/>
                    <a:pt x="8447" y="16348"/>
                    <a:pt x="8413" y="16263"/>
                  </a:cubicBezTo>
                  <a:cubicBezTo>
                    <a:pt x="8396" y="16229"/>
                    <a:pt x="8396" y="16195"/>
                    <a:pt x="8396" y="16178"/>
                  </a:cubicBezTo>
                  <a:lnTo>
                    <a:pt x="8396" y="16178"/>
                  </a:lnTo>
                  <a:cubicBezTo>
                    <a:pt x="8396" y="16178"/>
                    <a:pt x="8396" y="16195"/>
                    <a:pt x="8413" y="16195"/>
                  </a:cubicBezTo>
                  <a:cubicBezTo>
                    <a:pt x="8447" y="16263"/>
                    <a:pt x="8498" y="16348"/>
                    <a:pt x="8566" y="16416"/>
                  </a:cubicBezTo>
                  <a:cubicBezTo>
                    <a:pt x="8566" y="16433"/>
                    <a:pt x="8566" y="16450"/>
                    <a:pt x="8566" y="16467"/>
                  </a:cubicBezTo>
                  <a:cubicBezTo>
                    <a:pt x="8583" y="16569"/>
                    <a:pt x="8600" y="16688"/>
                    <a:pt x="8668" y="16773"/>
                  </a:cubicBezTo>
                  <a:cubicBezTo>
                    <a:pt x="8680" y="16785"/>
                    <a:pt x="8697" y="16790"/>
                    <a:pt x="8713" y="16790"/>
                  </a:cubicBezTo>
                  <a:cubicBezTo>
                    <a:pt x="8742" y="16790"/>
                    <a:pt x="8770" y="16772"/>
                    <a:pt x="8770" y="16739"/>
                  </a:cubicBezTo>
                  <a:cubicBezTo>
                    <a:pt x="8770" y="16705"/>
                    <a:pt x="8770" y="16688"/>
                    <a:pt x="8753" y="16654"/>
                  </a:cubicBezTo>
                  <a:lnTo>
                    <a:pt x="8753" y="16654"/>
                  </a:lnTo>
                  <a:cubicBezTo>
                    <a:pt x="8787" y="16688"/>
                    <a:pt x="8821" y="16722"/>
                    <a:pt x="8872" y="16756"/>
                  </a:cubicBezTo>
                  <a:cubicBezTo>
                    <a:pt x="8872" y="16790"/>
                    <a:pt x="8872" y="16807"/>
                    <a:pt x="8889" y="16841"/>
                  </a:cubicBezTo>
                  <a:cubicBezTo>
                    <a:pt x="8906" y="16909"/>
                    <a:pt x="8923" y="17011"/>
                    <a:pt x="8991" y="17062"/>
                  </a:cubicBezTo>
                  <a:cubicBezTo>
                    <a:pt x="9001" y="17071"/>
                    <a:pt x="9011" y="17075"/>
                    <a:pt x="9022" y="17075"/>
                  </a:cubicBezTo>
                  <a:cubicBezTo>
                    <a:pt x="9050" y="17075"/>
                    <a:pt x="9076" y="17047"/>
                    <a:pt x="9076" y="17011"/>
                  </a:cubicBezTo>
                  <a:cubicBezTo>
                    <a:pt x="9076" y="16977"/>
                    <a:pt x="9059" y="16943"/>
                    <a:pt x="9059" y="16926"/>
                  </a:cubicBezTo>
                  <a:lnTo>
                    <a:pt x="9059" y="16926"/>
                  </a:lnTo>
                  <a:cubicBezTo>
                    <a:pt x="9093" y="16943"/>
                    <a:pt x="9127" y="16977"/>
                    <a:pt x="9178" y="16994"/>
                  </a:cubicBezTo>
                  <a:cubicBezTo>
                    <a:pt x="9178" y="17045"/>
                    <a:pt x="9195" y="17096"/>
                    <a:pt x="9212" y="17147"/>
                  </a:cubicBezTo>
                  <a:cubicBezTo>
                    <a:pt x="9229" y="17198"/>
                    <a:pt x="9263" y="17265"/>
                    <a:pt x="9331" y="17282"/>
                  </a:cubicBezTo>
                  <a:cubicBezTo>
                    <a:pt x="9365" y="17282"/>
                    <a:pt x="9382" y="17248"/>
                    <a:pt x="9382" y="17215"/>
                  </a:cubicBezTo>
                  <a:cubicBezTo>
                    <a:pt x="9382" y="17181"/>
                    <a:pt x="9348" y="17147"/>
                    <a:pt x="9331" y="17096"/>
                  </a:cubicBezTo>
                  <a:cubicBezTo>
                    <a:pt x="9314" y="17079"/>
                    <a:pt x="9314" y="17062"/>
                    <a:pt x="9297" y="17045"/>
                  </a:cubicBezTo>
                  <a:cubicBezTo>
                    <a:pt x="9314" y="17045"/>
                    <a:pt x="9331" y="17045"/>
                    <a:pt x="9365" y="17062"/>
                  </a:cubicBezTo>
                  <a:cubicBezTo>
                    <a:pt x="9399" y="17062"/>
                    <a:pt x="9450" y="17011"/>
                    <a:pt x="9416" y="16960"/>
                  </a:cubicBezTo>
                  <a:cubicBezTo>
                    <a:pt x="9212" y="16722"/>
                    <a:pt x="8940" y="16518"/>
                    <a:pt x="8685" y="16297"/>
                  </a:cubicBezTo>
                  <a:cubicBezTo>
                    <a:pt x="8685" y="16280"/>
                    <a:pt x="8685" y="16280"/>
                    <a:pt x="8685" y="16263"/>
                  </a:cubicBezTo>
                  <a:cubicBezTo>
                    <a:pt x="8702" y="16263"/>
                    <a:pt x="8719" y="16280"/>
                    <a:pt x="8719" y="16280"/>
                  </a:cubicBezTo>
                  <a:cubicBezTo>
                    <a:pt x="8889" y="16399"/>
                    <a:pt x="9008" y="16569"/>
                    <a:pt x="9161" y="16671"/>
                  </a:cubicBezTo>
                  <a:cubicBezTo>
                    <a:pt x="9179" y="16679"/>
                    <a:pt x="9196" y="16684"/>
                    <a:pt x="9212" y="16684"/>
                  </a:cubicBezTo>
                  <a:cubicBezTo>
                    <a:pt x="9258" y="16684"/>
                    <a:pt x="9293" y="16649"/>
                    <a:pt x="9280" y="16586"/>
                  </a:cubicBezTo>
                  <a:cubicBezTo>
                    <a:pt x="9212" y="16314"/>
                    <a:pt x="8804" y="16110"/>
                    <a:pt x="8600" y="15957"/>
                  </a:cubicBezTo>
                  <a:cubicBezTo>
                    <a:pt x="8277" y="15736"/>
                    <a:pt x="7971" y="15532"/>
                    <a:pt x="7835" y="15158"/>
                  </a:cubicBezTo>
                  <a:cubicBezTo>
                    <a:pt x="7835" y="15133"/>
                    <a:pt x="7823" y="15124"/>
                    <a:pt x="7808" y="15124"/>
                  </a:cubicBezTo>
                  <a:cubicBezTo>
                    <a:pt x="7793" y="15124"/>
                    <a:pt x="7776" y="15133"/>
                    <a:pt x="7767" y="15141"/>
                  </a:cubicBezTo>
                  <a:cubicBezTo>
                    <a:pt x="7750" y="15107"/>
                    <a:pt x="7716" y="15056"/>
                    <a:pt x="7699" y="15022"/>
                  </a:cubicBezTo>
                  <a:cubicBezTo>
                    <a:pt x="7667" y="14957"/>
                    <a:pt x="7613" y="14926"/>
                    <a:pt x="7565" y="14926"/>
                  </a:cubicBezTo>
                  <a:cubicBezTo>
                    <a:pt x="7539" y="14926"/>
                    <a:pt x="7514" y="14936"/>
                    <a:pt x="7496" y="14954"/>
                  </a:cubicBezTo>
                  <a:cubicBezTo>
                    <a:pt x="7479" y="14920"/>
                    <a:pt x="7462" y="14886"/>
                    <a:pt x="7445" y="14852"/>
                  </a:cubicBezTo>
                  <a:cubicBezTo>
                    <a:pt x="7445" y="14852"/>
                    <a:pt x="7445" y="14835"/>
                    <a:pt x="7445" y="14835"/>
                  </a:cubicBezTo>
                  <a:close/>
                  <a:moveTo>
                    <a:pt x="20837" y="21225"/>
                  </a:moveTo>
                  <a:lnTo>
                    <a:pt x="20837" y="21225"/>
                  </a:lnTo>
                  <a:cubicBezTo>
                    <a:pt x="21530" y="21305"/>
                    <a:pt x="22245" y="21333"/>
                    <a:pt x="22955" y="21333"/>
                  </a:cubicBezTo>
                  <a:cubicBezTo>
                    <a:pt x="23150" y="21333"/>
                    <a:pt x="23345" y="21331"/>
                    <a:pt x="23539" y="21327"/>
                  </a:cubicBezTo>
                  <a:cubicBezTo>
                    <a:pt x="23743" y="21327"/>
                    <a:pt x="23969" y="21333"/>
                    <a:pt x="24203" y="21333"/>
                  </a:cubicBezTo>
                  <a:cubicBezTo>
                    <a:pt x="24555" y="21333"/>
                    <a:pt x="24926" y="21321"/>
                    <a:pt x="25272" y="21259"/>
                  </a:cubicBezTo>
                  <a:lnTo>
                    <a:pt x="25272" y="21259"/>
                  </a:lnTo>
                  <a:cubicBezTo>
                    <a:pt x="25221" y="21310"/>
                    <a:pt x="25170" y="21361"/>
                    <a:pt x="25136" y="21412"/>
                  </a:cubicBezTo>
                  <a:lnTo>
                    <a:pt x="25102" y="21412"/>
                  </a:lnTo>
                  <a:cubicBezTo>
                    <a:pt x="25071" y="21411"/>
                    <a:pt x="25039" y="21411"/>
                    <a:pt x="25007" y="21411"/>
                  </a:cubicBezTo>
                  <a:cubicBezTo>
                    <a:pt x="24561" y="21411"/>
                    <a:pt x="24101" y="21514"/>
                    <a:pt x="23641" y="21514"/>
                  </a:cubicBezTo>
                  <a:cubicBezTo>
                    <a:pt x="22995" y="21497"/>
                    <a:pt x="22366" y="21446"/>
                    <a:pt x="21737" y="21361"/>
                  </a:cubicBezTo>
                  <a:cubicBezTo>
                    <a:pt x="21584" y="21361"/>
                    <a:pt x="21431" y="21327"/>
                    <a:pt x="21296" y="21310"/>
                  </a:cubicBezTo>
                  <a:cubicBezTo>
                    <a:pt x="21279" y="21310"/>
                    <a:pt x="21262" y="21310"/>
                    <a:pt x="21245" y="21293"/>
                  </a:cubicBezTo>
                  <a:cubicBezTo>
                    <a:pt x="21126" y="21276"/>
                    <a:pt x="21024" y="21259"/>
                    <a:pt x="20905" y="21242"/>
                  </a:cubicBezTo>
                  <a:cubicBezTo>
                    <a:pt x="20871" y="21242"/>
                    <a:pt x="20854" y="21242"/>
                    <a:pt x="20837" y="21225"/>
                  </a:cubicBezTo>
                  <a:close/>
                  <a:moveTo>
                    <a:pt x="22859" y="21820"/>
                  </a:moveTo>
                  <a:cubicBezTo>
                    <a:pt x="22825" y="21820"/>
                    <a:pt x="22791" y="21837"/>
                    <a:pt x="22757" y="21837"/>
                  </a:cubicBezTo>
                  <a:cubicBezTo>
                    <a:pt x="22757" y="21820"/>
                    <a:pt x="22757" y="21820"/>
                    <a:pt x="22757" y="21820"/>
                  </a:cubicBezTo>
                  <a:close/>
                  <a:moveTo>
                    <a:pt x="24185" y="21803"/>
                  </a:moveTo>
                  <a:cubicBezTo>
                    <a:pt x="24151" y="21803"/>
                    <a:pt x="24134" y="21820"/>
                    <a:pt x="24100" y="21837"/>
                  </a:cubicBezTo>
                  <a:cubicBezTo>
                    <a:pt x="24100" y="21820"/>
                    <a:pt x="24100" y="21820"/>
                    <a:pt x="24083" y="21803"/>
                  </a:cubicBezTo>
                  <a:close/>
                  <a:moveTo>
                    <a:pt x="24525" y="22143"/>
                  </a:moveTo>
                  <a:cubicBezTo>
                    <a:pt x="24508" y="22143"/>
                    <a:pt x="24508" y="22160"/>
                    <a:pt x="24491" y="22160"/>
                  </a:cubicBezTo>
                  <a:cubicBezTo>
                    <a:pt x="24508" y="22160"/>
                    <a:pt x="24508" y="22143"/>
                    <a:pt x="24508" y="22143"/>
                  </a:cubicBezTo>
                  <a:close/>
                  <a:moveTo>
                    <a:pt x="17236" y="0"/>
                  </a:moveTo>
                  <a:cubicBezTo>
                    <a:pt x="17222" y="0"/>
                    <a:pt x="17207" y="9"/>
                    <a:pt x="17200" y="32"/>
                  </a:cubicBezTo>
                  <a:cubicBezTo>
                    <a:pt x="17183" y="83"/>
                    <a:pt x="17166" y="134"/>
                    <a:pt x="17166" y="168"/>
                  </a:cubicBezTo>
                  <a:cubicBezTo>
                    <a:pt x="17132" y="185"/>
                    <a:pt x="17098" y="219"/>
                    <a:pt x="17115" y="253"/>
                  </a:cubicBezTo>
                  <a:cubicBezTo>
                    <a:pt x="14905" y="1341"/>
                    <a:pt x="12645" y="2310"/>
                    <a:pt x="10402" y="3346"/>
                  </a:cubicBezTo>
                  <a:cubicBezTo>
                    <a:pt x="9229" y="3890"/>
                    <a:pt x="8039" y="4400"/>
                    <a:pt x="6884" y="4961"/>
                  </a:cubicBezTo>
                  <a:cubicBezTo>
                    <a:pt x="5898" y="5437"/>
                    <a:pt x="4912" y="5879"/>
                    <a:pt x="3978" y="6423"/>
                  </a:cubicBezTo>
                  <a:cubicBezTo>
                    <a:pt x="3485" y="6712"/>
                    <a:pt x="2975" y="7000"/>
                    <a:pt x="2414" y="7221"/>
                  </a:cubicBezTo>
                  <a:cubicBezTo>
                    <a:pt x="1955" y="7408"/>
                    <a:pt x="1547" y="7612"/>
                    <a:pt x="1156" y="7935"/>
                  </a:cubicBezTo>
                  <a:cubicBezTo>
                    <a:pt x="1144" y="7947"/>
                    <a:pt x="1149" y="7959"/>
                    <a:pt x="1159" y="7959"/>
                  </a:cubicBezTo>
                  <a:cubicBezTo>
                    <a:pt x="1163" y="7959"/>
                    <a:pt x="1168" y="7957"/>
                    <a:pt x="1173" y="7952"/>
                  </a:cubicBezTo>
                  <a:cubicBezTo>
                    <a:pt x="1615" y="7663"/>
                    <a:pt x="2125" y="7459"/>
                    <a:pt x="2601" y="7255"/>
                  </a:cubicBezTo>
                  <a:cubicBezTo>
                    <a:pt x="3060" y="7068"/>
                    <a:pt x="3468" y="6830"/>
                    <a:pt x="3876" y="6576"/>
                  </a:cubicBezTo>
                  <a:cubicBezTo>
                    <a:pt x="4895" y="5981"/>
                    <a:pt x="5983" y="5437"/>
                    <a:pt x="7071" y="4927"/>
                  </a:cubicBezTo>
                  <a:cubicBezTo>
                    <a:pt x="8209" y="4400"/>
                    <a:pt x="9365" y="3856"/>
                    <a:pt x="10521" y="3346"/>
                  </a:cubicBezTo>
                  <a:cubicBezTo>
                    <a:pt x="11829" y="2752"/>
                    <a:pt x="13138" y="2140"/>
                    <a:pt x="14447" y="1562"/>
                  </a:cubicBezTo>
                  <a:cubicBezTo>
                    <a:pt x="15313" y="1188"/>
                    <a:pt x="16180" y="814"/>
                    <a:pt x="17030" y="372"/>
                  </a:cubicBezTo>
                  <a:lnTo>
                    <a:pt x="17030" y="372"/>
                  </a:lnTo>
                  <a:cubicBezTo>
                    <a:pt x="16537" y="831"/>
                    <a:pt x="15976" y="1188"/>
                    <a:pt x="15483" y="1613"/>
                  </a:cubicBezTo>
                  <a:cubicBezTo>
                    <a:pt x="15466" y="1630"/>
                    <a:pt x="15466" y="1647"/>
                    <a:pt x="15483" y="1647"/>
                  </a:cubicBezTo>
                  <a:cubicBezTo>
                    <a:pt x="15279" y="1749"/>
                    <a:pt x="15041" y="2004"/>
                    <a:pt x="15075" y="2242"/>
                  </a:cubicBezTo>
                  <a:cubicBezTo>
                    <a:pt x="15075" y="2254"/>
                    <a:pt x="15084" y="2266"/>
                    <a:pt x="15095" y="2266"/>
                  </a:cubicBezTo>
                  <a:cubicBezTo>
                    <a:pt x="15099" y="2266"/>
                    <a:pt x="15104" y="2264"/>
                    <a:pt x="15109" y="2259"/>
                  </a:cubicBezTo>
                  <a:cubicBezTo>
                    <a:pt x="15194" y="2174"/>
                    <a:pt x="15228" y="2055"/>
                    <a:pt x="15279" y="1970"/>
                  </a:cubicBezTo>
                  <a:cubicBezTo>
                    <a:pt x="15347" y="1885"/>
                    <a:pt x="15415" y="1800"/>
                    <a:pt x="15500" y="1732"/>
                  </a:cubicBezTo>
                  <a:cubicBezTo>
                    <a:pt x="15705" y="1675"/>
                    <a:pt x="15917" y="1649"/>
                    <a:pt x="16131" y="1649"/>
                  </a:cubicBezTo>
                  <a:cubicBezTo>
                    <a:pt x="16362" y="1649"/>
                    <a:pt x="16596" y="1679"/>
                    <a:pt x="16826" y="1732"/>
                  </a:cubicBezTo>
                  <a:cubicBezTo>
                    <a:pt x="16815" y="1804"/>
                    <a:pt x="16881" y="1858"/>
                    <a:pt x="16941" y="1858"/>
                  </a:cubicBezTo>
                  <a:cubicBezTo>
                    <a:pt x="16980" y="1858"/>
                    <a:pt x="17016" y="1836"/>
                    <a:pt x="17030" y="1783"/>
                  </a:cubicBezTo>
                  <a:cubicBezTo>
                    <a:pt x="17506" y="1902"/>
                    <a:pt x="17964" y="2123"/>
                    <a:pt x="18338" y="2378"/>
                  </a:cubicBezTo>
                  <a:cubicBezTo>
                    <a:pt x="17829" y="2650"/>
                    <a:pt x="17693" y="3482"/>
                    <a:pt x="17795" y="4077"/>
                  </a:cubicBezTo>
                  <a:cubicBezTo>
                    <a:pt x="17727" y="4043"/>
                    <a:pt x="17676" y="4009"/>
                    <a:pt x="17608" y="3992"/>
                  </a:cubicBezTo>
                  <a:cubicBezTo>
                    <a:pt x="17591" y="3975"/>
                    <a:pt x="17557" y="3958"/>
                    <a:pt x="17523" y="3941"/>
                  </a:cubicBezTo>
                  <a:cubicBezTo>
                    <a:pt x="17540" y="3924"/>
                    <a:pt x="17540" y="3890"/>
                    <a:pt x="17540" y="3856"/>
                  </a:cubicBezTo>
                  <a:cubicBezTo>
                    <a:pt x="17540" y="3856"/>
                    <a:pt x="17540" y="3839"/>
                    <a:pt x="17540" y="3839"/>
                  </a:cubicBezTo>
                  <a:cubicBezTo>
                    <a:pt x="17516" y="3793"/>
                    <a:pt x="17475" y="3771"/>
                    <a:pt x="17434" y="3771"/>
                  </a:cubicBezTo>
                  <a:cubicBezTo>
                    <a:pt x="17385" y="3771"/>
                    <a:pt x="17337" y="3801"/>
                    <a:pt x="17319" y="3856"/>
                  </a:cubicBezTo>
                  <a:cubicBezTo>
                    <a:pt x="17302" y="3856"/>
                    <a:pt x="17285" y="3839"/>
                    <a:pt x="17268" y="3839"/>
                  </a:cubicBezTo>
                  <a:cubicBezTo>
                    <a:pt x="17319" y="3771"/>
                    <a:pt x="17285" y="3686"/>
                    <a:pt x="17200" y="3669"/>
                  </a:cubicBezTo>
                  <a:lnTo>
                    <a:pt x="17166" y="3669"/>
                  </a:lnTo>
                  <a:cubicBezTo>
                    <a:pt x="17149" y="3652"/>
                    <a:pt x="17149" y="3652"/>
                    <a:pt x="17132" y="3652"/>
                  </a:cubicBezTo>
                  <a:cubicBezTo>
                    <a:pt x="17149" y="3635"/>
                    <a:pt x="17166" y="3635"/>
                    <a:pt x="17183" y="3618"/>
                  </a:cubicBezTo>
                  <a:cubicBezTo>
                    <a:pt x="17246" y="3571"/>
                    <a:pt x="17206" y="3464"/>
                    <a:pt x="17131" y="3464"/>
                  </a:cubicBezTo>
                  <a:cubicBezTo>
                    <a:pt x="17126" y="3464"/>
                    <a:pt x="17120" y="3464"/>
                    <a:pt x="17115" y="3465"/>
                  </a:cubicBezTo>
                  <a:cubicBezTo>
                    <a:pt x="17081" y="3465"/>
                    <a:pt x="17047" y="3465"/>
                    <a:pt x="17013" y="3482"/>
                  </a:cubicBezTo>
                  <a:cubicBezTo>
                    <a:pt x="17047" y="3465"/>
                    <a:pt x="17081" y="3431"/>
                    <a:pt x="17098" y="3414"/>
                  </a:cubicBezTo>
                  <a:cubicBezTo>
                    <a:pt x="17115" y="3363"/>
                    <a:pt x="17081" y="3312"/>
                    <a:pt x="17047" y="3295"/>
                  </a:cubicBezTo>
                  <a:cubicBezTo>
                    <a:pt x="16979" y="3295"/>
                    <a:pt x="16911" y="3329"/>
                    <a:pt x="16860" y="3346"/>
                  </a:cubicBezTo>
                  <a:cubicBezTo>
                    <a:pt x="16792" y="3380"/>
                    <a:pt x="16758" y="3380"/>
                    <a:pt x="16690" y="3380"/>
                  </a:cubicBezTo>
                  <a:cubicBezTo>
                    <a:pt x="16684" y="3377"/>
                    <a:pt x="16677" y="3376"/>
                    <a:pt x="16671" y="3376"/>
                  </a:cubicBezTo>
                  <a:cubicBezTo>
                    <a:pt x="16645" y="3376"/>
                    <a:pt x="16622" y="3404"/>
                    <a:pt x="16622" y="3431"/>
                  </a:cubicBezTo>
                  <a:cubicBezTo>
                    <a:pt x="16605" y="3414"/>
                    <a:pt x="16571" y="3380"/>
                    <a:pt x="16537" y="3363"/>
                  </a:cubicBezTo>
                  <a:cubicBezTo>
                    <a:pt x="16622" y="3363"/>
                    <a:pt x="16690" y="3346"/>
                    <a:pt x="16775" y="3329"/>
                  </a:cubicBezTo>
                  <a:cubicBezTo>
                    <a:pt x="16860" y="3295"/>
                    <a:pt x="16962" y="3278"/>
                    <a:pt x="17030" y="3211"/>
                  </a:cubicBezTo>
                  <a:cubicBezTo>
                    <a:pt x="17064" y="3194"/>
                    <a:pt x="17064" y="3143"/>
                    <a:pt x="17030" y="3143"/>
                  </a:cubicBezTo>
                  <a:cubicBezTo>
                    <a:pt x="17007" y="3138"/>
                    <a:pt x="16984" y="3136"/>
                    <a:pt x="16961" y="3136"/>
                  </a:cubicBezTo>
                  <a:cubicBezTo>
                    <a:pt x="16899" y="3136"/>
                    <a:pt x="16837" y="3152"/>
                    <a:pt x="16775" y="3177"/>
                  </a:cubicBezTo>
                  <a:cubicBezTo>
                    <a:pt x="16690" y="3211"/>
                    <a:pt x="16588" y="3244"/>
                    <a:pt x="16486" y="3278"/>
                  </a:cubicBezTo>
                  <a:cubicBezTo>
                    <a:pt x="16469" y="3278"/>
                    <a:pt x="16452" y="3312"/>
                    <a:pt x="16469" y="3329"/>
                  </a:cubicBezTo>
                  <a:lnTo>
                    <a:pt x="16452" y="3329"/>
                  </a:lnTo>
                  <a:cubicBezTo>
                    <a:pt x="16452" y="3312"/>
                    <a:pt x="16452" y="3312"/>
                    <a:pt x="16452" y="3295"/>
                  </a:cubicBezTo>
                  <a:cubicBezTo>
                    <a:pt x="16469" y="3244"/>
                    <a:pt x="16452" y="3211"/>
                    <a:pt x="16401" y="3177"/>
                  </a:cubicBezTo>
                  <a:cubicBezTo>
                    <a:pt x="16384" y="3160"/>
                    <a:pt x="16367" y="3160"/>
                    <a:pt x="16367" y="3160"/>
                  </a:cubicBezTo>
                  <a:lnTo>
                    <a:pt x="16299" y="3160"/>
                  </a:lnTo>
                  <a:cubicBezTo>
                    <a:pt x="16265" y="3177"/>
                    <a:pt x="16231" y="3194"/>
                    <a:pt x="16231" y="3228"/>
                  </a:cubicBezTo>
                  <a:cubicBezTo>
                    <a:pt x="16214" y="3194"/>
                    <a:pt x="16197" y="3160"/>
                    <a:pt x="16146" y="3160"/>
                  </a:cubicBezTo>
                  <a:cubicBezTo>
                    <a:pt x="16129" y="3143"/>
                    <a:pt x="16112" y="3143"/>
                    <a:pt x="16095" y="3143"/>
                  </a:cubicBezTo>
                  <a:cubicBezTo>
                    <a:pt x="16129" y="3092"/>
                    <a:pt x="16095" y="3007"/>
                    <a:pt x="16027" y="2990"/>
                  </a:cubicBezTo>
                  <a:cubicBezTo>
                    <a:pt x="16044" y="2973"/>
                    <a:pt x="16061" y="2956"/>
                    <a:pt x="16078" y="2939"/>
                  </a:cubicBezTo>
                  <a:cubicBezTo>
                    <a:pt x="16078" y="2905"/>
                    <a:pt x="16078" y="2888"/>
                    <a:pt x="16044" y="2871"/>
                  </a:cubicBezTo>
                  <a:cubicBezTo>
                    <a:pt x="16027" y="2858"/>
                    <a:pt x="16007" y="2852"/>
                    <a:pt x="15986" y="2852"/>
                  </a:cubicBezTo>
                  <a:cubicBezTo>
                    <a:pt x="15926" y="2852"/>
                    <a:pt x="15857" y="2896"/>
                    <a:pt x="15806" y="2922"/>
                  </a:cubicBezTo>
                  <a:cubicBezTo>
                    <a:pt x="15755" y="2956"/>
                    <a:pt x="15704" y="2973"/>
                    <a:pt x="15653" y="2990"/>
                  </a:cubicBezTo>
                  <a:cubicBezTo>
                    <a:pt x="15619" y="3007"/>
                    <a:pt x="15568" y="3024"/>
                    <a:pt x="15551" y="3024"/>
                  </a:cubicBezTo>
                  <a:cubicBezTo>
                    <a:pt x="15546" y="3022"/>
                    <a:pt x="15541" y="3021"/>
                    <a:pt x="15536" y="3021"/>
                  </a:cubicBezTo>
                  <a:cubicBezTo>
                    <a:pt x="15497" y="3021"/>
                    <a:pt x="15485" y="3078"/>
                    <a:pt x="15500" y="3109"/>
                  </a:cubicBezTo>
                  <a:cubicBezTo>
                    <a:pt x="15523" y="3154"/>
                    <a:pt x="15561" y="3169"/>
                    <a:pt x="15603" y="3169"/>
                  </a:cubicBezTo>
                  <a:cubicBezTo>
                    <a:pt x="15625" y="3169"/>
                    <a:pt x="15648" y="3165"/>
                    <a:pt x="15670" y="3160"/>
                  </a:cubicBezTo>
                  <a:cubicBezTo>
                    <a:pt x="15670" y="3194"/>
                    <a:pt x="15687" y="3244"/>
                    <a:pt x="15755" y="3244"/>
                  </a:cubicBezTo>
                  <a:cubicBezTo>
                    <a:pt x="15770" y="3249"/>
                    <a:pt x="15786" y="3252"/>
                    <a:pt x="15803" y="3252"/>
                  </a:cubicBezTo>
                  <a:cubicBezTo>
                    <a:pt x="15844" y="3252"/>
                    <a:pt x="15889" y="3240"/>
                    <a:pt x="15925" y="3228"/>
                  </a:cubicBezTo>
                  <a:cubicBezTo>
                    <a:pt x="15925" y="3244"/>
                    <a:pt x="15925" y="3244"/>
                    <a:pt x="15925" y="3261"/>
                  </a:cubicBezTo>
                  <a:lnTo>
                    <a:pt x="15653" y="3261"/>
                  </a:lnTo>
                  <a:cubicBezTo>
                    <a:pt x="15653" y="3222"/>
                    <a:pt x="15623" y="3183"/>
                    <a:pt x="15585" y="3183"/>
                  </a:cubicBezTo>
                  <a:cubicBezTo>
                    <a:pt x="15574" y="3183"/>
                    <a:pt x="15563" y="3186"/>
                    <a:pt x="15551" y="3194"/>
                  </a:cubicBezTo>
                  <a:cubicBezTo>
                    <a:pt x="15500" y="3194"/>
                    <a:pt x="15449" y="3244"/>
                    <a:pt x="15415" y="3278"/>
                  </a:cubicBezTo>
                  <a:cubicBezTo>
                    <a:pt x="15245" y="3312"/>
                    <a:pt x="15075" y="3346"/>
                    <a:pt x="14939" y="3414"/>
                  </a:cubicBezTo>
                  <a:cubicBezTo>
                    <a:pt x="14854" y="3041"/>
                    <a:pt x="14973" y="2718"/>
                    <a:pt x="15041" y="2361"/>
                  </a:cubicBezTo>
                  <a:cubicBezTo>
                    <a:pt x="15052" y="2340"/>
                    <a:pt x="15036" y="2325"/>
                    <a:pt x="15023" y="2325"/>
                  </a:cubicBezTo>
                  <a:cubicBezTo>
                    <a:pt x="15015" y="2325"/>
                    <a:pt x="15007" y="2331"/>
                    <a:pt x="15007" y="2344"/>
                  </a:cubicBezTo>
                  <a:cubicBezTo>
                    <a:pt x="14803" y="2701"/>
                    <a:pt x="14735" y="3126"/>
                    <a:pt x="14769" y="3516"/>
                  </a:cubicBezTo>
                  <a:cubicBezTo>
                    <a:pt x="13750" y="3720"/>
                    <a:pt x="12764" y="4247"/>
                    <a:pt x="11778" y="4553"/>
                  </a:cubicBezTo>
                  <a:cubicBezTo>
                    <a:pt x="11761" y="4553"/>
                    <a:pt x="11761" y="4587"/>
                    <a:pt x="11778" y="4604"/>
                  </a:cubicBezTo>
                  <a:cubicBezTo>
                    <a:pt x="11761" y="4604"/>
                    <a:pt x="11727" y="4621"/>
                    <a:pt x="11693" y="4638"/>
                  </a:cubicBezTo>
                  <a:cubicBezTo>
                    <a:pt x="10317" y="4689"/>
                    <a:pt x="9059" y="5488"/>
                    <a:pt x="7716" y="5777"/>
                  </a:cubicBezTo>
                  <a:cubicBezTo>
                    <a:pt x="7699" y="5777"/>
                    <a:pt x="7699" y="5794"/>
                    <a:pt x="7716" y="5794"/>
                  </a:cubicBezTo>
                  <a:cubicBezTo>
                    <a:pt x="8991" y="5777"/>
                    <a:pt x="10096" y="4927"/>
                    <a:pt x="11353" y="4842"/>
                  </a:cubicBezTo>
                  <a:lnTo>
                    <a:pt x="11353" y="4842"/>
                  </a:lnTo>
                  <a:cubicBezTo>
                    <a:pt x="10793" y="5182"/>
                    <a:pt x="10334" y="5641"/>
                    <a:pt x="9807" y="6083"/>
                  </a:cubicBezTo>
                  <a:cubicBezTo>
                    <a:pt x="9059" y="6712"/>
                    <a:pt x="8107" y="7255"/>
                    <a:pt x="7631" y="8139"/>
                  </a:cubicBezTo>
                  <a:cubicBezTo>
                    <a:pt x="7619" y="8164"/>
                    <a:pt x="7634" y="8180"/>
                    <a:pt x="7649" y="8180"/>
                  </a:cubicBezTo>
                  <a:cubicBezTo>
                    <a:pt x="7655" y="8180"/>
                    <a:pt x="7660" y="8178"/>
                    <a:pt x="7665" y="8174"/>
                  </a:cubicBezTo>
                  <a:lnTo>
                    <a:pt x="7665" y="8174"/>
                  </a:lnTo>
                  <a:cubicBezTo>
                    <a:pt x="7243" y="8595"/>
                    <a:pt x="6727" y="9082"/>
                    <a:pt x="6493" y="9669"/>
                  </a:cubicBezTo>
                  <a:cubicBezTo>
                    <a:pt x="6493" y="9652"/>
                    <a:pt x="6476" y="9652"/>
                    <a:pt x="6459" y="9652"/>
                  </a:cubicBezTo>
                  <a:lnTo>
                    <a:pt x="6408" y="9652"/>
                  </a:lnTo>
                  <a:cubicBezTo>
                    <a:pt x="6408" y="9601"/>
                    <a:pt x="6391" y="9567"/>
                    <a:pt x="6323" y="9550"/>
                  </a:cubicBezTo>
                  <a:cubicBezTo>
                    <a:pt x="6289" y="9550"/>
                    <a:pt x="6255" y="9550"/>
                    <a:pt x="6221" y="9567"/>
                  </a:cubicBezTo>
                  <a:cubicBezTo>
                    <a:pt x="6170" y="9618"/>
                    <a:pt x="6153" y="9703"/>
                    <a:pt x="6221" y="9754"/>
                  </a:cubicBezTo>
                  <a:cubicBezTo>
                    <a:pt x="6241" y="9774"/>
                    <a:pt x="6267" y="9782"/>
                    <a:pt x="6291" y="9782"/>
                  </a:cubicBezTo>
                  <a:cubicBezTo>
                    <a:pt x="6309" y="9782"/>
                    <a:pt x="6326" y="9778"/>
                    <a:pt x="6340" y="9771"/>
                  </a:cubicBezTo>
                  <a:cubicBezTo>
                    <a:pt x="6340" y="9771"/>
                    <a:pt x="6340" y="9771"/>
                    <a:pt x="6340" y="9788"/>
                  </a:cubicBezTo>
                  <a:cubicBezTo>
                    <a:pt x="6357" y="9839"/>
                    <a:pt x="6391" y="9856"/>
                    <a:pt x="6425" y="9873"/>
                  </a:cubicBezTo>
                  <a:cubicBezTo>
                    <a:pt x="6425" y="9890"/>
                    <a:pt x="6425" y="9924"/>
                    <a:pt x="6408" y="9958"/>
                  </a:cubicBezTo>
                  <a:cubicBezTo>
                    <a:pt x="6408" y="9941"/>
                    <a:pt x="6391" y="9941"/>
                    <a:pt x="6391" y="9924"/>
                  </a:cubicBezTo>
                  <a:lnTo>
                    <a:pt x="6374" y="9924"/>
                  </a:lnTo>
                  <a:cubicBezTo>
                    <a:pt x="6306" y="9839"/>
                    <a:pt x="6204" y="9754"/>
                    <a:pt x="6119" y="9686"/>
                  </a:cubicBezTo>
                  <a:cubicBezTo>
                    <a:pt x="6119" y="9669"/>
                    <a:pt x="6119" y="9652"/>
                    <a:pt x="6102" y="9652"/>
                  </a:cubicBezTo>
                  <a:cubicBezTo>
                    <a:pt x="6170" y="9618"/>
                    <a:pt x="6187" y="9550"/>
                    <a:pt x="6153" y="9482"/>
                  </a:cubicBezTo>
                  <a:lnTo>
                    <a:pt x="6153" y="9482"/>
                  </a:lnTo>
                  <a:cubicBezTo>
                    <a:pt x="6160" y="9489"/>
                    <a:pt x="6164" y="9493"/>
                    <a:pt x="6165" y="9493"/>
                  </a:cubicBezTo>
                  <a:cubicBezTo>
                    <a:pt x="6167" y="9493"/>
                    <a:pt x="6163" y="9485"/>
                    <a:pt x="6153" y="9465"/>
                  </a:cubicBezTo>
                  <a:cubicBezTo>
                    <a:pt x="6136" y="9465"/>
                    <a:pt x="6136" y="9448"/>
                    <a:pt x="6119" y="9448"/>
                  </a:cubicBezTo>
                  <a:cubicBezTo>
                    <a:pt x="6119" y="9414"/>
                    <a:pt x="6102" y="9380"/>
                    <a:pt x="6068" y="9363"/>
                  </a:cubicBezTo>
                  <a:cubicBezTo>
                    <a:pt x="6059" y="9358"/>
                    <a:pt x="6049" y="9356"/>
                    <a:pt x="6038" y="9356"/>
                  </a:cubicBezTo>
                  <a:cubicBezTo>
                    <a:pt x="6009" y="9356"/>
                    <a:pt x="5978" y="9372"/>
                    <a:pt x="5966" y="9397"/>
                  </a:cubicBezTo>
                  <a:lnTo>
                    <a:pt x="5949" y="9397"/>
                  </a:lnTo>
                  <a:cubicBezTo>
                    <a:pt x="5949" y="9363"/>
                    <a:pt x="5932" y="9346"/>
                    <a:pt x="5898" y="9312"/>
                  </a:cubicBezTo>
                  <a:cubicBezTo>
                    <a:pt x="5898" y="9295"/>
                    <a:pt x="5898" y="9295"/>
                    <a:pt x="5898" y="9278"/>
                  </a:cubicBezTo>
                  <a:cubicBezTo>
                    <a:pt x="5881" y="9244"/>
                    <a:pt x="5881" y="9210"/>
                    <a:pt x="5864" y="9176"/>
                  </a:cubicBezTo>
                  <a:cubicBezTo>
                    <a:pt x="5864" y="9164"/>
                    <a:pt x="5847" y="9152"/>
                    <a:pt x="5831" y="9152"/>
                  </a:cubicBezTo>
                  <a:cubicBezTo>
                    <a:pt x="5824" y="9152"/>
                    <a:pt x="5818" y="9154"/>
                    <a:pt x="5813" y="9159"/>
                  </a:cubicBezTo>
                  <a:cubicBezTo>
                    <a:pt x="5728" y="9159"/>
                    <a:pt x="5711" y="9261"/>
                    <a:pt x="5694" y="9329"/>
                  </a:cubicBezTo>
                  <a:cubicBezTo>
                    <a:pt x="5677" y="9346"/>
                    <a:pt x="5677" y="9380"/>
                    <a:pt x="5677" y="9397"/>
                  </a:cubicBezTo>
                  <a:cubicBezTo>
                    <a:pt x="5660" y="9380"/>
                    <a:pt x="5660" y="9380"/>
                    <a:pt x="5643" y="9363"/>
                  </a:cubicBezTo>
                  <a:cubicBezTo>
                    <a:pt x="5677" y="9329"/>
                    <a:pt x="5694" y="9278"/>
                    <a:pt x="5677" y="9244"/>
                  </a:cubicBezTo>
                  <a:cubicBezTo>
                    <a:pt x="5677" y="9227"/>
                    <a:pt x="5677" y="9227"/>
                    <a:pt x="5677" y="9227"/>
                  </a:cubicBezTo>
                  <a:cubicBezTo>
                    <a:pt x="5694" y="9176"/>
                    <a:pt x="5711" y="9125"/>
                    <a:pt x="5728" y="9074"/>
                  </a:cubicBezTo>
                  <a:cubicBezTo>
                    <a:pt x="5745" y="9057"/>
                    <a:pt x="5745" y="9040"/>
                    <a:pt x="5745" y="9023"/>
                  </a:cubicBezTo>
                  <a:cubicBezTo>
                    <a:pt x="5830" y="8887"/>
                    <a:pt x="5864" y="8700"/>
                    <a:pt x="5932" y="8530"/>
                  </a:cubicBezTo>
                  <a:cubicBezTo>
                    <a:pt x="6000" y="8377"/>
                    <a:pt x="6085" y="8207"/>
                    <a:pt x="6170" y="8054"/>
                  </a:cubicBezTo>
                  <a:cubicBezTo>
                    <a:pt x="6193" y="8009"/>
                    <a:pt x="6162" y="7971"/>
                    <a:pt x="6125" y="7971"/>
                  </a:cubicBezTo>
                  <a:cubicBezTo>
                    <a:pt x="6106" y="7971"/>
                    <a:pt x="6085" y="7980"/>
                    <a:pt x="6068" y="8003"/>
                  </a:cubicBezTo>
                  <a:cubicBezTo>
                    <a:pt x="5915" y="8258"/>
                    <a:pt x="5643" y="8632"/>
                    <a:pt x="5660" y="8955"/>
                  </a:cubicBezTo>
                  <a:cubicBezTo>
                    <a:pt x="5626" y="8972"/>
                    <a:pt x="5609" y="8972"/>
                    <a:pt x="5592" y="8989"/>
                  </a:cubicBezTo>
                  <a:cubicBezTo>
                    <a:pt x="5549" y="9031"/>
                    <a:pt x="5519" y="9074"/>
                    <a:pt x="5490" y="9117"/>
                  </a:cubicBezTo>
                  <a:lnTo>
                    <a:pt x="5490" y="9117"/>
                  </a:lnTo>
                  <a:cubicBezTo>
                    <a:pt x="5490" y="9114"/>
                    <a:pt x="5490" y="9111"/>
                    <a:pt x="5490" y="9108"/>
                  </a:cubicBezTo>
                  <a:cubicBezTo>
                    <a:pt x="5507" y="9040"/>
                    <a:pt x="5541" y="8955"/>
                    <a:pt x="5592" y="8904"/>
                  </a:cubicBezTo>
                  <a:cubicBezTo>
                    <a:pt x="5643" y="8853"/>
                    <a:pt x="5609" y="8785"/>
                    <a:pt x="5558" y="8768"/>
                  </a:cubicBezTo>
                  <a:cubicBezTo>
                    <a:pt x="5558" y="8734"/>
                    <a:pt x="5558" y="8717"/>
                    <a:pt x="5575" y="8700"/>
                  </a:cubicBezTo>
                  <a:cubicBezTo>
                    <a:pt x="5626" y="8530"/>
                    <a:pt x="5728" y="8360"/>
                    <a:pt x="5864" y="8224"/>
                  </a:cubicBezTo>
                  <a:cubicBezTo>
                    <a:pt x="5892" y="8197"/>
                    <a:pt x="5852" y="8147"/>
                    <a:pt x="5818" y="8147"/>
                  </a:cubicBezTo>
                  <a:cubicBezTo>
                    <a:pt x="5810" y="8147"/>
                    <a:pt x="5803" y="8150"/>
                    <a:pt x="5796" y="8156"/>
                  </a:cubicBezTo>
                  <a:cubicBezTo>
                    <a:pt x="5626" y="8275"/>
                    <a:pt x="5524" y="8462"/>
                    <a:pt x="5439" y="8649"/>
                  </a:cubicBezTo>
                  <a:cubicBezTo>
                    <a:pt x="5422" y="8700"/>
                    <a:pt x="5371" y="8802"/>
                    <a:pt x="5354" y="8887"/>
                  </a:cubicBezTo>
                  <a:cubicBezTo>
                    <a:pt x="5303" y="8955"/>
                    <a:pt x="5269" y="9023"/>
                    <a:pt x="5252" y="9091"/>
                  </a:cubicBezTo>
                  <a:cubicBezTo>
                    <a:pt x="5235" y="9091"/>
                    <a:pt x="5235" y="9074"/>
                    <a:pt x="5218" y="9074"/>
                  </a:cubicBezTo>
                  <a:cubicBezTo>
                    <a:pt x="5235" y="9057"/>
                    <a:pt x="5252" y="9040"/>
                    <a:pt x="5252" y="9023"/>
                  </a:cubicBezTo>
                  <a:cubicBezTo>
                    <a:pt x="5269" y="8989"/>
                    <a:pt x="5269" y="8972"/>
                    <a:pt x="5252" y="8955"/>
                  </a:cubicBezTo>
                  <a:cubicBezTo>
                    <a:pt x="5286" y="8870"/>
                    <a:pt x="5320" y="8802"/>
                    <a:pt x="5371" y="8717"/>
                  </a:cubicBezTo>
                  <a:cubicBezTo>
                    <a:pt x="5407" y="8657"/>
                    <a:pt x="5350" y="8597"/>
                    <a:pt x="5295" y="8597"/>
                  </a:cubicBezTo>
                  <a:cubicBezTo>
                    <a:pt x="5272" y="8597"/>
                    <a:pt x="5250" y="8607"/>
                    <a:pt x="5235" y="8632"/>
                  </a:cubicBezTo>
                  <a:cubicBezTo>
                    <a:pt x="5167" y="8700"/>
                    <a:pt x="5116" y="8785"/>
                    <a:pt x="5082" y="8853"/>
                  </a:cubicBezTo>
                  <a:cubicBezTo>
                    <a:pt x="5082" y="8836"/>
                    <a:pt x="5099" y="8819"/>
                    <a:pt x="5099" y="8785"/>
                  </a:cubicBezTo>
                  <a:cubicBezTo>
                    <a:pt x="5116" y="8734"/>
                    <a:pt x="5167" y="8666"/>
                    <a:pt x="5201" y="8615"/>
                  </a:cubicBezTo>
                  <a:cubicBezTo>
                    <a:pt x="5240" y="8563"/>
                    <a:pt x="5209" y="8491"/>
                    <a:pt x="5154" y="8491"/>
                  </a:cubicBezTo>
                  <a:cubicBezTo>
                    <a:pt x="5138" y="8491"/>
                    <a:pt x="5119" y="8497"/>
                    <a:pt x="5099" y="8513"/>
                  </a:cubicBezTo>
                  <a:cubicBezTo>
                    <a:pt x="4997" y="8581"/>
                    <a:pt x="4878" y="8683"/>
                    <a:pt x="4895" y="8819"/>
                  </a:cubicBezTo>
                  <a:cubicBezTo>
                    <a:pt x="4861" y="8802"/>
                    <a:pt x="4827" y="8768"/>
                    <a:pt x="4793" y="8751"/>
                  </a:cubicBezTo>
                  <a:cubicBezTo>
                    <a:pt x="4793" y="8734"/>
                    <a:pt x="4793" y="8734"/>
                    <a:pt x="4793" y="8734"/>
                  </a:cubicBezTo>
                  <a:cubicBezTo>
                    <a:pt x="4793" y="8734"/>
                    <a:pt x="4793" y="8734"/>
                    <a:pt x="4793" y="8717"/>
                  </a:cubicBezTo>
                  <a:cubicBezTo>
                    <a:pt x="4793" y="8717"/>
                    <a:pt x="4806" y="8679"/>
                    <a:pt x="4809" y="8679"/>
                  </a:cubicBezTo>
                  <a:cubicBezTo>
                    <a:pt x="4810" y="8679"/>
                    <a:pt x="4810" y="8681"/>
                    <a:pt x="4810" y="8683"/>
                  </a:cubicBezTo>
                  <a:cubicBezTo>
                    <a:pt x="4810" y="8666"/>
                    <a:pt x="4810" y="8649"/>
                    <a:pt x="4827" y="8632"/>
                  </a:cubicBezTo>
                  <a:cubicBezTo>
                    <a:pt x="4844" y="8581"/>
                    <a:pt x="4878" y="8530"/>
                    <a:pt x="4929" y="8496"/>
                  </a:cubicBezTo>
                  <a:cubicBezTo>
                    <a:pt x="4971" y="8455"/>
                    <a:pt x="4923" y="8380"/>
                    <a:pt x="4876" y="8380"/>
                  </a:cubicBezTo>
                  <a:cubicBezTo>
                    <a:pt x="4865" y="8380"/>
                    <a:pt x="4854" y="8384"/>
                    <a:pt x="4844" y="8394"/>
                  </a:cubicBezTo>
                  <a:cubicBezTo>
                    <a:pt x="4810" y="8428"/>
                    <a:pt x="4776" y="8445"/>
                    <a:pt x="4742" y="8462"/>
                  </a:cubicBezTo>
                  <a:cubicBezTo>
                    <a:pt x="4708" y="8496"/>
                    <a:pt x="4674" y="8530"/>
                    <a:pt x="4657" y="8581"/>
                  </a:cubicBezTo>
                  <a:cubicBezTo>
                    <a:pt x="4640" y="8598"/>
                    <a:pt x="4640" y="8615"/>
                    <a:pt x="4623" y="8632"/>
                  </a:cubicBezTo>
                  <a:cubicBezTo>
                    <a:pt x="4606" y="8615"/>
                    <a:pt x="4589" y="8598"/>
                    <a:pt x="4572" y="8598"/>
                  </a:cubicBezTo>
                  <a:cubicBezTo>
                    <a:pt x="4589" y="8581"/>
                    <a:pt x="4589" y="8564"/>
                    <a:pt x="4606" y="8547"/>
                  </a:cubicBezTo>
                  <a:lnTo>
                    <a:pt x="4606" y="8547"/>
                  </a:lnTo>
                  <a:cubicBezTo>
                    <a:pt x="4604" y="8549"/>
                    <a:pt x="4602" y="8550"/>
                    <a:pt x="4601" y="8550"/>
                  </a:cubicBezTo>
                  <a:cubicBezTo>
                    <a:pt x="4594" y="8550"/>
                    <a:pt x="4609" y="8513"/>
                    <a:pt x="4623" y="8513"/>
                  </a:cubicBezTo>
                  <a:cubicBezTo>
                    <a:pt x="4623" y="8496"/>
                    <a:pt x="4640" y="8479"/>
                    <a:pt x="4657" y="8462"/>
                  </a:cubicBezTo>
                  <a:cubicBezTo>
                    <a:pt x="4691" y="8411"/>
                    <a:pt x="4708" y="8360"/>
                    <a:pt x="4742" y="8326"/>
                  </a:cubicBezTo>
                  <a:cubicBezTo>
                    <a:pt x="4784" y="8271"/>
                    <a:pt x="4746" y="8215"/>
                    <a:pt x="4694" y="8215"/>
                  </a:cubicBezTo>
                  <a:cubicBezTo>
                    <a:pt x="4682" y="8215"/>
                    <a:pt x="4670" y="8218"/>
                    <a:pt x="4657" y="8224"/>
                  </a:cubicBezTo>
                  <a:cubicBezTo>
                    <a:pt x="4555" y="8275"/>
                    <a:pt x="4453" y="8377"/>
                    <a:pt x="4419" y="8496"/>
                  </a:cubicBezTo>
                  <a:cubicBezTo>
                    <a:pt x="4402" y="8479"/>
                    <a:pt x="4385" y="8479"/>
                    <a:pt x="4385" y="8462"/>
                  </a:cubicBezTo>
                  <a:cubicBezTo>
                    <a:pt x="4419" y="8445"/>
                    <a:pt x="4419" y="8411"/>
                    <a:pt x="4419" y="8377"/>
                  </a:cubicBezTo>
                  <a:cubicBezTo>
                    <a:pt x="4453" y="8309"/>
                    <a:pt x="4504" y="8241"/>
                    <a:pt x="4572" y="8190"/>
                  </a:cubicBezTo>
                  <a:cubicBezTo>
                    <a:pt x="4631" y="8161"/>
                    <a:pt x="4589" y="8081"/>
                    <a:pt x="4533" y="8081"/>
                  </a:cubicBezTo>
                  <a:cubicBezTo>
                    <a:pt x="4523" y="8081"/>
                    <a:pt x="4514" y="8083"/>
                    <a:pt x="4504" y="8088"/>
                  </a:cubicBezTo>
                  <a:cubicBezTo>
                    <a:pt x="4436" y="8105"/>
                    <a:pt x="4385" y="8139"/>
                    <a:pt x="4334" y="8190"/>
                  </a:cubicBezTo>
                  <a:cubicBezTo>
                    <a:pt x="4283" y="8224"/>
                    <a:pt x="4249" y="8292"/>
                    <a:pt x="4215" y="8360"/>
                  </a:cubicBezTo>
                  <a:cubicBezTo>
                    <a:pt x="4215" y="8360"/>
                    <a:pt x="4215" y="8360"/>
                    <a:pt x="4215" y="8377"/>
                  </a:cubicBezTo>
                  <a:cubicBezTo>
                    <a:pt x="4063" y="8292"/>
                    <a:pt x="3910" y="8224"/>
                    <a:pt x="3757" y="8156"/>
                  </a:cubicBezTo>
                  <a:cubicBezTo>
                    <a:pt x="3757" y="8156"/>
                    <a:pt x="3774" y="8156"/>
                    <a:pt x="3791" y="8139"/>
                  </a:cubicBezTo>
                  <a:cubicBezTo>
                    <a:pt x="3825" y="8122"/>
                    <a:pt x="3842" y="8054"/>
                    <a:pt x="3876" y="8020"/>
                  </a:cubicBezTo>
                  <a:cubicBezTo>
                    <a:pt x="3927" y="7969"/>
                    <a:pt x="3978" y="7918"/>
                    <a:pt x="4012" y="7867"/>
                  </a:cubicBezTo>
                  <a:cubicBezTo>
                    <a:pt x="4053" y="7826"/>
                    <a:pt x="4016" y="7773"/>
                    <a:pt x="3973" y="7773"/>
                  </a:cubicBezTo>
                  <a:cubicBezTo>
                    <a:pt x="3963" y="7773"/>
                    <a:pt x="3953" y="7776"/>
                    <a:pt x="3944" y="7782"/>
                  </a:cubicBezTo>
                  <a:cubicBezTo>
                    <a:pt x="3859" y="7850"/>
                    <a:pt x="3604" y="8003"/>
                    <a:pt x="3689" y="8122"/>
                  </a:cubicBezTo>
                  <a:cubicBezTo>
                    <a:pt x="3689" y="8122"/>
                    <a:pt x="3706" y="8139"/>
                    <a:pt x="3706" y="8139"/>
                  </a:cubicBezTo>
                  <a:cubicBezTo>
                    <a:pt x="3655" y="8105"/>
                    <a:pt x="3604" y="8088"/>
                    <a:pt x="3553" y="8071"/>
                  </a:cubicBezTo>
                  <a:cubicBezTo>
                    <a:pt x="3587" y="8054"/>
                    <a:pt x="3621" y="8020"/>
                    <a:pt x="3655" y="7986"/>
                  </a:cubicBezTo>
                  <a:cubicBezTo>
                    <a:pt x="3706" y="7901"/>
                    <a:pt x="3791" y="7850"/>
                    <a:pt x="3876" y="7782"/>
                  </a:cubicBezTo>
                  <a:cubicBezTo>
                    <a:pt x="3919" y="7753"/>
                    <a:pt x="3888" y="7673"/>
                    <a:pt x="3835" y="7673"/>
                  </a:cubicBezTo>
                  <a:cubicBezTo>
                    <a:pt x="3826" y="7673"/>
                    <a:pt x="3817" y="7675"/>
                    <a:pt x="3808" y="7680"/>
                  </a:cubicBezTo>
                  <a:cubicBezTo>
                    <a:pt x="3723" y="7714"/>
                    <a:pt x="3638" y="7765"/>
                    <a:pt x="3570" y="7816"/>
                  </a:cubicBezTo>
                  <a:cubicBezTo>
                    <a:pt x="3519" y="7867"/>
                    <a:pt x="3417" y="7952"/>
                    <a:pt x="3451" y="8037"/>
                  </a:cubicBezTo>
                  <a:cubicBezTo>
                    <a:pt x="3434" y="8020"/>
                    <a:pt x="3400" y="8003"/>
                    <a:pt x="3349" y="7986"/>
                  </a:cubicBezTo>
                  <a:lnTo>
                    <a:pt x="3400" y="7986"/>
                  </a:lnTo>
                  <a:cubicBezTo>
                    <a:pt x="3451" y="7935"/>
                    <a:pt x="3468" y="7884"/>
                    <a:pt x="3502" y="7833"/>
                  </a:cubicBezTo>
                  <a:cubicBezTo>
                    <a:pt x="3536" y="7782"/>
                    <a:pt x="3604" y="7731"/>
                    <a:pt x="3655" y="7697"/>
                  </a:cubicBezTo>
                  <a:cubicBezTo>
                    <a:pt x="3723" y="7680"/>
                    <a:pt x="3706" y="7595"/>
                    <a:pt x="3638" y="7595"/>
                  </a:cubicBezTo>
                  <a:cubicBezTo>
                    <a:pt x="3536" y="7612"/>
                    <a:pt x="3468" y="7646"/>
                    <a:pt x="3400" y="7714"/>
                  </a:cubicBezTo>
                  <a:cubicBezTo>
                    <a:pt x="3332" y="7765"/>
                    <a:pt x="3231" y="7883"/>
                    <a:pt x="3297" y="7968"/>
                  </a:cubicBezTo>
                  <a:lnTo>
                    <a:pt x="3297" y="7968"/>
                  </a:lnTo>
                  <a:cubicBezTo>
                    <a:pt x="3264" y="7964"/>
                    <a:pt x="3224" y="7949"/>
                    <a:pt x="3196" y="7935"/>
                  </a:cubicBezTo>
                  <a:cubicBezTo>
                    <a:pt x="3213" y="7918"/>
                    <a:pt x="3213" y="7901"/>
                    <a:pt x="3230" y="7867"/>
                  </a:cubicBezTo>
                  <a:cubicBezTo>
                    <a:pt x="3247" y="7833"/>
                    <a:pt x="3281" y="7816"/>
                    <a:pt x="3298" y="7799"/>
                  </a:cubicBezTo>
                  <a:cubicBezTo>
                    <a:pt x="3349" y="7748"/>
                    <a:pt x="3400" y="7697"/>
                    <a:pt x="3451" y="7663"/>
                  </a:cubicBezTo>
                  <a:cubicBezTo>
                    <a:pt x="3509" y="7634"/>
                    <a:pt x="3480" y="7554"/>
                    <a:pt x="3427" y="7554"/>
                  </a:cubicBezTo>
                  <a:cubicBezTo>
                    <a:pt x="3418" y="7554"/>
                    <a:pt x="3409" y="7557"/>
                    <a:pt x="3400" y="7561"/>
                  </a:cubicBezTo>
                  <a:cubicBezTo>
                    <a:pt x="3349" y="7578"/>
                    <a:pt x="3315" y="7595"/>
                    <a:pt x="3264" y="7629"/>
                  </a:cubicBezTo>
                  <a:cubicBezTo>
                    <a:pt x="3281" y="7612"/>
                    <a:pt x="3298" y="7595"/>
                    <a:pt x="3332" y="7561"/>
                  </a:cubicBezTo>
                  <a:cubicBezTo>
                    <a:pt x="3359" y="7534"/>
                    <a:pt x="3320" y="7484"/>
                    <a:pt x="3277" y="7484"/>
                  </a:cubicBezTo>
                  <a:cubicBezTo>
                    <a:pt x="3267" y="7484"/>
                    <a:pt x="3256" y="7487"/>
                    <a:pt x="3247" y="7493"/>
                  </a:cubicBezTo>
                  <a:cubicBezTo>
                    <a:pt x="3111" y="7578"/>
                    <a:pt x="2958" y="7697"/>
                    <a:pt x="2856" y="7833"/>
                  </a:cubicBezTo>
                  <a:cubicBezTo>
                    <a:pt x="2856" y="7833"/>
                    <a:pt x="2856" y="7850"/>
                    <a:pt x="2856" y="7850"/>
                  </a:cubicBezTo>
                  <a:lnTo>
                    <a:pt x="2822" y="7850"/>
                  </a:lnTo>
                  <a:cubicBezTo>
                    <a:pt x="2873" y="7782"/>
                    <a:pt x="2907" y="7731"/>
                    <a:pt x="2975" y="7663"/>
                  </a:cubicBezTo>
                  <a:cubicBezTo>
                    <a:pt x="3043" y="7612"/>
                    <a:pt x="3111" y="7561"/>
                    <a:pt x="3196" y="7510"/>
                  </a:cubicBezTo>
                  <a:cubicBezTo>
                    <a:pt x="3226" y="7495"/>
                    <a:pt x="3202" y="7440"/>
                    <a:pt x="3173" y="7440"/>
                  </a:cubicBezTo>
                  <a:cubicBezTo>
                    <a:pt x="3169" y="7440"/>
                    <a:pt x="3166" y="7440"/>
                    <a:pt x="3162" y="7442"/>
                  </a:cubicBezTo>
                  <a:cubicBezTo>
                    <a:pt x="3009" y="7510"/>
                    <a:pt x="2737" y="7612"/>
                    <a:pt x="2686" y="7816"/>
                  </a:cubicBezTo>
                  <a:cubicBezTo>
                    <a:pt x="2652" y="7799"/>
                    <a:pt x="2618" y="7782"/>
                    <a:pt x="2567" y="7782"/>
                  </a:cubicBezTo>
                  <a:cubicBezTo>
                    <a:pt x="2618" y="7731"/>
                    <a:pt x="2635" y="7680"/>
                    <a:pt x="2669" y="7646"/>
                  </a:cubicBezTo>
                  <a:cubicBezTo>
                    <a:pt x="2737" y="7544"/>
                    <a:pt x="2839" y="7493"/>
                    <a:pt x="2941" y="7442"/>
                  </a:cubicBezTo>
                  <a:cubicBezTo>
                    <a:pt x="4385" y="6881"/>
                    <a:pt x="5898" y="6525"/>
                    <a:pt x="7343" y="5913"/>
                  </a:cubicBezTo>
                  <a:cubicBezTo>
                    <a:pt x="7356" y="5913"/>
                    <a:pt x="7348" y="5891"/>
                    <a:pt x="7336" y="5891"/>
                  </a:cubicBezTo>
                  <a:cubicBezTo>
                    <a:pt x="7332" y="5891"/>
                    <a:pt x="7329" y="5892"/>
                    <a:pt x="7326" y="5896"/>
                  </a:cubicBezTo>
                  <a:cubicBezTo>
                    <a:pt x="6476" y="6134"/>
                    <a:pt x="5643" y="6440"/>
                    <a:pt x="4810" y="6695"/>
                  </a:cubicBezTo>
                  <a:cubicBezTo>
                    <a:pt x="3944" y="6966"/>
                    <a:pt x="3060" y="7170"/>
                    <a:pt x="2261" y="7578"/>
                  </a:cubicBezTo>
                  <a:cubicBezTo>
                    <a:pt x="2227" y="7595"/>
                    <a:pt x="2227" y="7612"/>
                    <a:pt x="2227" y="7629"/>
                  </a:cubicBezTo>
                  <a:lnTo>
                    <a:pt x="2210" y="7629"/>
                  </a:lnTo>
                  <a:cubicBezTo>
                    <a:pt x="2189" y="7617"/>
                    <a:pt x="2171" y="7611"/>
                    <a:pt x="2154" y="7611"/>
                  </a:cubicBezTo>
                  <a:cubicBezTo>
                    <a:pt x="2103" y="7611"/>
                    <a:pt x="2074" y="7663"/>
                    <a:pt x="2074" y="7714"/>
                  </a:cubicBezTo>
                  <a:cubicBezTo>
                    <a:pt x="1887" y="7782"/>
                    <a:pt x="1700" y="7850"/>
                    <a:pt x="1496" y="7901"/>
                  </a:cubicBezTo>
                  <a:cubicBezTo>
                    <a:pt x="1360" y="7935"/>
                    <a:pt x="1054" y="7952"/>
                    <a:pt x="952" y="8071"/>
                  </a:cubicBezTo>
                  <a:cubicBezTo>
                    <a:pt x="952" y="8071"/>
                    <a:pt x="952" y="8071"/>
                    <a:pt x="935" y="8054"/>
                  </a:cubicBezTo>
                  <a:cubicBezTo>
                    <a:pt x="630" y="7901"/>
                    <a:pt x="392" y="7629"/>
                    <a:pt x="52" y="7561"/>
                  </a:cubicBezTo>
                  <a:cubicBezTo>
                    <a:pt x="18" y="7561"/>
                    <a:pt x="1" y="7595"/>
                    <a:pt x="35" y="7612"/>
                  </a:cubicBezTo>
                  <a:cubicBezTo>
                    <a:pt x="324" y="7731"/>
                    <a:pt x="647" y="7935"/>
                    <a:pt x="816" y="8207"/>
                  </a:cubicBezTo>
                  <a:cubicBezTo>
                    <a:pt x="836" y="8247"/>
                    <a:pt x="862" y="8263"/>
                    <a:pt x="890" y="8263"/>
                  </a:cubicBezTo>
                  <a:cubicBezTo>
                    <a:pt x="910" y="8263"/>
                    <a:pt x="931" y="8255"/>
                    <a:pt x="952" y="8241"/>
                  </a:cubicBezTo>
                  <a:cubicBezTo>
                    <a:pt x="1853" y="9091"/>
                    <a:pt x="2856" y="9856"/>
                    <a:pt x="3876" y="10552"/>
                  </a:cubicBezTo>
                  <a:cubicBezTo>
                    <a:pt x="4368" y="10892"/>
                    <a:pt x="4895" y="11164"/>
                    <a:pt x="5337" y="11555"/>
                  </a:cubicBezTo>
                  <a:cubicBezTo>
                    <a:pt x="5677" y="11861"/>
                    <a:pt x="5983" y="12167"/>
                    <a:pt x="6374" y="12354"/>
                  </a:cubicBezTo>
                  <a:cubicBezTo>
                    <a:pt x="6374" y="12354"/>
                    <a:pt x="6391" y="12371"/>
                    <a:pt x="6391" y="12371"/>
                  </a:cubicBezTo>
                  <a:cubicBezTo>
                    <a:pt x="6459" y="12405"/>
                    <a:pt x="6493" y="12439"/>
                    <a:pt x="6476" y="12524"/>
                  </a:cubicBezTo>
                  <a:cubicBezTo>
                    <a:pt x="6459" y="12558"/>
                    <a:pt x="6459" y="12592"/>
                    <a:pt x="6442" y="12626"/>
                  </a:cubicBezTo>
                  <a:cubicBezTo>
                    <a:pt x="6408" y="12677"/>
                    <a:pt x="6408" y="12694"/>
                    <a:pt x="6408" y="12745"/>
                  </a:cubicBezTo>
                  <a:cubicBezTo>
                    <a:pt x="6408" y="12779"/>
                    <a:pt x="6442" y="12796"/>
                    <a:pt x="6476" y="12796"/>
                  </a:cubicBezTo>
                  <a:cubicBezTo>
                    <a:pt x="7360" y="13408"/>
                    <a:pt x="8175" y="14138"/>
                    <a:pt x="8991" y="14835"/>
                  </a:cubicBezTo>
                  <a:cubicBezTo>
                    <a:pt x="8821" y="14767"/>
                    <a:pt x="8600" y="14716"/>
                    <a:pt x="8447" y="14631"/>
                  </a:cubicBezTo>
                  <a:cubicBezTo>
                    <a:pt x="8090" y="14461"/>
                    <a:pt x="7835" y="14138"/>
                    <a:pt x="7428" y="14070"/>
                  </a:cubicBezTo>
                  <a:cubicBezTo>
                    <a:pt x="7462" y="13951"/>
                    <a:pt x="7309" y="13900"/>
                    <a:pt x="7224" y="13849"/>
                  </a:cubicBezTo>
                  <a:cubicBezTo>
                    <a:pt x="7054" y="13764"/>
                    <a:pt x="6884" y="13595"/>
                    <a:pt x="6697" y="13544"/>
                  </a:cubicBezTo>
                  <a:cubicBezTo>
                    <a:pt x="6697" y="13510"/>
                    <a:pt x="6697" y="13476"/>
                    <a:pt x="6680" y="13459"/>
                  </a:cubicBezTo>
                  <a:cubicBezTo>
                    <a:pt x="6646" y="13425"/>
                    <a:pt x="6612" y="13374"/>
                    <a:pt x="6578" y="13340"/>
                  </a:cubicBezTo>
                  <a:cubicBezTo>
                    <a:pt x="6578" y="13236"/>
                    <a:pt x="6461" y="13183"/>
                    <a:pt x="6374" y="13183"/>
                  </a:cubicBezTo>
                  <a:cubicBezTo>
                    <a:pt x="6362" y="13183"/>
                    <a:pt x="6350" y="13185"/>
                    <a:pt x="6340" y="13187"/>
                  </a:cubicBezTo>
                  <a:cubicBezTo>
                    <a:pt x="6204" y="13187"/>
                    <a:pt x="6136" y="13306"/>
                    <a:pt x="6102" y="13425"/>
                  </a:cubicBezTo>
                  <a:cubicBezTo>
                    <a:pt x="6102" y="13476"/>
                    <a:pt x="6119" y="13510"/>
                    <a:pt x="6136" y="13544"/>
                  </a:cubicBezTo>
                  <a:cubicBezTo>
                    <a:pt x="6153" y="13730"/>
                    <a:pt x="6255" y="13917"/>
                    <a:pt x="6323" y="14070"/>
                  </a:cubicBezTo>
                  <a:cubicBezTo>
                    <a:pt x="6442" y="14376"/>
                    <a:pt x="6629" y="14750"/>
                    <a:pt x="6629" y="15073"/>
                  </a:cubicBezTo>
                  <a:cubicBezTo>
                    <a:pt x="6629" y="15107"/>
                    <a:pt x="6663" y="15124"/>
                    <a:pt x="6680" y="15124"/>
                  </a:cubicBezTo>
                  <a:cubicBezTo>
                    <a:pt x="6697" y="15141"/>
                    <a:pt x="6731" y="15141"/>
                    <a:pt x="6748" y="15141"/>
                  </a:cubicBezTo>
                  <a:cubicBezTo>
                    <a:pt x="6748" y="15532"/>
                    <a:pt x="6901" y="15872"/>
                    <a:pt x="7054" y="16229"/>
                  </a:cubicBezTo>
                  <a:cubicBezTo>
                    <a:pt x="7275" y="16722"/>
                    <a:pt x="7479" y="17231"/>
                    <a:pt x="7665" y="17741"/>
                  </a:cubicBezTo>
                  <a:cubicBezTo>
                    <a:pt x="7801" y="18081"/>
                    <a:pt x="8311" y="18795"/>
                    <a:pt x="8107" y="19152"/>
                  </a:cubicBezTo>
                  <a:cubicBezTo>
                    <a:pt x="7971" y="19356"/>
                    <a:pt x="8345" y="19509"/>
                    <a:pt x="8311" y="19611"/>
                  </a:cubicBezTo>
                  <a:cubicBezTo>
                    <a:pt x="8294" y="19679"/>
                    <a:pt x="8345" y="19747"/>
                    <a:pt x="8396" y="19764"/>
                  </a:cubicBezTo>
                  <a:cubicBezTo>
                    <a:pt x="8430" y="19798"/>
                    <a:pt x="8464" y="19798"/>
                    <a:pt x="8498" y="19815"/>
                  </a:cubicBezTo>
                  <a:cubicBezTo>
                    <a:pt x="8702" y="19951"/>
                    <a:pt x="9076" y="20019"/>
                    <a:pt x="9212" y="20053"/>
                  </a:cubicBezTo>
                  <a:cubicBezTo>
                    <a:pt x="9467" y="20121"/>
                    <a:pt x="9705" y="20104"/>
                    <a:pt x="9960" y="20121"/>
                  </a:cubicBezTo>
                  <a:cubicBezTo>
                    <a:pt x="9971" y="20121"/>
                    <a:pt x="9982" y="20121"/>
                    <a:pt x="9993" y="20121"/>
                  </a:cubicBezTo>
                  <a:cubicBezTo>
                    <a:pt x="10318" y="20121"/>
                    <a:pt x="10600" y="19882"/>
                    <a:pt x="10929" y="19866"/>
                  </a:cubicBezTo>
                  <a:cubicBezTo>
                    <a:pt x="10946" y="19849"/>
                    <a:pt x="10963" y="19849"/>
                    <a:pt x="10963" y="19849"/>
                  </a:cubicBezTo>
                  <a:cubicBezTo>
                    <a:pt x="11031" y="19866"/>
                    <a:pt x="11098" y="19883"/>
                    <a:pt x="11166" y="19883"/>
                  </a:cubicBezTo>
                  <a:cubicBezTo>
                    <a:pt x="11319" y="19900"/>
                    <a:pt x="11472" y="19934"/>
                    <a:pt x="11625" y="19951"/>
                  </a:cubicBezTo>
                  <a:cubicBezTo>
                    <a:pt x="11965" y="20087"/>
                    <a:pt x="12288" y="20291"/>
                    <a:pt x="12594" y="20495"/>
                  </a:cubicBezTo>
                  <a:cubicBezTo>
                    <a:pt x="12713" y="20563"/>
                    <a:pt x="12849" y="20648"/>
                    <a:pt x="12968" y="20715"/>
                  </a:cubicBezTo>
                  <a:lnTo>
                    <a:pt x="12985" y="20715"/>
                  </a:lnTo>
                  <a:cubicBezTo>
                    <a:pt x="13002" y="20715"/>
                    <a:pt x="13002" y="20732"/>
                    <a:pt x="13019" y="20732"/>
                  </a:cubicBezTo>
                  <a:cubicBezTo>
                    <a:pt x="13342" y="20902"/>
                    <a:pt x="13682" y="21055"/>
                    <a:pt x="14022" y="21157"/>
                  </a:cubicBezTo>
                  <a:cubicBezTo>
                    <a:pt x="14196" y="21207"/>
                    <a:pt x="14371" y="21230"/>
                    <a:pt x="14545" y="21230"/>
                  </a:cubicBezTo>
                  <a:cubicBezTo>
                    <a:pt x="14845" y="21230"/>
                    <a:pt x="15142" y="21163"/>
                    <a:pt x="15432" y="21055"/>
                  </a:cubicBezTo>
                  <a:cubicBezTo>
                    <a:pt x="15551" y="21021"/>
                    <a:pt x="15653" y="20987"/>
                    <a:pt x="15755" y="20970"/>
                  </a:cubicBezTo>
                  <a:cubicBezTo>
                    <a:pt x="15772" y="20979"/>
                    <a:pt x="15793" y="20983"/>
                    <a:pt x="15815" y="20983"/>
                  </a:cubicBezTo>
                  <a:cubicBezTo>
                    <a:pt x="15836" y="20983"/>
                    <a:pt x="15857" y="20979"/>
                    <a:pt x="15874" y="20970"/>
                  </a:cubicBezTo>
                  <a:lnTo>
                    <a:pt x="16027" y="20970"/>
                  </a:lnTo>
                  <a:cubicBezTo>
                    <a:pt x="16037" y="20990"/>
                    <a:pt x="16059" y="20999"/>
                    <a:pt x="16082" y="20999"/>
                  </a:cubicBezTo>
                  <a:cubicBezTo>
                    <a:pt x="16098" y="20999"/>
                    <a:pt x="16115" y="20994"/>
                    <a:pt x="16129" y="20987"/>
                  </a:cubicBezTo>
                  <a:cubicBezTo>
                    <a:pt x="16231" y="21021"/>
                    <a:pt x="16350" y="21055"/>
                    <a:pt x="16469" y="21123"/>
                  </a:cubicBezTo>
                  <a:cubicBezTo>
                    <a:pt x="16582" y="21180"/>
                    <a:pt x="16671" y="21213"/>
                    <a:pt x="16775" y="21213"/>
                  </a:cubicBezTo>
                  <a:cubicBezTo>
                    <a:pt x="16797" y="21213"/>
                    <a:pt x="16819" y="21211"/>
                    <a:pt x="16843" y="21208"/>
                  </a:cubicBezTo>
                  <a:cubicBezTo>
                    <a:pt x="17200" y="21276"/>
                    <a:pt x="17574" y="21259"/>
                    <a:pt x="17931" y="21361"/>
                  </a:cubicBezTo>
                  <a:cubicBezTo>
                    <a:pt x="18015" y="21395"/>
                    <a:pt x="18117" y="21412"/>
                    <a:pt x="18236" y="21429"/>
                  </a:cubicBezTo>
                  <a:cubicBezTo>
                    <a:pt x="18508" y="21480"/>
                    <a:pt x="18780" y="21497"/>
                    <a:pt x="19069" y="21514"/>
                  </a:cubicBezTo>
                  <a:cubicBezTo>
                    <a:pt x="19171" y="21548"/>
                    <a:pt x="19273" y="21582"/>
                    <a:pt x="19358" y="21650"/>
                  </a:cubicBezTo>
                  <a:cubicBezTo>
                    <a:pt x="19763" y="21925"/>
                    <a:pt x="20265" y="22015"/>
                    <a:pt x="20762" y="22015"/>
                  </a:cubicBezTo>
                  <a:cubicBezTo>
                    <a:pt x="20850" y="22015"/>
                    <a:pt x="20937" y="22012"/>
                    <a:pt x="21024" y="22007"/>
                  </a:cubicBezTo>
                  <a:cubicBezTo>
                    <a:pt x="21202" y="22041"/>
                    <a:pt x="21385" y="22058"/>
                    <a:pt x="21570" y="22058"/>
                  </a:cubicBezTo>
                  <a:cubicBezTo>
                    <a:pt x="21754" y="22058"/>
                    <a:pt x="21941" y="22041"/>
                    <a:pt x="22128" y="22007"/>
                  </a:cubicBezTo>
                  <a:cubicBezTo>
                    <a:pt x="22315" y="22007"/>
                    <a:pt x="22485" y="21990"/>
                    <a:pt x="22638" y="21990"/>
                  </a:cubicBezTo>
                  <a:cubicBezTo>
                    <a:pt x="22706" y="21990"/>
                    <a:pt x="22740" y="21956"/>
                    <a:pt x="22757" y="21922"/>
                  </a:cubicBezTo>
                  <a:cubicBezTo>
                    <a:pt x="22808" y="21920"/>
                    <a:pt x="22858" y="21918"/>
                    <a:pt x="22908" y="21918"/>
                  </a:cubicBezTo>
                  <a:cubicBezTo>
                    <a:pt x="23195" y="21918"/>
                    <a:pt x="23470" y="21964"/>
                    <a:pt x="23658" y="22109"/>
                  </a:cubicBezTo>
                  <a:cubicBezTo>
                    <a:pt x="23819" y="22241"/>
                    <a:pt x="24120" y="22449"/>
                    <a:pt x="24374" y="22449"/>
                  </a:cubicBezTo>
                  <a:cubicBezTo>
                    <a:pt x="24414" y="22449"/>
                    <a:pt x="24453" y="22444"/>
                    <a:pt x="24491" y="22432"/>
                  </a:cubicBezTo>
                  <a:cubicBezTo>
                    <a:pt x="24746" y="22330"/>
                    <a:pt x="24915" y="21939"/>
                    <a:pt x="25102" y="21752"/>
                  </a:cubicBezTo>
                  <a:cubicBezTo>
                    <a:pt x="25289" y="21531"/>
                    <a:pt x="25544" y="21259"/>
                    <a:pt x="25816" y="21106"/>
                  </a:cubicBezTo>
                  <a:cubicBezTo>
                    <a:pt x="25850" y="21089"/>
                    <a:pt x="25901" y="21072"/>
                    <a:pt x="25935" y="21055"/>
                  </a:cubicBezTo>
                  <a:cubicBezTo>
                    <a:pt x="25986" y="21038"/>
                    <a:pt x="26037" y="21021"/>
                    <a:pt x="26088" y="21004"/>
                  </a:cubicBezTo>
                  <a:cubicBezTo>
                    <a:pt x="26122" y="21004"/>
                    <a:pt x="26139" y="20987"/>
                    <a:pt x="26139" y="20970"/>
                  </a:cubicBezTo>
                  <a:cubicBezTo>
                    <a:pt x="26156" y="20970"/>
                    <a:pt x="26156" y="20953"/>
                    <a:pt x="26156" y="20953"/>
                  </a:cubicBezTo>
                  <a:cubicBezTo>
                    <a:pt x="26377" y="20715"/>
                    <a:pt x="26547" y="20291"/>
                    <a:pt x="26632" y="19985"/>
                  </a:cubicBezTo>
                  <a:cubicBezTo>
                    <a:pt x="26700" y="19713"/>
                    <a:pt x="27057" y="19475"/>
                    <a:pt x="26955" y="19118"/>
                  </a:cubicBezTo>
                  <a:cubicBezTo>
                    <a:pt x="26955" y="19101"/>
                    <a:pt x="26955" y="19067"/>
                    <a:pt x="26938" y="19050"/>
                  </a:cubicBezTo>
                  <a:cubicBezTo>
                    <a:pt x="26955" y="19050"/>
                    <a:pt x="26989" y="19050"/>
                    <a:pt x="27006" y="19016"/>
                  </a:cubicBezTo>
                  <a:cubicBezTo>
                    <a:pt x="27040" y="18982"/>
                    <a:pt x="27074" y="18931"/>
                    <a:pt x="27108" y="18880"/>
                  </a:cubicBezTo>
                  <a:cubicBezTo>
                    <a:pt x="27125" y="18863"/>
                    <a:pt x="27142" y="18846"/>
                    <a:pt x="27159" y="18829"/>
                  </a:cubicBezTo>
                  <a:cubicBezTo>
                    <a:pt x="27159" y="18829"/>
                    <a:pt x="27159" y="18829"/>
                    <a:pt x="27176" y="18812"/>
                  </a:cubicBezTo>
                  <a:cubicBezTo>
                    <a:pt x="27176" y="18812"/>
                    <a:pt x="27176" y="18812"/>
                    <a:pt x="27193" y="18795"/>
                  </a:cubicBezTo>
                  <a:cubicBezTo>
                    <a:pt x="27193" y="18795"/>
                    <a:pt x="27193" y="18795"/>
                    <a:pt x="27193" y="18778"/>
                  </a:cubicBezTo>
                  <a:cubicBezTo>
                    <a:pt x="27210" y="18778"/>
                    <a:pt x="27227" y="18744"/>
                    <a:pt x="27227" y="18727"/>
                  </a:cubicBezTo>
                  <a:cubicBezTo>
                    <a:pt x="27244" y="18710"/>
                    <a:pt x="27244" y="18710"/>
                    <a:pt x="27244" y="18693"/>
                  </a:cubicBezTo>
                  <a:cubicBezTo>
                    <a:pt x="27244" y="18642"/>
                    <a:pt x="27227" y="18608"/>
                    <a:pt x="27193" y="18574"/>
                  </a:cubicBezTo>
                  <a:cubicBezTo>
                    <a:pt x="27193" y="18557"/>
                    <a:pt x="27193" y="18540"/>
                    <a:pt x="27176" y="18540"/>
                  </a:cubicBezTo>
                  <a:cubicBezTo>
                    <a:pt x="27149" y="18504"/>
                    <a:pt x="27111" y="18487"/>
                    <a:pt x="27075" y="18487"/>
                  </a:cubicBezTo>
                  <a:cubicBezTo>
                    <a:pt x="27044" y="18487"/>
                    <a:pt x="27013" y="18499"/>
                    <a:pt x="26989" y="18523"/>
                  </a:cubicBezTo>
                  <a:cubicBezTo>
                    <a:pt x="26955" y="18574"/>
                    <a:pt x="26955" y="18642"/>
                    <a:pt x="26972" y="18693"/>
                  </a:cubicBezTo>
                  <a:cubicBezTo>
                    <a:pt x="26972" y="18693"/>
                    <a:pt x="26989" y="18710"/>
                    <a:pt x="26989" y="18710"/>
                  </a:cubicBezTo>
                  <a:cubicBezTo>
                    <a:pt x="26972" y="18727"/>
                    <a:pt x="26972" y="18727"/>
                    <a:pt x="26955" y="18744"/>
                  </a:cubicBezTo>
                  <a:cubicBezTo>
                    <a:pt x="26938" y="18761"/>
                    <a:pt x="26921" y="18778"/>
                    <a:pt x="26904" y="18795"/>
                  </a:cubicBezTo>
                  <a:cubicBezTo>
                    <a:pt x="26887" y="18812"/>
                    <a:pt x="26870" y="18829"/>
                    <a:pt x="26870" y="18846"/>
                  </a:cubicBezTo>
                  <a:cubicBezTo>
                    <a:pt x="26853" y="18880"/>
                    <a:pt x="26853" y="18897"/>
                    <a:pt x="26853" y="18931"/>
                  </a:cubicBezTo>
                  <a:cubicBezTo>
                    <a:pt x="26836" y="18965"/>
                    <a:pt x="26853" y="18982"/>
                    <a:pt x="26870" y="19016"/>
                  </a:cubicBezTo>
                  <a:cubicBezTo>
                    <a:pt x="26870" y="19016"/>
                    <a:pt x="26887" y="19016"/>
                    <a:pt x="26887" y="19033"/>
                  </a:cubicBezTo>
                  <a:lnTo>
                    <a:pt x="26870" y="19033"/>
                  </a:lnTo>
                  <a:cubicBezTo>
                    <a:pt x="26802" y="19039"/>
                    <a:pt x="26734" y="19041"/>
                    <a:pt x="26666" y="19041"/>
                  </a:cubicBezTo>
                  <a:cubicBezTo>
                    <a:pt x="26530" y="19041"/>
                    <a:pt x="26394" y="19033"/>
                    <a:pt x="26258" y="19033"/>
                  </a:cubicBezTo>
                  <a:cubicBezTo>
                    <a:pt x="26343" y="18982"/>
                    <a:pt x="26428" y="18914"/>
                    <a:pt x="26496" y="18880"/>
                  </a:cubicBezTo>
                  <a:cubicBezTo>
                    <a:pt x="26513" y="18863"/>
                    <a:pt x="26530" y="18829"/>
                    <a:pt x="26530" y="18812"/>
                  </a:cubicBezTo>
                  <a:cubicBezTo>
                    <a:pt x="26547" y="18795"/>
                    <a:pt x="26564" y="18778"/>
                    <a:pt x="26581" y="18744"/>
                  </a:cubicBezTo>
                  <a:cubicBezTo>
                    <a:pt x="26581" y="18710"/>
                    <a:pt x="26581" y="18676"/>
                    <a:pt x="26581" y="18642"/>
                  </a:cubicBezTo>
                  <a:cubicBezTo>
                    <a:pt x="26615" y="18642"/>
                    <a:pt x="26649" y="18625"/>
                    <a:pt x="26666" y="18608"/>
                  </a:cubicBezTo>
                  <a:cubicBezTo>
                    <a:pt x="26734" y="18557"/>
                    <a:pt x="26734" y="18506"/>
                    <a:pt x="26683" y="18455"/>
                  </a:cubicBezTo>
                  <a:cubicBezTo>
                    <a:pt x="26661" y="18423"/>
                    <a:pt x="26626" y="18411"/>
                    <a:pt x="26590" y="18411"/>
                  </a:cubicBezTo>
                  <a:cubicBezTo>
                    <a:pt x="26570" y="18411"/>
                    <a:pt x="26549" y="18415"/>
                    <a:pt x="26530" y="18421"/>
                  </a:cubicBezTo>
                  <a:lnTo>
                    <a:pt x="26496" y="18421"/>
                  </a:lnTo>
                  <a:cubicBezTo>
                    <a:pt x="26411" y="18421"/>
                    <a:pt x="26360" y="18489"/>
                    <a:pt x="26377" y="18557"/>
                  </a:cubicBezTo>
                  <a:cubicBezTo>
                    <a:pt x="26394" y="18591"/>
                    <a:pt x="26377" y="18642"/>
                    <a:pt x="26394" y="18693"/>
                  </a:cubicBezTo>
                  <a:cubicBezTo>
                    <a:pt x="26309" y="18727"/>
                    <a:pt x="26258" y="18778"/>
                    <a:pt x="26190" y="18812"/>
                  </a:cubicBezTo>
                  <a:cubicBezTo>
                    <a:pt x="26122" y="18863"/>
                    <a:pt x="26037" y="18897"/>
                    <a:pt x="25969" y="18948"/>
                  </a:cubicBezTo>
                  <a:cubicBezTo>
                    <a:pt x="25935" y="18931"/>
                    <a:pt x="25901" y="18931"/>
                    <a:pt x="25850" y="18931"/>
                  </a:cubicBezTo>
                  <a:cubicBezTo>
                    <a:pt x="25714" y="18965"/>
                    <a:pt x="25663" y="19101"/>
                    <a:pt x="25510" y="19118"/>
                  </a:cubicBezTo>
                  <a:cubicBezTo>
                    <a:pt x="25493" y="19118"/>
                    <a:pt x="25476" y="19118"/>
                    <a:pt x="25476" y="19135"/>
                  </a:cubicBezTo>
                  <a:cubicBezTo>
                    <a:pt x="25347" y="19135"/>
                    <a:pt x="25221" y="19138"/>
                    <a:pt x="25094" y="19138"/>
                  </a:cubicBezTo>
                  <a:cubicBezTo>
                    <a:pt x="24903" y="19138"/>
                    <a:pt x="24712" y="19132"/>
                    <a:pt x="24508" y="19101"/>
                  </a:cubicBezTo>
                  <a:cubicBezTo>
                    <a:pt x="24254" y="19069"/>
                    <a:pt x="23970" y="18963"/>
                    <a:pt x="23698" y="18963"/>
                  </a:cubicBezTo>
                  <a:cubicBezTo>
                    <a:pt x="23679" y="18963"/>
                    <a:pt x="23660" y="18964"/>
                    <a:pt x="23641" y="18965"/>
                  </a:cubicBezTo>
                  <a:cubicBezTo>
                    <a:pt x="23624" y="18948"/>
                    <a:pt x="23607" y="18948"/>
                    <a:pt x="23590" y="18948"/>
                  </a:cubicBezTo>
                  <a:cubicBezTo>
                    <a:pt x="23590" y="18710"/>
                    <a:pt x="23556" y="18489"/>
                    <a:pt x="23505" y="18268"/>
                  </a:cubicBezTo>
                  <a:lnTo>
                    <a:pt x="23505" y="18268"/>
                  </a:lnTo>
                  <a:cubicBezTo>
                    <a:pt x="23539" y="18285"/>
                    <a:pt x="23573" y="18285"/>
                    <a:pt x="23607" y="18302"/>
                  </a:cubicBezTo>
                  <a:cubicBezTo>
                    <a:pt x="23615" y="18311"/>
                    <a:pt x="23628" y="18315"/>
                    <a:pt x="23643" y="18315"/>
                  </a:cubicBezTo>
                  <a:cubicBezTo>
                    <a:pt x="23658" y="18315"/>
                    <a:pt x="23675" y="18311"/>
                    <a:pt x="23692" y="18302"/>
                  </a:cubicBezTo>
                  <a:cubicBezTo>
                    <a:pt x="23692" y="18340"/>
                    <a:pt x="23719" y="18362"/>
                    <a:pt x="23748" y="18362"/>
                  </a:cubicBezTo>
                  <a:cubicBezTo>
                    <a:pt x="23771" y="18362"/>
                    <a:pt x="23796" y="18349"/>
                    <a:pt x="23811" y="18319"/>
                  </a:cubicBezTo>
                  <a:cubicBezTo>
                    <a:pt x="23811" y="18319"/>
                    <a:pt x="23811" y="18302"/>
                    <a:pt x="23811" y="18302"/>
                  </a:cubicBezTo>
                  <a:cubicBezTo>
                    <a:pt x="23811" y="18311"/>
                    <a:pt x="23811" y="18315"/>
                    <a:pt x="23813" y="18315"/>
                  </a:cubicBezTo>
                  <a:cubicBezTo>
                    <a:pt x="23815" y="18315"/>
                    <a:pt x="23819" y="18311"/>
                    <a:pt x="23828" y="18302"/>
                  </a:cubicBezTo>
                  <a:cubicBezTo>
                    <a:pt x="23828" y="18302"/>
                    <a:pt x="23828" y="18285"/>
                    <a:pt x="23845" y="18285"/>
                  </a:cubicBezTo>
                  <a:cubicBezTo>
                    <a:pt x="23845" y="18285"/>
                    <a:pt x="23862" y="18302"/>
                    <a:pt x="23879" y="18302"/>
                  </a:cubicBezTo>
                  <a:cubicBezTo>
                    <a:pt x="23930" y="18319"/>
                    <a:pt x="24015" y="18319"/>
                    <a:pt x="24083" y="18336"/>
                  </a:cubicBezTo>
                  <a:cubicBezTo>
                    <a:pt x="24117" y="18336"/>
                    <a:pt x="24134" y="18285"/>
                    <a:pt x="24117" y="18268"/>
                  </a:cubicBezTo>
                  <a:lnTo>
                    <a:pt x="24117" y="18268"/>
                  </a:lnTo>
                  <a:cubicBezTo>
                    <a:pt x="24317" y="18289"/>
                    <a:pt x="24525" y="18298"/>
                    <a:pt x="24737" y="18298"/>
                  </a:cubicBezTo>
                  <a:cubicBezTo>
                    <a:pt x="25405" y="18298"/>
                    <a:pt x="26110" y="18202"/>
                    <a:pt x="26717" y="18047"/>
                  </a:cubicBezTo>
                  <a:cubicBezTo>
                    <a:pt x="26740" y="18047"/>
                    <a:pt x="26762" y="18040"/>
                    <a:pt x="26785" y="18040"/>
                  </a:cubicBezTo>
                  <a:cubicBezTo>
                    <a:pt x="26796" y="18040"/>
                    <a:pt x="26808" y="18042"/>
                    <a:pt x="26819" y="18047"/>
                  </a:cubicBezTo>
                  <a:cubicBezTo>
                    <a:pt x="26904" y="18047"/>
                    <a:pt x="26904" y="17894"/>
                    <a:pt x="26819" y="17894"/>
                  </a:cubicBezTo>
                  <a:cubicBezTo>
                    <a:pt x="26759" y="17886"/>
                    <a:pt x="26704" y="17882"/>
                    <a:pt x="26649" y="17882"/>
                  </a:cubicBezTo>
                  <a:cubicBezTo>
                    <a:pt x="26594" y="17882"/>
                    <a:pt x="26539" y="17886"/>
                    <a:pt x="26479" y="17894"/>
                  </a:cubicBezTo>
                  <a:cubicBezTo>
                    <a:pt x="26445" y="17843"/>
                    <a:pt x="26394" y="17809"/>
                    <a:pt x="26377" y="17775"/>
                  </a:cubicBezTo>
                  <a:cubicBezTo>
                    <a:pt x="26309" y="17673"/>
                    <a:pt x="26275" y="17554"/>
                    <a:pt x="26258" y="17452"/>
                  </a:cubicBezTo>
                  <a:cubicBezTo>
                    <a:pt x="26258" y="17452"/>
                    <a:pt x="26258" y="17452"/>
                    <a:pt x="26258" y="17435"/>
                  </a:cubicBezTo>
                  <a:lnTo>
                    <a:pt x="26309" y="17435"/>
                  </a:lnTo>
                  <a:cubicBezTo>
                    <a:pt x="26326" y="17435"/>
                    <a:pt x="26343" y="17418"/>
                    <a:pt x="26343" y="17418"/>
                  </a:cubicBezTo>
                  <a:cubicBezTo>
                    <a:pt x="26352" y="17421"/>
                    <a:pt x="26361" y="17422"/>
                    <a:pt x="26370" y="17422"/>
                  </a:cubicBezTo>
                  <a:cubicBezTo>
                    <a:pt x="26431" y="17422"/>
                    <a:pt x="26492" y="17376"/>
                    <a:pt x="26462" y="17316"/>
                  </a:cubicBezTo>
                  <a:cubicBezTo>
                    <a:pt x="25952" y="16093"/>
                    <a:pt x="25969" y="14818"/>
                    <a:pt x="26054" y="13544"/>
                  </a:cubicBezTo>
                  <a:lnTo>
                    <a:pt x="26071" y="13544"/>
                  </a:lnTo>
                  <a:cubicBezTo>
                    <a:pt x="26079" y="13545"/>
                    <a:pt x="26086" y="13546"/>
                    <a:pt x="26093" y="13546"/>
                  </a:cubicBezTo>
                  <a:cubicBezTo>
                    <a:pt x="26164" y="13546"/>
                    <a:pt x="26204" y="13470"/>
                    <a:pt x="26173" y="13408"/>
                  </a:cubicBezTo>
                  <a:cubicBezTo>
                    <a:pt x="26122" y="13306"/>
                    <a:pt x="26037" y="13272"/>
                    <a:pt x="25935" y="13238"/>
                  </a:cubicBezTo>
                  <a:cubicBezTo>
                    <a:pt x="26156" y="12983"/>
                    <a:pt x="26360" y="12728"/>
                    <a:pt x="26547" y="12473"/>
                  </a:cubicBezTo>
                  <a:cubicBezTo>
                    <a:pt x="26561" y="12459"/>
                    <a:pt x="26541" y="12434"/>
                    <a:pt x="26524" y="12434"/>
                  </a:cubicBezTo>
                  <a:cubicBezTo>
                    <a:pt x="26520" y="12434"/>
                    <a:pt x="26516" y="12436"/>
                    <a:pt x="26513" y="12439"/>
                  </a:cubicBezTo>
                  <a:cubicBezTo>
                    <a:pt x="26258" y="12677"/>
                    <a:pt x="26020" y="12898"/>
                    <a:pt x="25782" y="13136"/>
                  </a:cubicBezTo>
                  <a:cubicBezTo>
                    <a:pt x="25561" y="12966"/>
                    <a:pt x="25340" y="12813"/>
                    <a:pt x="25136" y="12643"/>
                  </a:cubicBezTo>
                  <a:cubicBezTo>
                    <a:pt x="25000" y="12524"/>
                    <a:pt x="24864" y="12422"/>
                    <a:pt x="24746" y="12320"/>
                  </a:cubicBezTo>
                  <a:cubicBezTo>
                    <a:pt x="24797" y="12065"/>
                    <a:pt x="24848" y="11810"/>
                    <a:pt x="24898" y="11555"/>
                  </a:cubicBezTo>
                  <a:cubicBezTo>
                    <a:pt x="24949" y="11368"/>
                    <a:pt x="24966" y="11181"/>
                    <a:pt x="24966" y="10977"/>
                  </a:cubicBezTo>
                  <a:cubicBezTo>
                    <a:pt x="26020" y="11062"/>
                    <a:pt x="27091" y="11147"/>
                    <a:pt x="28145" y="11283"/>
                  </a:cubicBezTo>
                  <a:cubicBezTo>
                    <a:pt x="28150" y="11284"/>
                    <a:pt x="28155" y="11285"/>
                    <a:pt x="28160" y="11285"/>
                  </a:cubicBezTo>
                  <a:cubicBezTo>
                    <a:pt x="28248" y="11285"/>
                    <a:pt x="28259" y="11146"/>
                    <a:pt x="28179" y="11130"/>
                  </a:cubicBezTo>
                  <a:cubicBezTo>
                    <a:pt x="27125" y="10977"/>
                    <a:pt x="26037" y="10858"/>
                    <a:pt x="24966" y="10824"/>
                  </a:cubicBezTo>
                  <a:cubicBezTo>
                    <a:pt x="24983" y="10620"/>
                    <a:pt x="24983" y="10416"/>
                    <a:pt x="25000" y="10213"/>
                  </a:cubicBezTo>
                  <a:cubicBezTo>
                    <a:pt x="25000" y="10193"/>
                    <a:pt x="24989" y="10184"/>
                    <a:pt x="24976" y="10184"/>
                  </a:cubicBezTo>
                  <a:cubicBezTo>
                    <a:pt x="24968" y="10184"/>
                    <a:pt x="24960" y="10187"/>
                    <a:pt x="24954" y="10192"/>
                  </a:cubicBezTo>
                  <a:lnTo>
                    <a:pt x="24954" y="10192"/>
                  </a:lnTo>
                  <a:cubicBezTo>
                    <a:pt x="24966" y="10066"/>
                    <a:pt x="24965" y="9930"/>
                    <a:pt x="24949" y="9822"/>
                  </a:cubicBezTo>
                  <a:cubicBezTo>
                    <a:pt x="24949" y="9805"/>
                    <a:pt x="24949" y="9805"/>
                    <a:pt x="24949" y="9805"/>
                  </a:cubicBezTo>
                  <a:cubicBezTo>
                    <a:pt x="24831" y="10145"/>
                    <a:pt x="24780" y="10484"/>
                    <a:pt x="24712" y="10824"/>
                  </a:cubicBezTo>
                  <a:cubicBezTo>
                    <a:pt x="24491" y="10824"/>
                    <a:pt x="24270" y="10824"/>
                    <a:pt x="24049" y="10841"/>
                  </a:cubicBezTo>
                  <a:cubicBezTo>
                    <a:pt x="24015" y="10450"/>
                    <a:pt x="24015" y="10043"/>
                    <a:pt x="23998" y="9652"/>
                  </a:cubicBezTo>
                  <a:cubicBezTo>
                    <a:pt x="23947" y="8768"/>
                    <a:pt x="24559" y="8020"/>
                    <a:pt x="25255" y="7561"/>
                  </a:cubicBezTo>
                  <a:cubicBezTo>
                    <a:pt x="25255" y="7561"/>
                    <a:pt x="25255" y="7544"/>
                    <a:pt x="25238" y="7544"/>
                  </a:cubicBezTo>
                  <a:cubicBezTo>
                    <a:pt x="24610" y="7867"/>
                    <a:pt x="24117" y="8428"/>
                    <a:pt x="23896" y="9108"/>
                  </a:cubicBezTo>
                  <a:cubicBezTo>
                    <a:pt x="23675" y="9788"/>
                    <a:pt x="23794" y="10654"/>
                    <a:pt x="23930" y="11402"/>
                  </a:cubicBezTo>
                  <a:cubicBezTo>
                    <a:pt x="23930" y="11402"/>
                    <a:pt x="23930" y="11402"/>
                    <a:pt x="23913" y="11385"/>
                  </a:cubicBezTo>
                  <a:cubicBezTo>
                    <a:pt x="23845" y="11368"/>
                    <a:pt x="23777" y="11368"/>
                    <a:pt x="23709" y="11351"/>
                  </a:cubicBezTo>
                  <a:cubicBezTo>
                    <a:pt x="23743" y="11351"/>
                    <a:pt x="23760" y="11334"/>
                    <a:pt x="23794" y="11334"/>
                  </a:cubicBezTo>
                  <a:cubicBezTo>
                    <a:pt x="23896" y="11300"/>
                    <a:pt x="23879" y="11130"/>
                    <a:pt x="23777" y="11130"/>
                  </a:cubicBezTo>
                  <a:cubicBezTo>
                    <a:pt x="23758" y="11128"/>
                    <a:pt x="23740" y="11128"/>
                    <a:pt x="23721" y="11128"/>
                  </a:cubicBezTo>
                  <a:cubicBezTo>
                    <a:pt x="23570" y="11128"/>
                    <a:pt x="23418" y="11183"/>
                    <a:pt x="23267" y="11198"/>
                  </a:cubicBezTo>
                  <a:cubicBezTo>
                    <a:pt x="23216" y="11198"/>
                    <a:pt x="23199" y="11232"/>
                    <a:pt x="23182" y="11266"/>
                  </a:cubicBezTo>
                  <a:cubicBezTo>
                    <a:pt x="23131" y="11232"/>
                    <a:pt x="23063" y="11215"/>
                    <a:pt x="23012" y="11181"/>
                  </a:cubicBezTo>
                  <a:cubicBezTo>
                    <a:pt x="23063" y="11164"/>
                    <a:pt x="23131" y="11147"/>
                    <a:pt x="23182" y="11147"/>
                  </a:cubicBezTo>
                  <a:cubicBezTo>
                    <a:pt x="23318" y="11113"/>
                    <a:pt x="23488" y="11113"/>
                    <a:pt x="23556" y="10994"/>
                  </a:cubicBezTo>
                  <a:cubicBezTo>
                    <a:pt x="23573" y="10977"/>
                    <a:pt x="23556" y="10960"/>
                    <a:pt x="23556" y="10943"/>
                  </a:cubicBezTo>
                  <a:cubicBezTo>
                    <a:pt x="23511" y="10898"/>
                    <a:pt x="23453" y="10883"/>
                    <a:pt x="23391" y="10883"/>
                  </a:cubicBezTo>
                  <a:cubicBezTo>
                    <a:pt x="23314" y="10883"/>
                    <a:pt x="23231" y="10907"/>
                    <a:pt x="23165" y="10926"/>
                  </a:cubicBezTo>
                  <a:cubicBezTo>
                    <a:pt x="22995" y="10960"/>
                    <a:pt x="22842" y="11011"/>
                    <a:pt x="22672" y="11062"/>
                  </a:cubicBezTo>
                  <a:cubicBezTo>
                    <a:pt x="22825" y="11011"/>
                    <a:pt x="23012" y="10960"/>
                    <a:pt x="23165" y="10892"/>
                  </a:cubicBezTo>
                  <a:cubicBezTo>
                    <a:pt x="23199" y="10858"/>
                    <a:pt x="23233" y="10824"/>
                    <a:pt x="23216" y="10773"/>
                  </a:cubicBezTo>
                  <a:cubicBezTo>
                    <a:pt x="23216" y="10773"/>
                    <a:pt x="23216" y="10756"/>
                    <a:pt x="23216" y="10756"/>
                  </a:cubicBezTo>
                  <a:cubicBezTo>
                    <a:pt x="23199" y="10705"/>
                    <a:pt x="23148" y="10688"/>
                    <a:pt x="23114" y="10688"/>
                  </a:cubicBezTo>
                  <a:cubicBezTo>
                    <a:pt x="22961" y="10688"/>
                    <a:pt x="22808" y="10756"/>
                    <a:pt x="22672" y="10807"/>
                  </a:cubicBezTo>
                  <a:cubicBezTo>
                    <a:pt x="22536" y="10858"/>
                    <a:pt x="22383" y="10909"/>
                    <a:pt x="22247" y="10943"/>
                  </a:cubicBezTo>
                  <a:cubicBezTo>
                    <a:pt x="22196" y="10926"/>
                    <a:pt x="22162" y="10909"/>
                    <a:pt x="22111" y="10909"/>
                  </a:cubicBezTo>
                  <a:cubicBezTo>
                    <a:pt x="22196" y="10892"/>
                    <a:pt x="22281" y="10858"/>
                    <a:pt x="22349" y="10841"/>
                  </a:cubicBezTo>
                  <a:cubicBezTo>
                    <a:pt x="22536" y="10790"/>
                    <a:pt x="22774" y="10756"/>
                    <a:pt x="22927" y="10603"/>
                  </a:cubicBezTo>
                  <a:cubicBezTo>
                    <a:pt x="22944" y="10586"/>
                    <a:pt x="22944" y="10535"/>
                    <a:pt x="22910" y="10518"/>
                  </a:cubicBezTo>
                  <a:cubicBezTo>
                    <a:pt x="22870" y="10507"/>
                    <a:pt x="22829" y="10503"/>
                    <a:pt x="22788" y="10503"/>
                  </a:cubicBezTo>
                  <a:cubicBezTo>
                    <a:pt x="22642" y="10503"/>
                    <a:pt x="22496" y="10563"/>
                    <a:pt x="22349" y="10603"/>
                  </a:cubicBezTo>
                  <a:cubicBezTo>
                    <a:pt x="22162" y="10671"/>
                    <a:pt x="21958" y="10739"/>
                    <a:pt x="21771" y="10807"/>
                  </a:cubicBezTo>
                  <a:cubicBezTo>
                    <a:pt x="21720" y="10807"/>
                    <a:pt x="21669" y="10790"/>
                    <a:pt x="21635" y="10773"/>
                  </a:cubicBezTo>
                  <a:cubicBezTo>
                    <a:pt x="21567" y="10756"/>
                    <a:pt x="21499" y="10739"/>
                    <a:pt x="21448" y="10722"/>
                  </a:cubicBezTo>
                  <a:cubicBezTo>
                    <a:pt x="21482" y="10705"/>
                    <a:pt x="21533" y="10688"/>
                    <a:pt x="21584" y="10671"/>
                  </a:cubicBezTo>
                  <a:cubicBezTo>
                    <a:pt x="21614" y="10681"/>
                    <a:pt x="21647" y="10685"/>
                    <a:pt x="21681" y="10685"/>
                  </a:cubicBezTo>
                  <a:cubicBezTo>
                    <a:pt x="21825" y="10685"/>
                    <a:pt x="21998" y="10614"/>
                    <a:pt x="22094" y="10586"/>
                  </a:cubicBezTo>
                  <a:cubicBezTo>
                    <a:pt x="22230" y="10535"/>
                    <a:pt x="22383" y="10484"/>
                    <a:pt x="22519" y="10433"/>
                  </a:cubicBezTo>
                  <a:cubicBezTo>
                    <a:pt x="22570" y="10416"/>
                    <a:pt x="22621" y="10382"/>
                    <a:pt x="22672" y="10365"/>
                  </a:cubicBezTo>
                  <a:cubicBezTo>
                    <a:pt x="22740" y="10348"/>
                    <a:pt x="22706" y="10348"/>
                    <a:pt x="22689" y="10348"/>
                  </a:cubicBezTo>
                  <a:cubicBezTo>
                    <a:pt x="22774" y="10331"/>
                    <a:pt x="22757" y="10229"/>
                    <a:pt x="22706" y="10196"/>
                  </a:cubicBezTo>
                  <a:cubicBezTo>
                    <a:pt x="22682" y="10184"/>
                    <a:pt x="22653" y="10178"/>
                    <a:pt x="22621" y="10178"/>
                  </a:cubicBezTo>
                  <a:cubicBezTo>
                    <a:pt x="22473" y="10178"/>
                    <a:pt x="22257" y="10289"/>
                    <a:pt x="22145" y="10331"/>
                  </a:cubicBezTo>
                  <a:cubicBezTo>
                    <a:pt x="22043" y="10365"/>
                    <a:pt x="21924" y="10416"/>
                    <a:pt x="21822" y="10467"/>
                  </a:cubicBezTo>
                  <a:cubicBezTo>
                    <a:pt x="21794" y="10432"/>
                    <a:pt x="21750" y="10417"/>
                    <a:pt x="21697" y="10417"/>
                  </a:cubicBezTo>
                  <a:cubicBezTo>
                    <a:pt x="21623" y="10417"/>
                    <a:pt x="21530" y="10445"/>
                    <a:pt x="21431" y="10484"/>
                  </a:cubicBezTo>
                  <a:cubicBezTo>
                    <a:pt x="21465" y="10450"/>
                    <a:pt x="21499" y="10416"/>
                    <a:pt x="21516" y="10382"/>
                  </a:cubicBezTo>
                  <a:cubicBezTo>
                    <a:pt x="21533" y="10365"/>
                    <a:pt x="21533" y="10331"/>
                    <a:pt x="21516" y="10314"/>
                  </a:cubicBezTo>
                  <a:cubicBezTo>
                    <a:pt x="21474" y="10288"/>
                    <a:pt x="21426" y="10278"/>
                    <a:pt x="21377" y="10278"/>
                  </a:cubicBezTo>
                  <a:cubicBezTo>
                    <a:pt x="21270" y="10278"/>
                    <a:pt x="21156" y="10325"/>
                    <a:pt x="21075" y="10348"/>
                  </a:cubicBezTo>
                  <a:cubicBezTo>
                    <a:pt x="20888" y="10433"/>
                    <a:pt x="20718" y="10501"/>
                    <a:pt x="20531" y="10569"/>
                  </a:cubicBezTo>
                  <a:lnTo>
                    <a:pt x="20514" y="10569"/>
                  </a:lnTo>
                  <a:cubicBezTo>
                    <a:pt x="20514" y="10569"/>
                    <a:pt x="20514" y="10552"/>
                    <a:pt x="20531" y="10552"/>
                  </a:cubicBezTo>
                  <a:cubicBezTo>
                    <a:pt x="20735" y="10467"/>
                    <a:pt x="21007" y="10399"/>
                    <a:pt x="21194" y="10246"/>
                  </a:cubicBezTo>
                  <a:cubicBezTo>
                    <a:pt x="21262" y="10196"/>
                    <a:pt x="21245" y="10077"/>
                    <a:pt x="21143" y="10060"/>
                  </a:cubicBezTo>
                  <a:cubicBezTo>
                    <a:pt x="21124" y="10056"/>
                    <a:pt x="21106" y="10055"/>
                    <a:pt x="21087" y="10055"/>
                  </a:cubicBezTo>
                  <a:cubicBezTo>
                    <a:pt x="20916" y="10055"/>
                    <a:pt x="20737" y="10185"/>
                    <a:pt x="20599" y="10246"/>
                  </a:cubicBezTo>
                  <a:cubicBezTo>
                    <a:pt x="20497" y="10297"/>
                    <a:pt x="20395" y="10348"/>
                    <a:pt x="20293" y="10399"/>
                  </a:cubicBezTo>
                  <a:cubicBezTo>
                    <a:pt x="20259" y="10416"/>
                    <a:pt x="20225" y="10433"/>
                    <a:pt x="20191" y="10450"/>
                  </a:cubicBezTo>
                  <a:cubicBezTo>
                    <a:pt x="20174" y="10450"/>
                    <a:pt x="20157" y="10467"/>
                    <a:pt x="20157" y="10467"/>
                  </a:cubicBezTo>
                  <a:cubicBezTo>
                    <a:pt x="20157" y="10450"/>
                    <a:pt x="20174" y="10433"/>
                    <a:pt x="20174" y="10416"/>
                  </a:cubicBezTo>
                  <a:cubicBezTo>
                    <a:pt x="20157" y="10399"/>
                    <a:pt x="20157" y="10399"/>
                    <a:pt x="20157" y="10382"/>
                  </a:cubicBezTo>
                  <a:cubicBezTo>
                    <a:pt x="20242" y="10365"/>
                    <a:pt x="20310" y="10331"/>
                    <a:pt x="20395" y="10297"/>
                  </a:cubicBezTo>
                  <a:cubicBezTo>
                    <a:pt x="20565" y="10229"/>
                    <a:pt x="20786" y="10162"/>
                    <a:pt x="20922" y="10043"/>
                  </a:cubicBezTo>
                  <a:cubicBezTo>
                    <a:pt x="20956" y="10009"/>
                    <a:pt x="20939" y="9958"/>
                    <a:pt x="20905" y="9941"/>
                  </a:cubicBezTo>
                  <a:cubicBezTo>
                    <a:pt x="20868" y="9930"/>
                    <a:pt x="20832" y="9925"/>
                    <a:pt x="20796" y="9925"/>
                  </a:cubicBezTo>
                  <a:cubicBezTo>
                    <a:pt x="20663" y="9925"/>
                    <a:pt x="20532" y="9989"/>
                    <a:pt x="20412" y="10043"/>
                  </a:cubicBezTo>
                  <a:cubicBezTo>
                    <a:pt x="20327" y="10077"/>
                    <a:pt x="20225" y="10128"/>
                    <a:pt x="20123" y="10179"/>
                  </a:cubicBezTo>
                  <a:cubicBezTo>
                    <a:pt x="20106" y="10162"/>
                    <a:pt x="20106" y="10145"/>
                    <a:pt x="20072" y="10145"/>
                  </a:cubicBezTo>
                  <a:cubicBezTo>
                    <a:pt x="20140" y="10111"/>
                    <a:pt x="20208" y="10094"/>
                    <a:pt x="20259" y="10060"/>
                  </a:cubicBezTo>
                  <a:cubicBezTo>
                    <a:pt x="20429" y="9992"/>
                    <a:pt x="20684" y="9924"/>
                    <a:pt x="20803" y="9788"/>
                  </a:cubicBezTo>
                  <a:cubicBezTo>
                    <a:pt x="20837" y="9737"/>
                    <a:pt x="20803" y="9686"/>
                    <a:pt x="20752" y="9669"/>
                  </a:cubicBezTo>
                  <a:cubicBezTo>
                    <a:pt x="20733" y="9665"/>
                    <a:pt x="20715" y="9663"/>
                    <a:pt x="20697" y="9663"/>
                  </a:cubicBezTo>
                  <a:cubicBezTo>
                    <a:pt x="20545" y="9663"/>
                    <a:pt x="20395" y="9778"/>
                    <a:pt x="20259" y="9839"/>
                  </a:cubicBezTo>
                  <a:cubicBezTo>
                    <a:pt x="20055" y="9924"/>
                    <a:pt x="19868" y="10026"/>
                    <a:pt x="19681" y="10128"/>
                  </a:cubicBezTo>
                  <a:cubicBezTo>
                    <a:pt x="19630" y="10145"/>
                    <a:pt x="19647" y="10213"/>
                    <a:pt x="19698" y="10229"/>
                  </a:cubicBezTo>
                  <a:cubicBezTo>
                    <a:pt x="19613" y="10263"/>
                    <a:pt x="19528" y="10314"/>
                    <a:pt x="19443" y="10348"/>
                  </a:cubicBezTo>
                  <a:cubicBezTo>
                    <a:pt x="19375" y="10382"/>
                    <a:pt x="19188" y="10484"/>
                    <a:pt x="19018" y="10552"/>
                  </a:cubicBezTo>
                  <a:cubicBezTo>
                    <a:pt x="18916" y="10552"/>
                    <a:pt x="18831" y="10569"/>
                    <a:pt x="18729" y="10586"/>
                  </a:cubicBezTo>
                  <a:cubicBezTo>
                    <a:pt x="18724" y="10581"/>
                    <a:pt x="18718" y="10579"/>
                    <a:pt x="18712" y="10579"/>
                  </a:cubicBezTo>
                  <a:cubicBezTo>
                    <a:pt x="18701" y="10579"/>
                    <a:pt x="18690" y="10586"/>
                    <a:pt x="18678" y="10586"/>
                  </a:cubicBezTo>
                  <a:lnTo>
                    <a:pt x="18627" y="10586"/>
                  </a:lnTo>
                  <a:cubicBezTo>
                    <a:pt x="18627" y="10603"/>
                    <a:pt x="18610" y="10603"/>
                    <a:pt x="18610" y="10603"/>
                  </a:cubicBezTo>
                  <a:cubicBezTo>
                    <a:pt x="18593" y="10586"/>
                    <a:pt x="18576" y="10552"/>
                    <a:pt x="18559" y="10535"/>
                  </a:cubicBezTo>
                  <a:cubicBezTo>
                    <a:pt x="18678" y="10518"/>
                    <a:pt x="18797" y="10450"/>
                    <a:pt x="18899" y="10399"/>
                  </a:cubicBezTo>
                  <a:cubicBezTo>
                    <a:pt x="19154" y="10280"/>
                    <a:pt x="19494" y="10246"/>
                    <a:pt x="19698" y="10043"/>
                  </a:cubicBezTo>
                  <a:cubicBezTo>
                    <a:pt x="19715" y="10026"/>
                    <a:pt x="19698" y="9975"/>
                    <a:pt x="19664" y="9975"/>
                  </a:cubicBezTo>
                  <a:cubicBezTo>
                    <a:pt x="19642" y="9971"/>
                    <a:pt x="19619" y="9969"/>
                    <a:pt x="19597" y="9969"/>
                  </a:cubicBezTo>
                  <a:cubicBezTo>
                    <a:pt x="19409" y="9969"/>
                    <a:pt x="19202" y="10084"/>
                    <a:pt x="19035" y="10145"/>
                  </a:cubicBezTo>
                  <a:cubicBezTo>
                    <a:pt x="18865" y="10213"/>
                    <a:pt x="18695" y="10348"/>
                    <a:pt x="18525" y="10399"/>
                  </a:cubicBezTo>
                  <a:cubicBezTo>
                    <a:pt x="18491" y="10365"/>
                    <a:pt x="18474" y="10314"/>
                    <a:pt x="18457" y="10263"/>
                  </a:cubicBezTo>
                  <a:lnTo>
                    <a:pt x="18457" y="10263"/>
                  </a:lnTo>
                  <a:cubicBezTo>
                    <a:pt x="18469" y="10265"/>
                    <a:pt x="18480" y="10266"/>
                    <a:pt x="18493" y="10266"/>
                  </a:cubicBezTo>
                  <a:cubicBezTo>
                    <a:pt x="18592" y="10266"/>
                    <a:pt x="18720" y="10211"/>
                    <a:pt x="18780" y="10196"/>
                  </a:cubicBezTo>
                  <a:cubicBezTo>
                    <a:pt x="18882" y="10145"/>
                    <a:pt x="18984" y="10094"/>
                    <a:pt x="19069" y="10060"/>
                  </a:cubicBezTo>
                  <a:cubicBezTo>
                    <a:pt x="19154" y="10026"/>
                    <a:pt x="19239" y="9992"/>
                    <a:pt x="19307" y="9924"/>
                  </a:cubicBezTo>
                  <a:cubicBezTo>
                    <a:pt x="19324" y="9907"/>
                    <a:pt x="19324" y="9856"/>
                    <a:pt x="19290" y="9839"/>
                  </a:cubicBezTo>
                  <a:cubicBezTo>
                    <a:pt x="19267" y="9831"/>
                    <a:pt x="19242" y="9827"/>
                    <a:pt x="19218" y="9827"/>
                  </a:cubicBezTo>
                  <a:cubicBezTo>
                    <a:pt x="19081" y="9827"/>
                    <a:pt x="18932" y="9931"/>
                    <a:pt x="18831" y="9975"/>
                  </a:cubicBezTo>
                  <a:cubicBezTo>
                    <a:pt x="18695" y="10043"/>
                    <a:pt x="18559" y="10094"/>
                    <a:pt x="18423" y="10145"/>
                  </a:cubicBezTo>
                  <a:cubicBezTo>
                    <a:pt x="18406" y="10111"/>
                    <a:pt x="18406" y="10077"/>
                    <a:pt x="18389" y="10043"/>
                  </a:cubicBezTo>
                  <a:cubicBezTo>
                    <a:pt x="18474" y="10026"/>
                    <a:pt x="18559" y="9992"/>
                    <a:pt x="18644" y="9958"/>
                  </a:cubicBezTo>
                  <a:cubicBezTo>
                    <a:pt x="18746" y="9924"/>
                    <a:pt x="18848" y="9890"/>
                    <a:pt x="18933" y="9822"/>
                  </a:cubicBezTo>
                  <a:cubicBezTo>
                    <a:pt x="18950" y="9788"/>
                    <a:pt x="18933" y="9754"/>
                    <a:pt x="18916" y="9754"/>
                  </a:cubicBezTo>
                  <a:cubicBezTo>
                    <a:pt x="18902" y="9751"/>
                    <a:pt x="18889" y="9750"/>
                    <a:pt x="18875" y="9750"/>
                  </a:cubicBezTo>
                  <a:cubicBezTo>
                    <a:pt x="18791" y="9750"/>
                    <a:pt x="18718" y="9792"/>
                    <a:pt x="18644" y="9822"/>
                  </a:cubicBezTo>
                  <a:cubicBezTo>
                    <a:pt x="18542" y="9856"/>
                    <a:pt x="18457" y="9907"/>
                    <a:pt x="18372" y="9941"/>
                  </a:cubicBezTo>
                  <a:cubicBezTo>
                    <a:pt x="18372" y="9907"/>
                    <a:pt x="18372" y="9873"/>
                    <a:pt x="18372" y="9839"/>
                  </a:cubicBezTo>
                  <a:lnTo>
                    <a:pt x="18389" y="9839"/>
                  </a:lnTo>
                  <a:cubicBezTo>
                    <a:pt x="18457" y="9771"/>
                    <a:pt x="18542" y="9737"/>
                    <a:pt x="18610" y="9686"/>
                  </a:cubicBezTo>
                  <a:cubicBezTo>
                    <a:pt x="18638" y="9672"/>
                    <a:pt x="18621" y="9647"/>
                    <a:pt x="18604" y="9647"/>
                  </a:cubicBezTo>
                  <a:cubicBezTo>
                    <a:pt x="18600" y="9647"/>
                    <a:pt x="18597" y="9648"/>
                    <a:pt x="18593" y="9652"/>
                  </a:cubicBezTo>
                  <a:cubicBezTo>
                    <a:pt x="18508" y="9669"/>
                    <a:pt x="18423" y="9686"/>
                    <a:pt x="18355" y="9737"/>
                  </a:cubicBezTo>
                  <a:cubicBezTo>
                    <a:pt x="18355" y="9363"/>
                    <a:pt x="18457" y="8955"/>
                    <a:pt x="18491" y="8598"/>
                  </a:cubicBezTo>
                  <a:cubicBezTo>
                    <a:pt x="18576" y="7697"/>
                    <a:pt x="18933" y="6762"/>
                    <a:pt x="19630" y="6168"/>
                  </a:cubicBezTo>
                  <a:cubicBezTo>
                    <a:pt x="19715" y="6151"/>
                    <a:pt x="19817" y="6134"/>
                    <a:pt x="19885" y="6117"/>
                  </a:cubicBezTo>
                  <a:cubicBezTo>
                    <a:pt x="19944" y="6107"/>
                    <a:pt x="19986" y="6097"/>
                    <a:pt x="20033" y="6097"/>
                  </a:cubicBezTo>
                  <a:cubicBezTo>
                    <a:pt x="20068" y="6097"/>
                    <a:pt x="20107" y="6102"/>
                    <a:pt x="20157" y="6117"/>
                  </a:cubicBezTo>
                  <a:cubicBezTo>
                    <a:pt x="20192" y="6124"/>
                    <a:pt x="20219" y="6128"/>
                    <a:pt x="20243" y="6128"/>
                  </a:cubicBezTo>
                  <a:cubicBezTo>
                    <a:pt x="20279" y="6128"/>
                    <a:pt x="20311" y="6120"/>
                    <a:pt x="20361" y="6100"/>
                  </a:cubicBezTo>
                  <a:cubicBezTo>
                    <a:pt x="20378" y="6083"/>
                    <a:pt x="20378" y="6066"/>
                    <a:pt x="20361" y="6049"/>
                  </a:cubicBezTo>
                  <a:cubicBezTo>
                    <a:pt x="20310" y="5981"/>
                    <a:pt x="20259" y="5981"/>
                    <a:pt x="20174" y="5981"/>
                  </a:cubicBezTo>
                  <a:cubicBezTo>
                    <a:pt x="20158" y="5977"/>
                    <a:pt x="20144" y="5976"/>
                    <a:pt x="20130" y="5976"/>
                  </a:cubicBezTo>
                  <a:cubicBezTo>
                    <a:pt x="20105" y="5976"/>
                    <a:pt x="20081" y="5980"/>
                    <a:pt x="20057" y="5980"/>
                  </a:cubicBezTo>
                  <a:cubicBezTo>
                    <a:pt x="20035" y="5980"/>
                    <a:pt x="20012" y="5976"/>
                    <a:pt x="19987" y="5964"/>
                  </a:cubicBezTo>
                  <a:cubicBezTo>
                    <a:pt x="20038" y="5913"/>
                    <a:pt x="20106" y="5879"/>
                    <a:pt x="20157" y="5845"/>
                  </a:cubicBezTo>
                  <a:cubicBezTo>
                    <a:pt x="20276" y="5794"/>
                    <a:pt x="20412" y="5760"/>
                    <a:pt x="20514" y="5692"/>
                  </a:cubicBezTo>
                  <a:cubicBezTo>
                    <a:pt x="20544" y="5661"/>
                    <a:pt x="20534" y="5604"/>
                    <a:pt x="20495" y="5604"/>
                  </a:cubicBezTo>
                  <a:cubicBezTo>
                    <a:pt x="20490" y="5604"/>
                    <a:pt x="20485" y="5605"/>
                    <a:pt x="20480" y="5607"/>
                  </a:cubicBezTo>
                  <a:cubicBezTo>
                    <a:pt x="20276" y="5641"/>
                    <a:pt x="20055" y="5760"/>
                    <a:pt x="19868" y="5913"/>
                  </a:cubicBezTo>
                  <a:cubicBezTo>
                    <a:pt x="19835" y="5909"/>
                    <a:pt x="19794" y="5906"/>
                    <a:pt x="19749" y="5906"/>
                  </a:cubicBezTo>
                  <a:cubicBezTo>
                    <a:pt x="19606" y="5906"/>
                    <a:pt x="19427" y="5937"/>
                    <a:pt x="19375" y="6066"/>
                  </a:cubicBezTo>
                  <a:cubicBezTo>
                    <a:pt x="19375" y="6083"/>
                    <a:pt x="19375" y="6117"/>
                    <a:pt x="19392" y="6117"/>
                  </a:cubicBezTo>
                  <a:cubicBezTo>
                    <a:pt x="19409" y="6134"/>
                    <a:pt x="19443" y="6151"/>
                    <a:pt x="19460" y="6151"/>
                  </a:cubicBezTo>
                  <a:cubicBezTo>
                    <a:pt x="18814" y="6813"/>
                    <a:pt x="18474" y="7663"/>
                    <a:pt x="18372" y="8581"/>
                  </a:cubicBezTo>
                  <a:cubicBezTo>
                    <a:pt x="18338" y="8819"/>
                    <a:pt x="18219" y="9244"/>
                    <a:pt x="18202" y="9652"/>
                  </a:cubicBezTo>
                  <a:cubicBezTo>
                    <a:pt x="18185" y="9584"/>
                    <a:pt x="18185" y="9550"/>
                    <a:pt x="18185" y="9550"/>
                  </a:cubicBezTo>
                  <a:cubicBezTo>
                    <a:pt x="18202" y="9312"/>
                    <a:pt x="18083" y="9023"/>
                    <a:pt x="18049" y="8785"/>
                  </a:cubicBezTo>
                  <a:cubicBezTo>
                    <a:pt x="17981" y="8428"/>
                    <a:pt x="17981" y="8122"/>
                    <a:pt x="18032" y="7765"/>
                  </a:cubicBezTo>
                  <a:cubicBezTo>
                    <a:pt x="18066" y="7476"/>
                    <a:pt x="18151" y="7170"/>
                    <a:pt x="18253" y="6898"/>
                  </a:cubicBezTo>
                  <a:cubicBezTo>
                    <a:pt x="18338" y="6678"/>
                    <a:pt x="18491" y="6508"/>
                    <a:pt x="18576" y="6304"/>
                  </a:cubicBezTo>
                  <a:cubicBezTo>
                    <a:pt x="18661" y="6270"/>
                    <a:pt x="18729" y="6202"/>
                    <a:pt x="18831" y="6202"/>
                  </a:cubicBezTo>
                  <a:cubicBezTo>
                    <a:pt x="18846" y="6198"/>
                    <a:pt x="18861" y="6197"/>
                    <a:pt x="18878" y="6197"/>
                  </a:cubicBezTo>
                  <a:cubicBezTo>
                    <a:pt x="18925" y="6197"/>
                    <a:pt x="18979" y="6207"/>
                    <a:pt x="19031" y="6207"/>
                  </a:cubicBezTo>
                  <a:cubicBezTo>
                    <a:pt x="19049" y="6207"/>
                    <a:pt x="19068" y="6205"/>
                    <a:pt x="19086" y="6202"/>
                  </a:cubicBezTo>
                  <a:cubicBezTo>
                    <a:pt x="19086" y="6219"/>
                    <a:pt x="19086" y="6219"/>
                    <a:pt x="19086" y="6219"/>
                  </a:cubicBezTo>
                  <a:lnTo>
                    <a:pt x="19103" y="6219"/>
                  </a:lnTo>
                  <a:cubicBezTo>
                    <a:pt x="19120" y="6230"/>
                    <a:pt x="19139" y="6236"/>
                    <a:pt x="19157" y="6236"/>
                  </a:cubicBezTo>
                  <a:cubicBezTo>
                    <a:pt x="19194" y="6236"/>
                    <a:pt x="19228" y="6213"/>
                    <a:pt x="19239" y="6168"/>
                  </a:cubicBezTo>
                  <a:cubicBezTo>
                    <a:pt x="19239" y="6151"/>
                    <a:pt x="19239" y="6151"/>
                    <a:pt x="19222" y="6134"/>
                  </a:cubicBezTo>
                  <a:cubicBezTo>
                    <a:pt x="19239" y="6100"/>
                    <a:pt x="19239" y="6066"/>
                    <a:pt x="19205" y="6032"/>
                  </a:cubicBezTo>
                  <a:cubicBezTo>
                    <a:pt x="19120" y="5930"/>
                    <a:pt x="19001" y="5845"/>
                    <a:pt x="18882" y="5760"/>
                  </a:cubicBezTo>
                  <a:cubicBezTo>
                    <a:pt x="18746" y="5556"/>
                    <a:pt x="18593" y="5369"/>
                    <a:pt x="18474" y="5182"/>
                  </a:cubicBezTo>
                  <a:cubicBezTo>
                    <a:pt x="18338" y="4995"/>
                    <a:pt x="18236" y="4791"/>
                    <a:pt x="18100" y="4604"/>
                  </a:cubicBezTo>
                  <a:cubicBezTo>
                    <a:pt x="18134" y="4570"/>
                    <a:pt x="18117" y="4519"/>
                    <a:pt x="18100" y="4502"/>
                  </a:cubicBezTo>
                  <a:cubicBezTo>
                    <a:pt x="18117" y="4485"/>
                    <a:pt x="18117" y="4434"/>
                    <a:pt x="18100" y="4417"/>
                  </a:cubicBezTo>
                  <a:cubicBezTo>
                    <a:pt x="18117" y="4400"/>
                    <a:pt x="18117" y="4366"/>
                    <a:pt x="18100" y="4349"/>
                  </a:cubicBezTo>
                  <a:cubicBezTo>
                    <a:pt x="18083" y="4298"/>
                    <a:pt x="18049" y="4247"/>
                    <a:pt x="17998" y="4196"/>
                  </a:cubicBezTo>
                  <a:cubicBezTo>
                    <a:pt x="17897" y="3890"/>
                    <a:pt x="17897" y="3567"/>
                    <a:pt x="17981" y="3244"/>
                  </a:cubicBezTo>
                  <a:cubicBezTo>
                    <a:pt x="18066" y="2905"/>
                    <a:pt x="18253" y="2684"/>
                    <a:pt x="18457" y="2463"/>
                  </a:cubicBezTo>
                  <a:cubicBezTo>
                    <a:pt x="18474" y="2463"/>
                    <a:pt x="18474" y="2480"/>
                    <a:pt x="18491" y="2480"/>
                  </a:cubicBezTo>
                  <a:cubicBezTo>
                    <a:pt x="18510" y="2495"/>
                    <a:pt x="18532" y="2502"/>
                    <a:pt x="18553" y="2502"/>
                  </a:cubicBezTo>
                  <a:cubicBezTo>
                    <a:pt x="18626" y="2502"/>
                    <a:pt x="18693" y="2423"/>
                    <a:pt x="18627" y="2344"/>
                  </a:cubicBezTo>
                  <a:cubicBezTo>
                    <a:pt x="18627" y="2344"/>
                    <a:pt x="18610" y="2327"/>
                    <a:pt x="18593" y="2310"/>
                  </a:cubicBezTo>
                  <a:cubicBezTo>
                    <a:pt x="18610" y="2293"/>
                    <a:pt x="18593" y="2259"/>
                    <a:pt x="18576" y="2242"/>
                  </a:cubicBezTo>
                  <a:cubicBezTo>
                    <a:pt x="18219" y="1834"/>
                    <a:pt x="18049" y="1239"/>
                    <a:pt x="17642" y="882"/>
                  </a:cubicBezTo>
                  <a:lnTo>
                    <a:pt x="17642" y="882"/>
                  </a:lnTo>
                  <a:cubicBezTo>
                    <a:pt x="17795" y="1256"/>
                    <a:pt x="17964" y="1630"/>
                    <a:pt x="18168" y="1987"/>
                  </a:cubicBezTo>
                  <a:cubicBezTo>
                    <a:pt x="17829" y="1800"/>
                    <a:pt x="17421" y="1698"/>
                    <a:pt x="17064" y="1647"/>
                  </a:cubicBezTo>
                  <a:cubicBezTo>
                    <a:pt x="17098" y="1528"/>
                    <a:pt x="17115" y="1409"/>
                    <a:pt x="17132" y="1290"/>
                  </a:cubicBezTo>
                  <a:cubicBezTo>
                    <a:pt x="17132" y="1307"/>
                    <a:pt x="17132" y="1307"/>
                    <a:pt x="17149" y="1307"/>
                  </a:cubicBezTo>
                  <a:cubicBezTo>
                    <a:pt x="17154" y="1312"/>
                    <a:pt x="17159" y="1314"/>
                    <a:pt x="17163" y="1314"/>
                  </a:cubicBezTo>
                  <a:cubicBezTo>
                    <a:pt x="17174" y="1314"/>
                    <a:pt x="17183" y="1302"/>
                    <a:pt x="17183" y="1290"/>
                  </a:cubicBezTo>
                  <a:cubicBezTo>
                    <a:pt x="17217" y="1239"/>
                    <a:pt x="17200" y="1205"/>
                    <a:pt x="17183" y="1137"/>
                  </a:cubicBezTo>
                  <a:cubicBezTo>
                    <a:pt x="17183" y="1103"/>
                    <a:pt x="17166" y="1069"/>
                    <a:pt x="17166" y="1035"/>
                  </a:cubicBezTo>
                  <a:cubicBezTo>
                    <a:pt x="17183" y="814"/>
                    <a:pt x="17200" y="610"/>
                    <a:pt x="17217" y="389"/>
                  </a:cubicBezTo>
                  <a:cubicBezTo>
                    <a:pt x="17234" y="423"/>
                    <a:pt x="17251" y="440"/>
                    <a:pt x="17268" y="474"/>
                  </a:cubicBezTo>
                  <a:cubicBezTo>
                    <a:pt x="17319" y="542"/>
                    <a:pt x="17370" y="610"/>
                    <a:pt x="17438" y="661"/>
                  </a:cubicBezTo>
                  <a:cubicBezTo>
                    <a:pt x="17448" y="666"/>
                    <a:pt x="17456" y="668"/>
                    <a:pt x="17463" y="668"/>
                  </a:cubicBezTo>
                  <a:cubicBezTo>
                    <a:pt x="17480" y="668"/>
                    <a:pt x="17489" y="656"/>
                    <a:pt x="17489" y="644"/>
                  </a:cubicBezTo>
                  <a:cubicBezTo>
                    <a:pt x="17472" y="491"/>
                    <a:pt x="17387" y="355"/>
                    <a:pt x="17285" y="253"/>
                  </a:cubicBezTo>
                  <a:cubicBezTo>
                    <a:pt x="17285" y="236"/>
                    <a:pt x="17302" y="236"/>
                    <a:pt x="17302" y="236"/>
                  </a:cubicBezTo>
                  <a:cubicBezTo>
                    <a:pt x="17331" y="222"/>
                    <a:pt x="17322" y="182"/>
                    <a:pt x="17298" y="182"/>
                  </a:cubicBezTo>
                  <a:cubicBezTo>
                    <a:pt x="17294" y="182"/>
                    <a:pt x="17289" y="183"/>
                    <a:pt x="17285" y="185"/>
                  </a:cubicBezTo>
                  <a:cubicBezTo>
                    <a:pt x="17268" y="185"/>
                    <a:pt x="17251" y="185"/>
                    <a:pt x="17234" y="202"/>
                  </a:cubicBezTo>
                  <a:cubicBezTo>
                    <a:pt x="17251" y="151"/>
                    <a:pt x="17251" y="83"/>
                    <a:pt x="17268" y="32"/>
                  </a:cubicBezTo>
                  <a:cubicBezTo>
                    <a:pt x="17268" y="14"/>
                    <a:pt x="17252" y="0"/>
                    <a:pt x="1723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0"/>
            <p:cNvSpPr/>
            <p:nvPr/>
          </p:nvSpPr>
          <p:spPr>
            <a:xfrm>
              <a:off x="2006375" y="753250"/>
              <a:ext cx="3650" cy="5800"/>
            </a:xfrm>
            <a:custGeom>
              <a:avLst/>
              <a:gdLst/>
              <a:ahLst/>
              <a:cxnLst/>
              <a:rect l="l" t="t" r="r" b="b"/>
              <a:pathLst>
                <a:path w="146" h="232" extrusionOk="0">
                  <a:moveTo>
                    <a:pt x="79" y="1"/>
                  </a:moveTo>
                  <a:cubicBezTo>
                    <a:pt x="52" y="1"/>
                    <a:pt x="25" y="14"/>
                    <a:pt x="17" y="44"/>
                  </a:cubicBezTo>
                  <a:cubicBezTo>
                    <a:pt x="17" y="112"/>
                    <a:pt x="0" y="197"/>
                    <a:pt x="68" y="231"/>
                  </a:cubicBezTo>
                  <a:cubicBezTo>
                    <a:pt x="85" y="231"/>
                    <a:pt x="102" y="214"/>
                    <a:pt x="119" y="197"/>
                  </a:cubicBezTo>
                  <a:cubicBezTo>
                    <a:pt x="119" y="146"/>
                    <a:pt x="119" y="112"/>
                    <a:pt x="136" y="61"/>
                  </a:cubicBezTo>
                  <a:cubicBezTo>
                    <a:pt x="146" y="23"/>
                    <a:pt x="113" y="1"/>
                    <a:pt x="7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0"/>
            <p:cNvSpPr/>
            <p:nvPr/>
          </p:nvSpPr>
          <p:spPr>
            <a:xfrm>
              <a:off x="2004675" y="760650"/>
              <a:ext cx="5975" cy="7425"/>
            </a:xfrm>
            <a:custGeom>
              <a:avLst/>
              <a:gdLst/>
              <a:ahLst/>
              <a:cxnLst/>
              <a:rect l="l" t="t" r="r" b="b"/>
              <a:pathLst>
                <a:path w="239" h="297" extrusionOk="0">
                  <a:moveTo>
                    <a:pt x="112" y="1"/>
                  </a:moveTo>
                  <a:cubicBezTo>
                    <a:pt x="64" y="1"/>
                    <a:pt x="17" y="36"/>
                    <a:pt x="17" y="105"/>
                  </a:cubicBezTo>
                  <a:cubicBezTo>
                    <a:pt x="17" y="111"/>
                    <a:pt x="17" y="117"/>
                    <a:pt x="17" y="122"/>
                  </a:cubicBezTo>
                  <a:cubicBezTo>
                    <a:pt x="0" y="139"/>
                    <a:pt x="0" y="156"/>
                    <a:pt x="0" y="173"/>
                  </a:cubicBezTo>
                  <a:cubicBezTo>
                    <a:pt x="0" y="173"/>
                    <a:pt x="17" y="173"/>
                    <a:pt x="17" y="190"/>
                  </a:cubicBezTo>
                  <a:cubicBezTo>
                    <a:pt x="17" y="207"/>
                    <a:pt x="17" y="241"/>
                    <a:pt x="34" y="258"/>
                  </a:cubicBezTo>
                  <a:cubicBezTo>
                    <a:pt x="51" y="283"/>
                    <a:pt x="77" y="296"/>
                    <a:pt x="102" y="296"/>
                  </a:cubicBezTo>
                  <a:cubicBezTo>
                    <a:pt x="128" y="296"/>
                    <a:pt x="153" y="283"/>
                    <a:pt x="170" y="258"/>
                  </a:cubicBezTo>
                  <a:cubicBezTo>
                    <a:pt x="204" y="258"/>
                    <a:pt x="238" y="224"/>
                    <a:pt x="238" y="190"/>
                  </a:cubicBezTo>
                  <a:cubicBezTo>
                    <a:pt x="238" y="156"/>
                    <a:pt x="238" y="139"/>
                    <a:pt x="204" y="105"/>
                  </a:cubicBezTo>
                  <a:cubicBezTo>
                    <a:pt x="204" y="88"/>
                    <a:pt x="204" y="71"/>
                    <a:pt x="204" y="54"/>
                  </a:cubicBezTo>
                  <a:cubicBezTo>
                    <a:pt x="183" y="19"/>
                    <a:pt x="147" y="1"/>
                    <a:pt x="11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2001700" y="768325"/>
              <a:ext cx="4950" cy="20300"/>
            </a:xfrm>
            <a:custGeom>
              <a:avLst/>
              <a:gdLst/>
              <a:ahLst/>
              <a:cxnLst/>
              <a:rect l="l" t="t" r="r" b="b"/>
              <a:pathLst>
                <a:path w="198" h="812" extrusionOk="0">
                  <a:moveTo>
                    <a:pt x="158" y="0"/>
                  </a:moveTo>
                  <a:cubicBezTo>
                    <a:pt x="146" y="0"/>
                    <a:pt x="136" y="6"/>
                    <a:pt x="136" y="19"/>
                  </a:cubicBezTo>
                  <a:cubicBezTo>
                    <a:pt x="85" y="155"/>
                    <a:pt x="68" y="291"/>
                    <a:pt x="51" y="427"/>
                  </a:cubicBezTo>
                  <a:cubicBezTo>
                    <a:pt x="17" y="546"/>
                    <a:pt x="0" y="665"/>
                    <a:pt x="17" y="784"/>
                  </a:cubicBezTo>
                  <a:cubicBezTo>
                    <a:pt x="27" y="804"/>
                    <a:pt x="37" y="812"/>
                    <a:pt x="47" y="812"/>
                  </a:cubicBezTo>
                  <a:cubicBezTo>
                    <a:pt x="54" y="812"/>
                    <a:pt x="61" y="808"/>
                    <a:pt x="68" y="801"/>
                  </a:cubicBezTo>
                  <a:cubicBezTo>
                    <a:pt x="119" y="699"/>
                    <a:pt x="136" y="597"/>
                    <a:pt x="136" y="495"/>
                  </a:cubicBezTo>
                  <a:cubicBezTo>
                    <a:pt x="136" y="342"/>
                    <a:pt x="153" y="189"/>
                    <a:pt x="187" y="36"/>
                  </a:cubicBezTo>
                  <a:cubicBezTo>
                    <a:pt x="198" y="15"/>
                    <a:pt x="176" y="0"/>
                    <a:pt x="15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1842100" y="961025"/>
              <a:ext cx="13700" cy="33850"/>
            </a:xfrm>
            <a:custGeom>
              <a:avLst/>
              <a:gdLst/>
              <a:ahLst/>
              <a:cxnLst/>
              <a:rect l="l" t="t" r="r" b="b"/>
              <a:pathLst>
                <a:path w="548" h="1354" extrusionOk="0">
                  <a:moveTo>
                    <a:pt x="487" y="0"/>
                  </a:moveTo>
                  <a:cubicBezTo>
                    <a:pt x="462" y="0"/>
                    <a:pt x="434" y="14"/>
                    <a:pt x="419" y="44"/>
                  </a:cubicBezTo>
                  <a:cubicBezTo>
                    <a:pt x="317" y="469"/>
                    <a:pt x="147" y="876"/>
                    <a:pt x="11" y="1301"/>
                  </a:cubicBezTo>
                  <a:cubicBezTo>
                    <a:pt x="0" y="1334"/>
                    <a:pt x="25" y="1353"/>
                    <a:pt x="48" y="1353"/>
                  </a:cubicBezTo>
                  <a:cubicBezTo>
                    <a:pt x="61" y="1353"/>
                    <a:pt x="73" y="1347"/>
                    <a:pt x="79" y="1335"/>
                  </a:cubicBezTo>
                  <a:cubicBezTo>
                    <a:pt x="300" y="927"/>
                    <a:pt x="419" y="503"/>
                    <a:pt x="538" y="61"/>
                  </a:cubicBezTo>
                  <a:cubicBezTo>
                    <a:pt x="548" y="23"/>
                    <a:pt x="520" y="0"/>
                    <a:pt x="48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1679225" y="938200"/>
              <a:ext cx="6625" cy="10325"/>
            </a:xfrm>
            <a:custGeom>
              <a:avLst/>
              <a:gdLst/>
              <a:ahLst/>
              <a:cxnLst/>
              <a:rect l="l" t="t" r="r" b="b"/>
              <a:pathLst>
                <a:path w="265" h="413" extrusionOk="0">
                  <a:moveTo>
                    <a:pt x="206" y="0"/>
                  </a:moveTo>
                  <a:cubicBezTo>
                    <a:pt x="181" y="0"/>
                    <a:pt x="151" y="18"/>
                    <a:pt x="136" y="56"/>
                  </a:cubicBezTo>
                  <a:cubicBezTo>
                    <a:pt x="119" y="107"/>
                    <a:pt x="85" y="158"/>
                    <a:pt x="51" y="209"/>
                  </a:cubicBezTo>
                  <a:cubicBezTo>
                    <a:pt x="34" y="260"/>
                    <a:pt x="0" y="311"/>
                    <a:pt x="0" y="362"/>
                  </a:cubicBezTo>
                  <a:cubicBezTo>
                    <a:pt x="0" y="396"/>
                    <a:pt x="17" y="413"/>
                    <a:pt x="34" y="413"/>
                  </a:cubicBezTo>
                  <a:cubicBezTo>
                    <a:pt x="204" y="379"/>
                    <a:pt x="238" y="209"/>
                    <a:pt x="255" y="73"/>
                  </a:cubicBezTo>
                  <a:cubicBezTo>
                    <a:pt x="264" y="26"/>
                    <a:pt x="238" y="0"/>
                    <a:pt x="20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30">
            <a:extLst>
              <a:ext uri="{C183D7F6-B498-43B3-948B-1728B52AA6E4}">
                <adec:decorative xmlns:adec="http://schemas.microsoft.com/office/drawing/2017/decorative" val="1"/>
              </a:ext>
            </a:extLst>
          </p:cNvPr>
          <p:cNvGrpSpPr/>
          <p:nvPr/>
        </p:nvGrpSpPr>
        <p:grpSpPr>
          <a:xfrm>
            <a:off x="7720909" y="539490"/>
            <a:ext cx="709822" cy="727816"/>
            <a:chOff x="2107075" y="1794450"/>
            <a:chExt cx="586775" cy="601650"/>
          </a:xfrm>
        </p:grpSpPr>
        <p:sp>
          <p:nvSpPr>
            <p:cNvPr id="2283" name="Google Shape;2283;p30"/>
            <p:cNvSpPr/>
            <p:nvPr/>
          </p:nvSpPr>
          <p:spPr>
            <a:xfrm>
              <a:off x="2381125" y="2053175"/>
              <a:ext cx="16150" cy="7325"/>
            </a:xfrm>
            <a:custGeom>
              <a:avLst/>
              <a:gdLst/>
              <a:ahLst/>
              <a:cxnLst/>
              <a:rect l="l" t="t" r="r" b="b"/>
              <a:pathLst>
                <a:path w="646" h="293" extrusionOk="0">
                  <a:moveTo>
                    <a:pt x="490" y="1"/>
                  </a:moveTo>
                  <a:cubicBezTo>
                    <a:pt x="416" y="1"/>
                    <a:pt x="343" y="19"/>
                    <a:pt x="255" y="52"/>
                  </a:cubicBezTo>
                  <a:cubicBezTo>
                    <a:pt x="170" y="86"/>
                    <a:pt x="34" y="137"/>
                    <a:pt x="0" y="239"/>
                  </a:cubicBezTo>
                  <a:cubicBezTo>
                    <a:pt x="0" y="273"/>
                    <a:pt x="17" y="290"/>
                    <a:pt x="51" y="290"/>
                  </a:cubicBezTo>
                  <a:cubicBezTo>
                    <a:pt x="60" y="292"/>
                    <a:pt x="69" y="293"/>
                    <a:pt x="78" y="293"/>
                  </a:cubicBezTo>
                  <a:cubicBezTo>
                    <a:pt x="151" y="293"/>
                    <a:pt x="213" y="234"/>
                    <a:pt x="289" y="188"/>
                  </a:cubicBezTo>
                  <a:cubicBezTo>
                    <a:pt x="391" y="137"/>
                    <a:pt x="510" y="103"/>
                    <a:pt x="612" y="69"/>
                  </a:cubicBezTo>
                  <a:cubicBezTo>
                    <a:pt x="646" y="69"/>
                    <a:pt x="646" y="18"/>
                    <a:pt x="612" y="18"/>
                  </a:cubicBezTo>
                  <a:cubicBezTo>
                    <a:pt x="570" y="6"/>
                    <a:pt x="530" y="1"/>
                    <a:pt x="49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2353925" y="2064925"/>
              <a:ext cx="98175" cy="72975"/>
            </a:xfrm>
            <a:custGeom>
              <a:avLst/>
              <a:gdLst/>
              <a:ahLst/>
              <a:cxnLst/>
              <a:rect l="l" t="t" r="r" b="b"/>
              <a:pathLst>
                <a:path w="3927" h="2919" extrusionOk="0">
                  <a:moveTo>
                    <a:pt x="712" y="0"/>
                  </a:moveTo>
                  <a:cubicBezTo>
                    <a:pt x="707" y="0"/>
                    <a:pt x="702" y="2"/>
                    <a:pt x="697" y="7"/>
                  </a:cubicBezTo>
                  <a:cubicBezTo>
                    <a:pt x="170" y="313"/>
                    <a:pt x="0" y="942"/>
                    <a:pt x="102" y="1537"/>
                  </a:cubicBezTo>
                  <a:cubicBezTo>
                    <a:pt x="204" y="2199"/>
                    <a:pt x="782" y="2641"/>
                    <a:pt x="1377" y="2845"/>
                  </a:cubicBezTo>
                  <a:cubicBezTo>
                    <a:pt x="1531" y="2895"/>
                    <a:pt x="1698" y="2918"/>
                    <a:pt x="1868" y="2918"/>
                  </a:cubicBezTo>
                  <a:cubicBezTo>
                    <a:pt x="2339" y="2918"/>
                    <a:pt x="2837" y="2741"/>
                    <a:pt x="3161" y="2454"/>
                  </a:cubicBezTo>
                  <a:cubicBezTo>
                    <a:pt x="3569" y="2080"/>
                    <a:pt x="3926" y="1316"/>
                    <a:pt x="3484" y="840"/>
                  </a:cubicBezTo>
                  <a:cubicBezTo>
                    <a:pt x="3473" y="822"/>
                    <a:pt x="3457" y="815"/>
                    <a:pt x="3440" y="815"/>
                  </a:cubicBezTo>
                  <a:cubicBezTo>
                    <a:pt x="3409" y="815"/>
                    <a:pt x="3376" y="841"/>
                    <a:pt x="3365" y="874"/>
                  </a:cubicBezTo>
                  <a:cubicBezTo>
                    <a:pt x="3263" y="1350"/>
                    <a:pt x="3348" y="1707"/>
                    <a:pt x="2975" y="2097"/>
                  </a:cubicBezTo>
                  <a:cubicBezTo>
                    <a:pt x="2687" y="2401"/>
                    <a:pt x="2237" y="2528"/>
                    <a:pt x="1817" y="2528"/>
                  </a:cubicBezTo>
                  <a:cubicBezTo>
                    <a:pt x="1766" y="2528"/>
                    <a:pt x="1716" y="2526"/>
                    <a:pt x="1666" y="2522"/>
                  </a:cubicBezTo>
                  <a:cubicBezTo>
                    <a:pt x="1088" y="2488"/>
                    <a:pt x="595" y="2114"/>
                    <a:pt x="391" y="1588"/>
                  </a:cubicBezTo>
                  <a:cubicBezTo>
                    <a:pt x="153" y="1010"/>
                    <a:pt x="425" y="500"/>
                    <a:pt x="731" y="24"/>
                  </a:cubicBezTo>
                  <a:cubicBezTo>
                    <a:pt x="731" y="12"/>
                    <a:pt x="723" y="0"/>
                    <a:pt x="71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2379000" y="2069725"/>
              <a:ext cx="45900" cy="42225"/>
            </a:xfrm>
            <a:custGeom>
              <a:avLst/>
              <a:gdLst/>
              <a:ahLst/>
              <a:cxnLst/>
              <a:rect l="l" t="t" r="r" b="b"/>
              <a:pathLst>
                <a:path w="1836" h="1689" extrusionOk="0">
                  <a:moveTo>
                    <a:pt x="743" y="466"/>
                  </a:moveTo>
                  <a:cubicBezTo>
                    <a:pt x="779" y="466"/>
                    <a:pt x="819" y="474"/>
                    <a:pt x="867" y="495"/>
                  </a:cubicBezTo>
                  <a:cubicBezTo>
                    <a:pt x="1054" y="597"/>
                    <a:pt x="1224" y="784"/>
                    <a:pt x="1224" y="954"/>
                  </a:cubicBezTo>
                  <a:cubicBezTo>
                    <a:pt x="1224" y="1022"/>
                    <a:pt x="1139" y="1090"/>
                    <a:pt x="1054" y="1141"/>
                  </a:cubicBezTo>
                  <a:cubicBezTo>
                    <a:pt x="958" y="1189"/>
                    <a:pt x="828" y="1237"/>
                    <a:pt x="711" y="1237"/>
                  </a:cubicBezTo>
                  <a:cubicBezTo>
                    <a:pt x="663" y="1237"/>
                    <a:pt x="618" y="1229"/>
                    <a:pt x="578" y="1209"/>
                  </a:cubicBezTo>
                  <a:cubicBezTo>
                    <a:pt x="425" y="1141"/>
                    <a:pt x="374" y="971"/>
                    <a:pt x="374" y="818"/>
                  </a:cubicBezTo>
                  <a:cubicBezTo>
                    <a:pt x="374" y="784"/>
                    <a:pt x="374" y="750"/>
                    <a:pt x="391" y="699"/>
                  </a:cubicBezTo>
                  <a:cubicBezTo>
                    <a:pt x="540" y="604"/>
                    <a:pt x="603" y="466"/>
                    <a:pt x="743" y="466"/>
                  </a:cubicBezTo>
                  <a:close/>
                  <a:moveTo>
                    <a:pt x="736" y="1"/>
                  </a:moveTo>
                  <a:cubicBezTo>
                    <a:pt x="659" y="1"/>
                    <a:pt x="582" y="12"/>
                    <a:pt x="510" y="36"/>
                  </a:cubicBezTo>
                  <a:cubicBezTo>
                    <a:pt x="289" y="104"/>
                    <a:pt x="85" y="325"/>
                    <a:pt x="102" y="563"/>
                  </a:cubicBezTo>
                  <a:cubicBezTo>
                    <a:pt x="85" y="614"/>
                    <a:pt x="51" y="682"/>
                    <a:pt x="51" y="733"/>
                  </a:cubicBezTo>
                  <a:cubicBezTo>
                    <a:pt x="0" y="1005"/>
                    <a:pt x="68" y="1277"/>
                    <a:pt x="255" y="1481"/>
                  </a:cubicBezTo>
                  <a:cubicBezTo>
                    <a:pt x="387" y="1625"/>
                    <a:pt x="579" y="1688"/>
                    <a:pt x="780" y="1688"/>
                  </a:cubicBezTo>
                  <a:cubicBezTo>
                    <a:pt x="1147" y="1688"/>
                    <a:pt x="1545" y="1476"/>
                    <a:pt x="1666" y="1158"/>
                  </a:cubicBezTo>
                  <a:cubicBezTo>
                    <a:pt x="1836" y="733"/>
                    <a:pt x="1496" y="291"/>
                    <a:pt x="1139" y="104"/>
                  </a:cubicBezTo>
                  <a:cubicBezTo>
                    <a:pt x="1018" y="38"/>
                    <a:pt x="876" y="1"/>
                    <a:pt x="73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2107075" y="1794450"/>
              <a:ext cx="586775" cy="601650"/>
            </a:xfrm>
            <a:custGeom>
              <a:avLst/>
              <a:gdLst/>
              <a:ahLst/>
              <a:cxnLst/>
              <a:rect l="l" t="t" r="r" b="b"/>
              <a:pathLst>
                <a:path w="23471" h="24066" extrusionOk="0">
                  <a:moveTo>
                    <a:pt x="12832" y="4810"/>
                  </a:moveTo>
                  <a:cubicBezTo>
                    <a:pt x="14055" y="4997"/>
                    <a:pt x="15194" y="5507"/>
                    <a:pt x="16146" y="6237"/>
                  </a:cubicBezTo>
                  <a:lnTo>
                    <a:pt x="15840" y="6407"/>
                  </a:lnTo>
                  <a:cubicBezTo>
                    <a:pt x="14990" y="5779"/>
                    <a:pt x="13987" y="5337"/>
                    <a:pt x="12916" y="5150"/>
                  </a:cubicBezTo>
                  <a:lnTo>
                    <a:pt x="12832" y="4810"/>
                  </a:lnTo>
                  <a:close/>
                  <a:moveTo>
                    <a:pt x="10418" y="4844"/>
                  </a:moveTo>
                  <a:lnTo>
                    <a:pt x="10333" y="5184"/>
                  </a:lnTo>
                  <a:cubicBezTo>
                    <a:pt x="9212" y="5405"/>
                    <a:pt x="8192" y="5897"/>
                    <a:pt x="7325" y="6594"/>
                  </a:cubicBezTo>
                  <a:lnTo>
                    <a:pt x="7019" y="6441"/>
                  </a:lnTo>
                  <a:cubicBezTo>
                    <a:pt x="7971" y="5643"/>
                    <a:pt x="9144" y="5065"/>
                    <a:pt x="10418" y="4844"/>
                  </a:cubicBezTo>
                  <a:close/>
                  <a:moveTo>
                    <a:pt x="12967" y="5337"/>
                  </a:moveTo>
                  <a:lnTo>
                    <a:pt x="12967" y="5337"/>
                  </a:lnTo>
                  <a:cubicBezTo>
                    <a:pt x="13953" y="5524"/>
                    <a:pt x="14871" y="5931"/>
                    <a:pt x="15670" y="6492"/>
                  </a:cubicBezTo>
                  <a:lnTo>
                    <a:pt x="14905" y="6900"/>
                  </a:lnTo>
                  <a:cubicBezTo>
                    <a:pt x="14378" y="6560"/>
                    <a:pt x="13800" y="6305"/>
                    <a:pt x="13171" y="6152"/>
                  </a:cubicBezTo>
                  <a:lnTo>
                    <a:pt x="12967" y="5337"/>
                  </a:lnTo>
                  <a:close/>
                  <a:moveTo>
                    <a:pt x="10282" y="5371"/>
                  </a:moveTo>
                  <a:lnTo>
                    <a:pt x="10095" y="6169"/>
                  </a:lnTo>
                  <a:cubicBezTo>
                    <a:pt x="9416" y="6356"/>
                    <a:pt x="8770" y="6662"/>
                    <a:pt x="8209" y="7070"/>
                  </a:cubicBezTo>
                  <a:lnTo>
                    <a:pt x="7495" y="6696"/>
                  </a:lnTo>
                  <a:cubicBezTo>
                    <a:pt x="8311" y="6050"/>
                    <a:pt x="9246" y="5592"/>
                    <a:pt x="10282" y="5371"/>
                  </a:cubicBezTo>
                  <a:close/>
                  <a:moveTo>
                    <a:pt x="13222" y="6356"/>
                  </a:moveTo>
                  <a:cubicBezTo>
                    <a:pt x="13749" y="6492"/>
                    <a:pt x="14259" y="6713"/>
                    <a:pt x="14718" y="6985"/>
                  </a:cubicBezTo>
                  <a:lnTo>
                    <a:pt x="13545" y="7614"/>
                  </a:lnTo>
                  <a:lnTo>
                    <a:pt x="13222" y="6356"/>
                  </a:lnTo>
                  <a:close/>
                  <a:moveTo>
                    <a:pt x="10044" y="6373"/>
                  </a:moveTo>
                  <a:lnTo>
                    <a:pt x="9704" y="7852"/>
                  </a:lnTo>
                  <a:lnTo>
                    <a:pt x="8396" y="7155"/>
                  </a:lnTo>
                  <a:cubicBezTo>
                    <a:pt x="8889" y="6815"/>
                    <a:pt x="9450" y="6560"/>
                    <a:pt x="10044" y="6373"/>
                  </a:cubicBezTo>
                  <a:close/>
                  <a:moveTo>
                    <a:pt x="5728" y="6033"/>
                  </a:moveTo>
                  <a:lnTo>
                    <a:pt x="8549" y="7512"/>
                  </a:lnTo>
                  <a:cubicBezTo>
                    <a:pt x="8515" y="7512"/>
                    <a:pt x="8498" y="7512"/>
                    <a:pt x="8464" y="7546"/>
                  </a:cubicBezTo>
                  <a:cubicBezTo>
                    <a:pt x="8379" y="7682"/>
                    <a:pt x="8311" y="7852"/>
                    <a:pt x="8277" y="8022"/>
                  </a:cubicBezTo>
                  <a:cubicBezTo>
                    <a:pt x="8209" y="8005"/>
                    <a:pt x="8158" y="7988"/>
                    <a:pt x="8090" y="7954"/>
                  </a:cubicBezTo>
                  <a:cubicBezTo>
                    <a:pt x="8107" y="7937"/>
                    <a:pt x="8107" y="7920"/>
                    <a:pt x="8107" y="7886"/>
                  </a:cubicBezTo>
                  <a:cubicBezTo>
                    <a:pt x="8158" y="7750"/>
                    <a:pt x="8192" y="7614"/>
                    <a:pt x="8226" y="7478"/>
                  </a:cubicBezTo>
                  <a:cubicBezTo>
                    <a:pt x="8237" y="7424"/>
                    <a:pt x="8199" y="7383"/>
                    <a:pt x="8162" y="7383"/>
                  </a:cubicBezTo>
                  <a:cubicBezTo>
                    <a:pt x="8140" y="7383"/>
                    <a:pt x="8119" y="7396"/>
                    <a:pt x="8107" y="7427"/>
                  </a:cubicBezTo>
                  <a:cubicBezTo>
                    <a:pt x="8039" y="7546"/>
                    <a:pt x="7988" y="7665"/>
                    <a:pt x="7937" y="7801"/>
                  </a:cubicBezTo>
                  <a:cubicBezTo>
                    <a:pt x="7937" y="7818"/>
                    <a:pt x="7920" y="7835"/>
                    <a:pt x="7920" y="7869"/>
                  </a:cubicBezTo>
                  <a:cubicBezTo>
                    <a:pt x="7886" y="7852"/>
                    <a:pt x="7869" y="7835"/>
                    <a:pt x="7852" y="7835"/>
                  </a:cubicBezTo>
                  <a:lnTo>
                    <a:pt x="7835" y="7835"/>
                  </a:lnTo>
                  <a:cubicBezTo>
                    <a:pt x="7801" y="7801"/>
                    <a:pt x="7767" y="7750"/>
                    <a:pt x="7733" y="7716"/>
                  </a:cubicBezTo>
                  <a:cubicBezTo>
                    <a:pt x="7750" y="7682"/>
                    <a:pt x="7750" y="7631"/>
                    <a:pt x="7767" y="7597"/>
                  </a:cubicBezTo>
                  <a:cubicBezTo>
                    <a:pt x="7784" y="7478"/>
                    <a:pt x="7818" y="7359"/>
                    <a:pt x="7818" y="7240"/>
                  </a:cubicBezTo>
                  <a:cubicBezTo>
                    <a:pt x="7827" y="7212"/>
                    <a:pt x="7806" y="7199"/>
                    <a:pt x="7782" y="7199"/>
                  </a:cubicBezTo>
                  <a:cubicBezTo>
                    <a:pt x="7762" y="7199"/>
                    <a:pt x="7741" y="7208"/>
                    <a:pt x="7733" y="7223"/>
                  </a:cubicBezTo>
                  <a:cubicBezTo>
                    <a:pt x="7699" y="7342"/>
                    <a:pt x="7631" y="7461"/>
                    <a:pt x="7580" y="7580"/>
                  </a:cubicBezTo>
                  <a:cubicBezTo>
                    <a:pt x="7546" y="7546"/>
                    <a:pt x="7495" y="7512"/>
                    <a:pt x="7461" y="7461"/>
                  </a:cubicBezTo>
                  <a:cubicBezTo>
                    <a:pt x="7461" y="7342"/>
                    <a:pt x="7478" y="7223"/>
                    <a:pt x="7495" y="7121"/>
                  </a:cubicBezTo>
                  <a:cubicBezTo>
                    <a:pt x="7504" y="7085"/>
                    <a:pt x="7479" y="7068"/>
                    <a:pt x="7451" y="7068"/>
                  </a:cubicBezTo>
                  <a:cubicBezTo>
                    <a:pt x="7427" y="7068"/>
                    <a:pt x="7401" y="7080"/>
                    <a:pt x="7393" y="7104"/>
                  </a:cubicBezTo>
                  <a:cubicBezTo>
                    <a:pt x="7359" y="7189"/>
                    <a:pt x="7342" y="7274"/>
                    <a:pt x="7325" y="7359"/>
                  </a:cubicBezTo>
                  <a:cubicBezTo>
                    <a:pt x="7240" y="7274"/>
                    <a:pt x="7155" y="7206"/>
                    <a:pt x="7070" y="7121"/>
                  </a:cubicBezTo>
                  <a:cubicBezTo>
                    <a:pt x="6662" y="6747"/>
                    <a:pt x="6152" y="6424"/>
                    <a:pt x="5728" y="6033"/>
                  </a:cubicBezTo>
                  <a:close/>
                  <a:moveTo>
                    <a:pt x="8600" y="7546"/>
                  </a:moveTo>
                  <a:lnTo>
                    <a:pt x="9229" y="7869"/>
                  </a:lnTo>
                  <a:cubicBezTo>
                    <a:pt x="9178" y="7869"/>
                    <a:pt x="9110" y="7886"/>
                    <a:pt x="9059" y="7903"/>
                  </a:cubicBezTo>
                  <a:cubicBezTo>
                    <a:pt x="9042" y="7869"/>
                    <a:pt x="9025" y="7835"/>
                    <a:pt x="9008" y="7801"/>
                  </a:cubicBezTo>
                  <a:cubicBezTo>
                    <a:pt x="8988" y="7775"/>
                    <a:pt x="8964" y="7764"/>
                    <a:pt x="8941" y="7764"/>
                  </a:cubicBezTo>
                  <a:cubicBezTo>
                    <a:pt x="8904" y="7764"/>
                    <a:pt x="8872" y="7793"/>
                    <a:pt x="8872" y="7835"/>
                  </a:cubicBezTo>
                  <a:cubicBezTo>
                    <a:pt x="8855" y="7886"/>
                    <a:pt x="8855" y="7937"/>
                    <a:pt x="8838" y="7988"/>
                  </a:cubicBezTo>
                  <a:cubicBezTo>
                    <a:pt x="8838" y="7988"/>
                    <a:pt x="8838" y="7988"/>
                    <a:pt x="8821" y="8005"/>
                  </a:cubicBezTo>
                  <a:cubicBezTo>
                    <a:pt x="8719" y="8039"/>
                    <a:pt x="8617" y="8056"/>
                    <a:pt x="8532" y="8073"/>
                  </a:cubicBezTo>
                  <a:cubicBezTo>
                    <a:pt x="8532" y="8039"/>
                    <a:pt x="8532" y="8005"/>
                    <a:pt x="8532" y="7988"/>
                  </a:cubicBezTo>
                  <a:cubicBezTo>
                    <a:pt x="8566" y="7869"/>
                    <a:pt x="8600" y="7750"/>
                    <a:pt x="8617" y="7614"/>
                  </a:cubicBezTo>
                  <a:cubicBezTo>
                    <a:pt x="8634" y="7580"/>
                    <a:pt x="8617" y="7563"/>
                    <a:pt x="8600" y="7546"/>
                  </a:cubicBezTo>
                  <a:close/>
                  <a:moveTo>
                    <a:pt x="9551" y="8039"/>
                  </a:moveTo>
                  <a:lnTo>
                    <a:pt x="9636" y="8090"/>
                  </a:lnTo>
                  <a:lnTo>
                    <a:pt x="9619" y="8158"/>
                  </a:lnTo>
                  <a:cubicBezTo>
                    <a:pt x="9602" y="8124"/>
                    <a:pt x="9585" y="8090"/>
                    <a:pt x="9551" y="8039"/>
                  </a:cubicBezTo>
                  <a:close/>
                  <a:moveTo>
                    <a:pt x="8209" y="8226"/>
                  </a:moveTo>
                  <a:lnTo>
                    <a:pt x="8209" y="8226"/>
                  </a:lnTo>
                  <a:cubicBezTo>
                    <a:pt x="8226" y="8243"/>
                    <a:pt x="8243" y="8260"/>
                    <a:pt x="8260" y="8260"/>
                  </a:cubicBezTo>
                  <a:cubicBezTo>
                    <a:pt x="8260" y="8277"/>
                    <a:pt x="8260" y="8294"/>
                    <a:pt x="8260" y="8311"/>
                  </a:cubicBezTo>
                  <a:cubicBezTo>
                    <a:pt x="8243" y="8277"/>
                    <a:pt x="8226" y="8260"/>
                    <a:pt x="8209" y="8226"/>
                  </a:cubicBezTo>
                  <a:close/>
                  <a:moveTo>
                    <a:pt x="9279" y="8295"/>
                  </a:moveTo>
                  <a:lnTo>
                    <a:pt x="9279" y="8295"/>
                  </a:lnTo>
                  <a:cubicBezTo>
                    <a:pt x="9302" y="8324"/>
                    <a:pt x="9314" y="8354"/>
                    <a:pt x="9314" y="8396"/>
                  </a:cubicBezTo>
                  <a:cubicBezTo>
                    <a:pt x="9314" y="8464"/>
                    <a:pt x="9297" y="8515"/>
                    <a:pt x="9297" y="8583"/>
                  </a:cubicBezTo>
                  <a:cubicBezTo>
                    <a:pt x="9280" y="8566"/>
                    <a:pt x="9263" y="8549"/>
                    <a:pt x="9246" y="8549"/>
                  </a:cubicBezTo>
                  <a:cubicBezTo>
                    <a:pt x="9262" y="8464"/>
                    <a:pt x="9263" y="8380"/>
                    <a:pt x="9279" y="8295"/>
                  </a:cubicBezTo>
                  <a:close/>
                  <a:moveTo>
                    <a:pt x="11795" y="8804"/>
                  </a:moveTo>
                  <a:cubicBezTo>
                    <a:pt x="11795" y="8838"/>
                    <a:pt x="11812" y="8872"/>
                    <a:pt x="11829" y="8889"/>
                  </a:cubicBezTo>
                  <a:cubicBezTo>
                    <a:pt x="11812" y="8906"/>
                    <a:pt x="11795" y="8906"/>
                    <a:pt x="11778" y="8923"/>
                  </a:cubicBezTo>
                  <a:cubicBezTo>
                    <a:pt x="11778" y="8889"/>
                    <a:pt x="11795" y="8838"/>
                    <a:pt x="11795" y="8804"/>
                  </a:cubicBezTo>
                  <a:close/>
                  <a:moveTo>
                    <a:pt x="17777" y="5660"/>
                  </a:moveTo>
                  <a:lnTo>
                    <a:pt x="15687" y="9959"/>
                  </a:lnTo>
                  <a:lnTo>
                    <a:pt x="15160" y="9806"/>
                  </a:lnTo>
                  <a:cubicBezTo>
                    <a:pt x="15398" y="9806"/>
                    <a:pt x="15551" y="9721"/>
                    <a:pt x="15432" y="9483"/>
                  </a:cubicBezTo>
                  <a:cubicBezTo>
                    <a:pt x="15381" y="9364"/>
                    <a:pt x="15313" y="9280"/>
                    <a:pt x="15279" y="9178"/>
                  </a:cubicBezTo>
                  <a:cubicBezTo>
                    <a:pt x="15245" y="9059"/>
                    <a:pt x="15279" y="8940"/>
                    <a:pt x="15330" y="8804"/>
                  </a:cubicBezTo>
                  <a:cubicBezTo>
                    <a:pt x="15330" y="8821"/>
                    <a:pt x="15330" y="8838"/>
                    <a:pt x="15347" y="8855"/>
                  </a:cubicBezTo>
                  <a:cubicBezTo>
                    <a:pt x="15380" y="9003"/>
                    <a:pt x="15477" y="9280"/>
                    <a:pt x="15670" y="9280"/>
                  </a:cubicBezTo>
                  <a:cubicBezTo>
                    <a:pt x="15675" y="9280"/>
                    <a:pt x="15681" y="9280"/>
                    <a:pt x="15687" y="9280"/>
                  </a:cubicBezTo>
                  <a:cubicBezTo>
                    <a:pt x="15738" y="9263"/>
                    <a:pt x="15755" y="9229"/>
                    <a:pt x="15738" y="9178"/>
                  </a:cubicBezTo>
                  <a:cubicBezTo>
                    <a:pt x="15704" y="9127"/>
                    <a:pt x="15670" y="9076"/>
                    <a:pt x="15636" y="9008"/>
                  </a:cubicBezTo>
                  <a:cubicBezTo>
                    <a:pt x="15585" y="8923"/>
                    <a:pt x="15551" y="8821"/>
                    <a:pt x="15534" y="8719"/>
                  </a:cubicBezTo>
                  <a:cubicBezTo>
                    <a:pt x="15517" y="8651"/>
                    <a:pt x="15500" y="8566"/>
                    <a:pt x="15483" y="8481"/>
                  </a:cubicBezTo>
                  <a:cubicBezTo>
                    <a:pt x="15500" y="8430"/>
                    <a:pt x="15534" y="8379"/>
                    <a:pt x="15551" y="8328"/>
                  </a:cubicBezTo>
                  <a:cubicBezTo>
                    <a:pt x="15602" y="8498"/>
                    <a:pt x="15653" y="8668"/>
                    <a:pt x="15687" y="8855"/>
                  </a:cubicBezTo>
                  <a:cubicBezTo>
                    <a:pt x="15693" y="8882"/>
                    <a:pt x="15711" y="8893"/>
                    <a:pt x="15731" y="8893"/>
                  </a:cubicBezTo>
                  <a:cubicBezTo>
                    <a:pt x="15761" y="8893"/>
                    <a:pt x="15795" y="8868"/>
                    <a:pt x="15806" y="8838"/>
                  </a:cubicBezTo>
                  <a:cubicBezTo>
                    <a:pt x="15823" y="8651"/>
                    <a:pt x="15789" y="8498"/>
                    <a:pt x="15755" y="8311"/>
                  </a:cubicBezTo>
                  <a:cubicBezTo>
                    <a:pt x="15738" y="8243"/>
                    <a:pt x="15721" y="8158"/>
                    <a:pt x="15687" y="8090"/>
                  </a:cubicBezTo>
                  <a:cubicBezTo>
                    <a:pt x="15704" y="8056"/>
                    <a:pt x="15721" y="8039"/>
                    <a:pt x="15738" y="8022"/>
                  </a:cubicBezTo>
                  <a:cubicBezTo>
                    <a:pt x="15772" y="8141"/>
                    <a:pt x="15840" y="8260"/>
                    <a:pt x="15908" y="8362"/>
                  </a:cubicBezTo>
                  <a:cubicBezTo>
                    <a:pt x="15920" y="8387"/>
                    <a:pt x="15944" y="8398"/>
                    <a:pt x="15968" y="8398"/>
                  </a:cubicBezTo>
                  <a:cubicBezTo>
                    <a:pt x="16008" y="8398"/>
                    <a:pt x="16048" y="8365"/>
                    <a:pt x="16027" y="8311"/>
                  </a:cubicBezTo>
                  <a:cubicBezTo>
                    <a:pt x="15959" y="8141"/>
                    <a:pt x="15908" y="7954"/>
                    <a:pt x="15874" y="7767"/>
                  </a:cubicBezTo>
                  <a:cubicBezTo>
                    <a:pt x="15874" y="7767"/>
                    <a:pt x="15874" y="7767"/>
                    <a:pt x="15874" y="7750"/>
                  </a:cubicBezTo>
                  <a:cubicBezTo>
                    <a:pt x="15891" y="7716"/>
                    <a:pt x="15874" y="7665"/>
                    <a:pt x="15840" y="7648"/>
                  </a:cubicBezTo>
                  <a:cubicBezTo>
                    <a:pt x="15840" y="7631"/>
                    <a:pt x="15840" y="7631"/>
                    <a:pt x="15840" y="7631"/>
                  </a:cubicBezTo>
                  <a:cubicBezTo>
                    <a:pt x="15857" y="7580"/>
                    <a:pt x="15874" y="7546"/>
                    <a:pt x="15891" y="7495"/>
                  </a:cubicBezTo>
                  <a:cubicBezTo>
                    <a:pt x="15891" y="7483"/>
                    <a:pt x="15874" y="7471"/>
                    <a:pt x="15864" y="7471"/>
                  </a:cubicBezTo>
                  <a:cubicBezTo>
                    <a:pt x="15860" y="7471"/>
                    <a:pt x="15857" y="7473"/>
                    <a:pt x="15857" y="7478"/>
                  </a:cubicBezTo>
                  <a:cubicBezTo>
                    <a:pt x="15823" y="7495"/>
                    <a:pt x="15806" y="7529"/>
                    <a:pt x="15789" y="7546"/>
                  </a:cubicBezTo>
                  <a:cubicBezTo>
                    <a:pt x="15772" y="7529"/>
                    <a:pt x="15772" y="7529"/>
                    <a:pt x="15755" y="7529"/>
                  </a:cubicBezTo>
                  <a:cubicBezTo>
                    <a:pt x="15721" y="7529"/>
                    <a:pt x="15704" y="7529"/>
                    <a:pt x="15687" y="7546"/>
                  </a:cubicBezTo>
                  <a:cubicBezTo>
                    <a:pt x="15636" y="7563"/>
                    <a:pt x="15636" y="7614"/>
                    <a:pt x="15636" y="7648"/>
                  </a:cubicBezTo>
                  <a:cubicBezTo>
                    <a:pt x="15636" y="7665"/>
                    <a:pt x="15636" y="7665"/>
                    <a:pt x="15636" y="7682"/>
                  </a:cubicBezTo>
                  <a:cubicBezTo>
                    <a:pt x="15619" y="7699"/>
                    <a:pt x="15602" y="7716"/>
                    <a:pt x="15568" y="7750"/>
                  </a:cubicBezTo>
                  <a:cubicBezTo>
                    <a:pt x="15561" y="7729"/>
                    <a:pt x="15545" y="7719"/>
                    <a:pt x="15527" y="7719"/>
                  </a:cubicBezTo>
                  <a:cubicBezTo>
                    <a:pt x="15503" y="7719"/>
                    <a:pt x="15476" y="7737"/>
                    <a:pt x="15466" y="7767"/>
                  </a:cubicBezTo>
                  <a:cubicBezTo>
                    <a:pt x="15466" y="7801"/>
                    <a:pt x="15466" y="7835"/>
                    <a:pt x="15449" y="7869"/>
                  </a:cubicBezTo>
                  <a:cubicBezTo>
                    <a:pt x="15228" y="8107"/>
                    <a:pt x="15007" y="8345"/>
                    <a:pt x="14769" y="8566"/>
                  </a:cubicBezTo>
                  <a:cubicBezTo>
                    <a:pt x="14514" y="8787"/>
                    <a:pt x="14174" y="9025"/>
                    <a:pt x="13987" y="9331"/>
                  </a:cubicBezTo>
                  <a:lnTo>
                    <a:pt x="13613" y="7852"/>
                  </a:lnTo>
                  <a:lnTo>
                    <a:pt x="17777" y="5660"/>
                  </a:lnTo>
                  <a:close/>
                  <a:moveTo>
                    <a:pt x="5643" y="6237"/>
                  </a:moveTo>
                  <a:cubicBezTo>
                    <a:pt x="5660" y="6254"/>
                    <a:pt x="5694" y="6288"/>
                    <a:pt x="5728" y="6305"/>
                  </a:cubicBezTo>
                  <a:cubicBezTo>
                    <a:pt x="6033" y="6611"/>
                    <a:pt x="6305" y="6951"/>
                    <a:pt x="6611" y="7257"/>
                  </a:cubicBezTo>
                  <a:cubicBezTo>
                    <a:pt x="7138" y="7750"/>
                    <a:pt x="7631" y="8430"/>
                    <a:pt x="8209" y="8872"/>
                  </a:cubicBezTo>
                  <a:cubicBezTo>
                    <a:pt x="8141" y="8855"/>
                    <a:pt x="8056" y="8855"/>
                    <a:pt x="7988" y="8838"/>
                  </a:cubicBezTo>
                  <a:cubicBezTo>
                    <a:pt x="7864" y="8827"/>
                    <a:pt x="7734" y="8811"/>
                    <a:pt x="7605" y="8811"/>
                  </a:cubicBezTo>
                  <a:cubicBezTo>
                    <a:pt x="7522" y="8811"/>
                    <a:pt x="7439" y="8818"/>
                    <a:pt x="7359" y="8838"/>
                  </a:cubicBezTo>
                  <a:cubicBezTo>
                    <a:pt x="7308" y="8838"/>
                    <a:pt x="7308" y="8906"/>
                    <a:pt x="7359" y="8906"/>
                  </a:cubicBezTo>
                  <a:cubicBezTo>
                    <a:pt x="7529" y="8957"/>
                    <a:pt x="7716" y="8957"/>
                    <a:pt x="7886" y="8991"/>
                  </a:cubicBezTo>
                  <a:cubicBezTo>
                    <a:pt x="8056" y="9022"/>
                    <a:pt x="8226" y="9095"/>
                    <a:pt x="8397" y="9095"/>
                  </a:cubicBezTo>
                  <a:cubicBezTo>
                    <a:pt x="8413" y="9095"/>
                    <a:pt x="8430" y="9094"/>
                    <a:pt x="8447" y="9093"/>
                  </a:cubicBezTo>
                  <a:cubicBezTo>
                    <a:pt x="8447" y="9093"/>
                    <a:pt x="8447" y="9093"/>
                    <a:pt x="8447" y="9076"/>
                  </a:cubicBezTo>
                  <a:cubicBezTo>
                    <a:pt x="8481" y="9110"/>
                    <a:pt x="8515" y="9127"/>
                    <a:pt x="8532" y="9144"/>
                  </a:cubicBezTo>
                  <a:lnTo>
                    <a:pt x="8328" y="9144"/>
                  </a:lnTo>
                  <a:cubicBezTo>
                    <a:pt x="8056" y="9144"/>
                    <a:pt x="7784" y="9144"/>
                    <a:pt x="7512" y="9195"/>
                  </a:cubicBezTo>
                  <a:cubicBezTo>
                    <a:pt x="7444" y="9212"/>
                    <a:pt x="7444" y="9297"/>
                    <a:pt x="7512" y="9314"/>
                  </a:cubicBezTo>
                  <a:cubicBezTo>
                    <a:pt x="7750" y="9348"/>
                    <a:pt x="7988" y="9348"/>
                    <a:pt x="8226" y="9348"/>
                  </a:cubicBezTo>
                  <a:cubicBezTo>
                    <a:pt x="8392" y="9348"/>
                    <a:pt x="8576" y="9376"/>
                    <a:pt x="8752" y="9376"/>
                  </a:cubicBezTo>
                  <a:cubicBezTo>
                    <a:pt x="8810" y="9376"/>
                    <a:pt x="8867" y="9373"/>
                    <a:pt x="8923" y="9364"/>
                  </a:cubicBezTo>
                  <a:cubicBezTo>
                    <a:pt x="9025" y="9415"/>
                    <a:pt x="9127" y="9483"/>
                    <a:pt x="9212" y="9551"/>
                  </a:cubicBezTo>
                  <a:cubicBezTo>
                    <a:pt x="9229" y="9585"/>
                    <a:pt x="9246" y="9585"/>
                    <a:pt x="9280" y="9602"/>
                  </a:cubicBezTo>
                  <a:lnTo>
                    <a:pt x="9246" y="9755"/>
                  </a:lnTo>
                  <a:lnTo>
                    <a:pt x="7563" y="10197"/>
                  </a:lnTo>
                  <a:lnTo>
                    <a:pt x="6322" y="7648"/>
                  </a:lnTo>
                  <a:cubicBezTo>
                    <a:pt x="6322" y="7631"/>
                    <a:pt x="6305" y="7631"/>
                    <a:pt x="6305" y="7614"/>
                  </a:cubicBezTo>
                  <a:lnTo>
                    <a:pt x="6152" y="7308"/>
                  </a:lnTo>
                  <a:cubicBezTo>
                    <a:pt x="6152" y="7291"/>
                    <a:pt x="6152" y="7291"/>
                    <a:pt x="6152" y="7291"/>
                  </a:cubicBezTo>
                  <a:cubicBezTo>
                    <a:pt x="6135" y="7240"/>
                    <a:pt x="6101" y="7189"/>
                    <a:pt x="6067" y="7138"/>
                  </a:cubicBezTo>
                  <a:cubicBezTo>
                    <a:pt x="6067" y="7121"/>
                    <a:pt x="6067" y="7121"/>
                    <a:pt x="6067" y="7121"/>
                  </a:cubicBezTo>
                  <a:lnTo>
                    <a:pt x="5643" y="6237"/>
                  </a:lnTo>
                  <a:close/>
                  <a:moveTo>
                    <a:pt x="16553" y="8719"/>
                  </a:moveTo>
                  <a:cubicBezTo>
                    <a:pt x="16910" y="9246"/>
                    <a:pt x="17182" y="9823"/>
                    <a:pt x="17369" y="10435"/>
                  </a:cubicBezTo>
                  <a:lnTo>
                    <a:pt x="15925" y="10027"/>
                  </a:lnTo>
                  <a:lnTo>
                    <a:pt x="16553" y="8719"/>
                  </a:lnTo>
                  <a:close/>
                  <a:moveTo>
                    <a:pt x="13528" y="10571"/>
                  </a:moveTo>
                  <a:cubicBezTo>
                    <a:pt x="13528" y="10588"/>
                    <a:pt x="13528" y="10588"/>
                    <a:pt x="13528" y="10605"/>
                  </a:cubicBezTo>
                  <a:cubicBezTo>
                    <a:pt x="13528" y="10605"/>
                    <a:pt x="13528" y="10588"/>
                    <a:pt x="13511" y="10588"/>
                  </a:cubicBezTo>
                  <a:cubicBezTo>
                    <a:pt x="13511" y="10588"/>
                    <a:pt x="13528" y="10588"/>
                    <a:pt x="13528" y="10571"/>
                  </a:cubicBezTo>
                  <a:close/>
                  <a:moveTo>
                    <a:pt x="6679" y="8940"/>
                  </a:moveTo>
                  <a:lnTo>
                    <a:pt x="7325" y="10265"/>
                  </a:lnTo>
                  <a:lnTo>
                    <a:pt x="5966" y="10622"/>
                  </a:lnTo>
                  <a:cubicBezTo>
                    <a:pt x="6118" y="10010"/>
                    <a:pt x="6356" y="9449"/>
                    <a:pt x="6679" y="8940"/>
                  </a:cubicBezTo>
                  <a:close/>
                  <a:moveTo>
                    <a:pt x="17012" y="7784"/>
                  </a:moveTo>
                  <a:cubicBezTo>
                    <a:pt x="17692" y="8617"/>
                    <a:pt x="18168" y="9636"/>
                    <a:pt x="18372" y="10724"/>
                  </a:cubicBezTo>
                  <a:lnTo>
                    <a:pt x="17573" y="10503"/>
                  </a:lnTo>
                  <a:cubicBezTo>
                    <a:pt x="17369" y="9789"/>
                    <a:pt x="17063" y="9127"/>
                    <a:pt x="16638" y="8532"/>
                  </a:cubicBezTo>
                  <a:lnTo>
                    <a:pt x="17012" y="7784"/>
                  </a:lnTo>
                  <a:close/>
                  <a:moveTo>
                    <a:pt x="6237" y="8005"/>
                  </a:moveTo>
                  <a:lnTo>
                    <a:pt x="6577" y="8753"/>
                  </a:lnTo>
                  <a:cubicBezTo>
                    <a:pt x="6203" y="9331"/>
                    <a:pt x="5932" y="9976"/>
                    <a:pt x="5762" y="10673"/>
                  </a:cubicBezTo>
                  <a:lnTo>
                    <a:pt x="5014" y="10860"/>
                  </a:lnTo>
                  <a:cubicBezTo>
                    <a:pt x="5201" y="9806"/>
                    <a:pt x="5626" y="8838"/>
                    <a:pt x="6237" y="8005"/>
                  </a:cubicBezTo>
                  <a:close/>
                  <a:moveTo>
                    <a:pt x="17250" y="7291"/>
                  </a:moveTo>
                  <a:cubicBezTo>
                    <a:pt x="18100" y="8294"/>
                    <a:pt x="18695" y="9517"/>
                    <a:pt x="18916" y="10894"/>
                  </a:cubicBezTo>
                  <a:lnTo>
                    <a:pt x="18576" y="10792"/>
                  </a:lnTo>
                  <a:cubicBezTo>
                    <a:pt x="18355" y="9585"/>
                    <a:pt x="17845" y="8498"/>
                    <a:pt x="17097" y="7597"/>
                  </a:cubicBezTo>
                  <a:lnTo>
                    <a:pt x="17250" y="7291"/>
                  </a:lnTo>
                  <a:close/>
                  <a:moveTo>
                    <a:pt x="5983" y="7512"/>
                  </a:moveTo>
                  <a:lnTo>
                    <a:pt x="6135" y="7835"/>
                  </a:lnTo>
                  <a:cubicBezTo>
                    <a:pt x="5473" y="8719"/>
                    <a:pt x="5014" y="9772"/>
                    <a:pt x="4827" y="10911"/>
                  </a:cubicBezTo>
                  <a:lnTo>
                    <a:pt x="4487" y="11013"/>
                  </a:lnTo>
                  <a:cubicBezTo>
                    <a:pt x="4674" y="9704"/>
                    <a:pt x="5201" y="8498"/>
                    <a:pt x="5983" y="7512"/>
                  </a:cubicBezTo>
                  <a:close/>
                  <a:moveTo>
                    <a:pt x="14344" y="14242"/>
                  </a:moveTo>
                  <a:lnTo>
                    <a:pt x="14344" y="14242"/>
                  </a:lnTo>
                  <a:cubicBezTo>
                    <a:pt x="14259" y="14276"/>
                    <a:pt x="14174" y="14310"/>
                    <a:pt x="14089" y="14361"/>
                  </a:cubicBezTo>
                  <a:cubicBezTo>
                    <a:pt x="14072" y="14361"/>
                    <a:pt x="14072" y="14344"/>
                    <a:pt x="14055" y="14327"/>
                  </a:cubicBezTo>
                  <a:cubicBezTo>
                    <a:pt x="14038" y="14327"/>
                    <a:pt x="14038" y="14310"/>
                    <a:pt x="14021" y="14310"/>
                  </a:cubicBezTo>
                  <a:lnTo>
                    <a:pt x="14344" y="14242"/>
                  </a:lnTo>
                  <a:close/>
                  <a:moveTo>
                    <a:pt x="15211" y="14038"/>
                  </a:moveTo>
                  <a:cubicBezTo>
                    <a:pt x="15109" y="14089"/>
                    <a:pt x="15041" y="14140"/>
                    <a:pt x="14956" y="14191"/>
                  </a:cubicBezTo>
                  <a:cubicBezTo>
                    <a:pt x="14735" y="14327"/>
                    <a:pt x="14497" y="14446"/>
                    <a:pt x="14259" y="14565"/>
                  </a:cubicBezTo>
                  <a:cubicBezTo>
                    <a:pt x="14242" y="14514"/>
                    <a:pt x="14191" y="14480"/>
                    <a:pt x="14157" y="14446"/>
                  </a:cubicBezTo>
                  <a:cubicBezTo>
                    <a:pt x="14293" y="14395"/>
                    <a:pt x="14429" y="14344"/>
                    <a:pt x="14565" y="14293"/>
                  </a:cubicBezTo>
                  <a:cubicBezTo>
                    <a:pt x="14684" y="14242"/>
                    <a:pt x="14820" y="14208"/>
                    <a:pt x="14905" y="14106"/>
                  </a:cubicBezTo>
                  <a:lnTo>
                    <a:pt x="15211" y="14038"/>
                  </a:lnTo>
                  <a:close/>
                  <a:moveTo>
                    <a:pt x="13885" y="14599"/>
                  </a:moveTo>
                  <a:cubicBezTo>
                    <a:pt x="13902" y="14616"/>
                    <a:pt x="13902" y="14616"/>
                    <a:pt x="13902" y="14633"/>
                  </a:cubicBezTo>
                  <a:cubicBezTo>
                    <a:pt x="13885" y="14650"/>
                    <a:pt x="13885" y="14667"/>
                    <a:pt x="13868" y="14701"/>
                  </a:cubicBezTo>
                  <a:lnTo>
                    <a:pt x="13885" y="14599"/>
                  </a:lnTo>
                  <a:close/>
                  <a:moveTo>
                    <a:pt x="17403" y="13562"/>
                  </a:moveTo>
                  <a:lnTo>
                    <a:pt x="17403" y="13562"/>
                  </a:lnTo>
                  <a:cubicBezTo>
                    <a:pt x="17233" y="14191"/>
                    <a:pt x="16961" y="14769"/>
                    <a:pt x="16604" y="15296"/>
                  </a:cubicBezTo>
                  <a:lnTo>
                    <a:pt x="15874" y="13902"/>
                  </a:lnTo>
                  <a:lnTo>
                    <a:pt x="17403" y="13562"/>
                  </a:lnTo>
                  <a:close/>
                  <a:moveTo>
                    <a:pt x="6033" y="13715"/>
                  </a:moveTo>
                  <a:lnTo>
                    <a:pt x="7461" y="14072"/>
                  </a:lnTo>
                  <a:lnTo>
                    <a:pt x="6798" y="15347"/>
                  </a:lnTo>
                  <a:cubicBezTo>
                    <a:pt x="6458" y="14854"/>
                    <a:pt x="6203" y="14310"/>
                    <a:pt x="6033" y="13715"/>
                  </a:cubicBezTo>
                  <a:close/>
                  <a:moveTo>
                    <a:pt x="14837" y="15619"/>
                  </a:moveTo>
                  <a:cubicBezTo>
                    <a:pt x="14854" y="15636"/>
                    <a:pt x="14871" y="15653"/>
                    <a:pt x="14888" y="15670"/>
                  </a:cubicBezTo>
                  <a:lnTo>
                    <a:pt x="14871" y="15670"/>
                  </a:lnTo>
                  <a:cubicBezTo>
                    <a:pt x="14871" y="15653"/>
                    <a:pt x="14854" y="15653"/>
                    <a:pt x="14837" y="15636"/>
                  </a:cubicBezTo>
                  <a:cubicBezTo>
                    <a:pt x="14837" y="15636"/>
                    <a:pt x="14837" y="15636"/>
                    <a:pt x="14837" y="15619"/>
                  </a:cubicBezTo>
                  <a:close/>
                  <a:moveTo>
                    <a:pt x="18372" y="13341"/>
                  </a:moveTo>
                  <a:lnTo>
                    <a:pt x="18372" y="13341"/>
                  </a:lnTo>
                  <a:cubicBezTo>
                    <a:pt x="18168" y="14395"/>
                    <a:pt x="17709" y="15364"/>
                    <a:pt x="17063" y="16180"/>
                  </a:cubicBezTo>
                  <a:lnTo>
                    <a:pt x="16706" y="15483"/>
                  </a:lnTo>
                  <a:cubicBezTo>
                    <a:pt x="17114" y="14888"/>
                    <a:pt x="17420" y="14225"/>
                    <a:pt x="17590" y="13511"/>
                  </a:cubicBezTo>
                  <a:lnTo>
                    <a:pt x="18372" y="13341"/>
                  </a:lnTo>
                  <a:close/>
                  <a:moveTo>
                    <a:pt x="5082" y="13477"/>
                  </a:moveTo>
                  <a:lnTo>
                    <a:pt x="5813" y="13664"/>
                  </a:lnTo>
                  <a:cubicBezTo>
                    <a:pt x="6000" y="14344"/>
                    <a:pt x="6305" y="14973"/>
                    <a:pt x="6696" y="15534"/>
                  </a:cubicBezTo>
                  <a:lnTo>
                    <a:pt x="6356" y="16197"/>
                  </a:lnTo>
                  <a:cubicBezTo>
                    <a:pt x="5745" y="15398"/>
                    <a:pt x="5303" y="14480"/>
                    <a:pt x="5082" y="13477"/>
                  </a:cubicBezTo>
                  <a:close/>
                  <a:moveTo>
                    <a:pt x="18899" y="13222"/>
                  </a:moveTo>
                  <a:lnTo>
                    <a:pt x="18899" y="13222"/>
                  </a:lnTo>
                  <a:cubicBezTo>
                    <a:pt x="18678" y="14514"/>
                    <a:pt x="18117" y="15687"/>
                    <a:pt x="17318" y="16655"/>
                  </a:cubicBezTo>
                  <a:lnTo>
                    <a:pt x="17165" y="16349"/>
                  </a:lnTo>
                  <a:cubicBezTo>
                    <a:pt x="17862" y="15483"/>
                    <a:pt x="18355" y="14429"/>
                    <a:pt x="18559" y="13290"/>
                  </a:cubicBezTo>
                  <a:lnTo>
                    <a:pt x="18899" y="13222"/>
                  </a:lnTo>
                  <a:close/>
                  <a:moveTo>
                    <a:pt x="4538" y="13341"/>
                  </a:moveTo>
                  <a:lnTo>
                    <a:pt x="4878" y="13426"/>
                  </a:lnTo>
                  <a:cubicBezTo>
                    <a:pt x="5099" y="14514"/>
                    <a:pt x="5592" y="15517"/>
                    <a:pt x="6271" y="16366"/>
                  </a:cubicBezTo>
                  <a:lnTo>
                    <a:pt x="6101" y="16672"/>
                  </a:lnTo>
                  <a:cubicBezTo>
                    <a:pt x="5320" y="15721"/>
                    <a:pt x="4776" y="14582"/>
                    <a:pt x="4538" y="13341"/>
                  </a:cubicBezTo>
                  <a:close/>
                  <a:moveTo>
                    <a:pt x="13545" y="16333"/>
                  </a:moveTo>
                  <a:lnTo>
                    <a:pt x="14905" y="16995"/>
                  </a:lnTo>
                  <a:cubicBezTo>
                    <a:pt x="14395" y="17318"/>
                    <a:pt x="13834" y="17573"/>
                    <a:pt x="13239" y="17743"/>
                  </a:cubicBezTo>
                  <a:lnTo>
                    <a:pt x="13545" y="16333"/>
                  </a:lnTo>
                  <a:close/>
                  <a:moveTo>
                    <a:pt x="9925" y="16417"/>
                  </a:moveTo>
                  <a:lnTo>
                    <a:pt x="10282" y="17777"/>
                  </a:lnTo>
                  <a:cubicBezTo>
                    <a:pt x="9670" y="17641"/>
                    <a:pt x="9110" y="17386"/>
                    <a:pt x="8583" y="17063"/>
                  </a:cubicBezTo>
                  <a:lnTo>
                    <a:pt x="9925" y="16417"/>
                  </a:lnTo>
                  <a:close/>
                  <a:moveTo>
                    <a:pt x="15636" y="13953"/>
                  </a:moveTo>
                  <a:lnTo>
                    <a:pt x="17845" y="18151"/>
                  </a:lnTo>
                  <a:lnTo>
                    <a:pt x="16672" y="17590"/>
                  </a:lnTo>
                  <a:cubicBezTo>
                    <a:pt x="16689" y="17590"/>
                    <a:pt x="16689" y="17573"/>
                    <a:pt x="16689" y="17573"/>
                  </a:cubicBezTo>
                  <a:cubicBezTo>
                    <a:pt x="16638" y="17556"/>
                    <a:pt x="16570" y="17522"/>
                    <a:pt x="16519" y="17505"/>
                  </a:cubicBezTo>
                  <a:lnTo>
                    <a:pt x="16502" y="17505"/>
                  </a:lnTo>
                  <a:lnTo>
                    <a:pt x="13579" y="16095"/>
                  </a:lnTo>
                  <a:lnTo>
                    <a:pt x="13630" y="15857"/>
                  </a:lnTo>
                  <a:cubicBezTo>
                    <a:pt x="13650" y="15859"/>
                    <a:pt x="13669" y="15860"/>
                    <a:pt x="13690" y="15860"/>
                  </a:cubicBezTo>
                  <a:cubicBezTo>
                    <a:pt x="13810" y="15860"/>
                    <a:pt x="13939" y="15823"/>
                    <a:pt x="14055" y="15823"/>
                  </a:cubicBezTo>
                  <a:cubicBezTo>
                    <a:pt x="14075" y="15820"/>
                    <a:pt x="14094" y="15819"/>
                    <a:pt x="14113" y="15819"/>
                  </a:cubicBezTo>
                  <a:cubicBezTo>
                    <a:pt x="14230" y="15819"/>
                    <a:pt x="14347" y="15857"/>
                    <a:pt x="14463" y="15857"/>
                  </a:cubicBezTo>
                  <a:cubicBezTo>
                    <a:pt x="14633" y="15925"/>
                    <a:pt x="14786" y="16027"/>
                    <a:pt x="14939" y="16112"/>
                  </a:cubicBezTo>
                  <a:cubicBezTo>
                    <a:pt x="15347" y="16333"/>
                    <a:pt x="15653" y="16706"/>
                    <a:pt x="16112" y="16842"/>
                  </a:cubicBezTo>
                  <a:cubicBezTo>
                    <a:pt x="16129" y="16842"/>
                    <a:pt x="16163" y="16825"/>
                    <a:pt x="16180" y="16808"/>
                  </a:cubicBezTo>
                  <a:cubicBezTo>
                    <a:pt x="16197" y="16808"/>
                    <a:pt x="16197" y="16825"/>
                    <a:pt x="16214" y="16825"/>
                  </a:cubicBezTo>
                  <a:cubicBezTo>
                    <a:pt x="16248" y="16825"/>
                    <a:pt x="16265" y="16791"/>
                    <a:pt x="16265" y="16774"/>
                  </a:cubicBezTo>
                  <a:cubicBezTo>
                    <a:pt x="16299" y="16774"/>
                    <a:pt x="16333" y="16774"/>
                    <a:pt x="16367" y="16757"/>
                  </a:cubicBezTo>
                  <a:cubicBezTo>
                    <a:pt x="16451" y="16757"/>
                    <a:pt x="16519" y="16723"/>
                    <a:pt x="16587" y="16723"/>
                  </a:cubicBezTo>
                  <a:cubicBezTo>
                    <a:pt x="16769" y="16707"/>
                    <a:pt x="16774" y="16434"/>
                    <a:pt x="16603" y="16434"/>
                  </a:cubicBezTo>
                  <a:cubicBezTo>
                    <a:pt x="16598" y="16434"/>
                    <a:pt x="16593" y="16434"/>
                    <a:pt x="16587" y="16434"/>
                  </a:cubicBezTo>
                  <a:cubicBezTo>
                    <a:pt x="16502" y="16451"/>
                    <a:pt x="16434" y="16451"/>
                    <a:pt x="16367" y="16485"/>
                  </a:cubicBezTo>
                  <a:cubicBezTo>
                    <a:pt x="16316" y="16519"/>
                    <a:pt x="16248" y="16570"/>
                    <a:pt x="16180" y="16587"/>
                  </a:cubicBezTo>
                  <a:cubicBezTo>
                    <a:pt x="16163" y="16587"/>
                    <a:pt x="16146" y="16604"/>
                    <a:pt x="16129" y="16621"/>
                  </a:cubicBezTo>
                  <a:cubicBezTo>
                    <a:pt x="16095" y="16570"/>
                    <a:pt x="16044" y="16536"/>
                    <a:pt x="15993" y="16485"/>
                  </a:cubicBezTo>
                  <a:lnTo>
                    <a:pt x="15993" y="16485"/>
                  </a:lnTo>
                  <a:cubicBezTo>
                    <a:pt x="16018" y="16490"/>
                    <a:pt x="16044" y="16492"/>
                    <a:pt x="16069" y="16492"/>
                  </a:cubicBezTo>
                  <a:cubicBezTo>
                    <a:pt x="16234" y="16492"/>
                    <a:pt x="16404" y="16406"/>
                    <a:pt x="16536" y="16333"/>
                  </a:cubicBezTo>
                  <a:cubicBezTo>
                    <a:pt x="16642" y="16257"/>
                    <a:pt x="16586" y="16087"/>
                    <a:pt x="16477" y="16087"/>
                  </a:cubicBezTo>
                  <a:cubicBezTo>
                    <a:pt x="16463" y="16087"/>
                    <a:pt x="16449" y="16089"/>
                    <a:pt x="16434" y="16095"/>
                  </a:cubicBezTo>
                  <a:cubicBezTo>
                    <a:pt x="16265" y="16146"/>
                    <a:pt x="16095" y="16248"/>
                    <a:pt x="15925" y="16316"/>
                  </a:cubicBezTo>
                  <a:cubicBezTo>
                    <a:pt x="15891" y="16333"/>
                    <a:pt x="15874" y="16349"/>
                    <a:pt x="15874" y="16366"/>
                  </a:cubicBezTo>
                  <a:cubicBezTo>
                    <a:pt x="15806" y="16316"/>
                    <a:pt x="15755" y="16265"/>
                    <a:pt x="15687" y="16214"/>
                  </a:cubicBezTo>
                  <a:cubicBezTo>
                    <a:pt x="15840" y="16197"/>
                    <a:pt x="15976" y="16129"/>
                    <a:pt x="16095" y="16078"/>
                  </a:cubicBezTo>
                  <a:cubicBezTo>
                    <a:pt x="16197" y="16044"/>
                    <a:pt x="16434" y="15976"/>
                    <a:pt x="16400" y="15823"/>
                  </a:cubicBezTo>
                  <a:cubicBezTo>
                    <a:pt x="16388" y="15771"/>
                    <a:pt x="16348" y="15754"/>
                    <a:pt x="16300" y="15754"/>
                  </a:cubicBezTo>
                  <a:cubicBezTo>
                    <a:pt x="16222" y="15754"/>
                    <a:pt x="16120" y="15801"/>
                    <a:pt x="16078" y="15823"/>
                  </a:cubicBezTo>
                  <a:cubicBezTo>
                    <a:pt x="15908" y="15891"/>
                    <a:pt x="15704" y="15976"/>
                    <a:pt x="15551" y="16078"/>
                  </a:cubicBezTo>
                  <a:cubicBezTo>
                    <a:pt x="15500" y="16027"/>
                    <a:pt x="15466" y="15976"/>
                    <a:pt x="15432" y="15942"/>
                  </a:cubicBezTo>
                  <a:cubicBezTo>
                    <a:pt x="15568" y="15925"/>
                    <a:pt x="15687" y="15874"/>
                    <a:pt x="15806" y="15823"/>
                  </a:cubicBezTo>
                  <a:cubicBezTo>
                    <a:pt x="15942" y="15772"/>
                    <a:pt x="16146" y="15670"/>
                    <a:pt x="16197" y="15517"/>
                  </a:cubicBezTo>
                  <a:cubicBezTo>
                    <a:pt x="16211" y="15473"/>
                    <a:pt x="16175" y="15428"/>
                    <a:pt x="16132" y="15428"/>
                  </a:cubicBezTo>
                  <a:cubicBezTo>
                    <a:pt x="16125" y="15428"/>
                    <a:pt x="16118" y="15429"/>
                    <a:pt x="16112" y="15432"/>
                  </a:cubicBezTo>
                  <a:cubicBezTo>
                    <a:pt x="15976" y="15449"/>
                    <a:pt x="15857" y="15568"/>
                    <a:pt x="15755" y="15636"/>
                  </a:cubicBezTo>
                  <a:cubicBezTo>
                    <a:pt x="15619" y="15704"/>
                    <a:pt x="15466" y="15738"/>
                    <a:pt x="15347" y="15823"/>
                  </a:cubicBezTo>
                  <a:cubicBezTo>
                    <a:pt x="15296" y="15772"/>
                    <a:pt x="15245" y="15704"/>
                    <a:pt x="15211" y="15653"/>
                  </a:cubicBezTo>
                  <a:cubicBezTo>
                    <a:pt x="15313" y="15619"/>
                    <a:pt x="15398" y="15568"/>
                    <a:pt x="15500" y="15534"/>
                  </a:cubicBezTo>
                  <a:cubicBezTo>
                    <a:pt x="15636" y="15466"/>
                    <a:pt x="15840" y="15381"/>
                    <a:pt x="15925" y="15245"/>
                  </a:cubicBezTo>
                  <a:cubicBezTo>
                    <a:pt x="15959" y="15211"/>
                    <a:pt x="15925" y="15160"/>
                    <a:pt x="15891" y="15160"/>
                  </a:cubicBezTo>
                  <a:cubicBezTo>
                    <a:pt x="15755" y="15177"/>
                    <a:pt x="15636" y="15262"/>
                    <a:pt x="15517" y="15330"/>
                  </a:cubicBezTo>
                  <a:cubicBezTo>
                    <a:pt x="15381" y="15398"/>
                    <a:pt x="15245" y="15466"/>
                    <a:pt x="15109" y="15534"/>
                  </a:cubicBezTo>
                  <a:cubicBezTo>
                    <a:pt x="15075" y="15500"/>
                    <a:pt x="15041" y="15466"/>
                    <a:pt x="15007" y="15432"/>
                  </a:cubicBezTo>
                  <a:cubicBezTo>
                    <a:pt x="15126" y="15381"/>
                    <a:pt x="15245" y="15330"/>
                    <a:pt x="15364" y="15262"/>
                  </a:cubicBezTo>
                  <a:cubicBezTo>
                    <a:pt x="15500" y="15194"/>
                    <a:pt x="15704" y="15126"/>
                    <a:pt x="15755" y="14973"/>
                  </a:cubicBezTo>
                  <a:cubicBezTo>
                    <a:pt x="15755" y="14956"/>
                    <a:pt x="15755" y="14939"/>
                    <a:pt x="15738" y="14922"/>
                  </a:cubicBezTo>
                  <a:cubicBezTo>
                    <a:pt x="15728" y="14921"/>
                    <a:pt x="15718" y="14920"/>
                    <a:pt x="15708" y="14920"/>
                  </a:cubicBezTo>
                  <a:cubicBezTo>
                    <a:pt x="15569" y="14920"/>
                    <a:pt x="15458" y="15028"/>
                    <a:pt x="15347" y="15092"/>
                  </a:cubicBezTo>
                  <a:cubicBezTo>
                    <a:pt x="15211" y="15177"/>
                    <a:pt x="15058" y="15262"/>
                    <a:pt x="14922" y="15347"/>
                  </a:cubicBezTo>
                  <a:cubicBezTo>
                    <a:pt x="14871" y="15279"/>
                    <a:pt x="14803" y="15228"/>
                    <a:pt x="14752" y="15160"/>
                  </a:cubicBezTo>
                  <a:cubicBezTo>
                    <a:pt x="14871" y="15126"/>
                    <a:pt x="15007" y="15041"/>
                    <a:pt x="15109" y="14990"/>
                  </a:cubicBezTo>
                  <a:cubicBezTo>
                    <a:pt x="15296" y="14888"/>
                    <a:pt x="15551" y="14803"/>
                    <a:pt x="15704" y="14633"/>
                  </a:cubicBezTo>
                  <a:cubicBezTo>
                    <a:pt x="15738" y="14599"/>
                    <a:pt x="15704" y="14548"/>
                    <a:pt x="15670" y="14548"/>
                  </a:cubicBezTo>
                  <a:cubicBezTo>
                    <a:pt x="15659" y="14547"/>
                    <a:pt x="15649" y="14547"/>
                    <a:pt x="15639" y="14547"/>
                  </a:cubicBezTo>
                  <a:cubicBezTo>
                    <a:pt x="15430" y="14547"/>
                    <a:pt x="15237" y="14706"/>
                    <a:pt x="15075" y="14803"/>
                  </a:cubicBezTo>
                  <a:cubicBezTo>
                    <a:pt x="14939" y="14888"/>
                    <a:pt x="14786" y="14956"/>
                    <a:pt x="14650" y="15058"/>
                  </a:cubicBezTo>
                  <a:cubicBezTo>
                    <a:pt x="14633" y="15041"/>
                    <a:pt x="14616" y="15024"/>
                    <a:pt x="14599" y="15007"/>
                  </a:cubicBezTo>
                  <a:cubicBezTo>
                    <a:pt x="14582" y="14990"/>
                    <a:pt x="14565" y="14956"/>
                    <a:pt x="14531" y="14939"/>
                  </a:cubicBezTo>
                  <a:cubicBezTo>
                    <a:pt x="14718" y="14871"/>
                    <a:pt x="14888" y="14786"/>
                    <a:pt x="15058" y="14701"/>
                  </a:cubicBezTo>
                  <a:cubicBezTo>
                    <a:pt x="15262" y="14599"/>
                    <a:pt x="15500" y="14514"/>
                    <a:pt x="15653" y="14344"/>
                  </a:cubicBezTo>
                  <a:cubicBezTo>
                    <a:pt x="15670" y="14310"/>
                    <a:pt x="15653" y="14242"/>
                    <a:pt x="15602" y="14242"/>
                  </a:cubicBezTo>
                  <a:cubicBezTo>
                    <a:pt x="15398" y="14276"/>
                    <a:pt x="15228" y="14395"/>
                    <a:pt x="15041" y="14497"/>
                  </a:cubicBezTo>
                  <a:cubicBezTo>
                    <a:pt x="14854" y="14599"/>
                    <a:pt x="14650" y="14701"/>
                    <a:pt x="14463" y="14837"/>
                  </a:cubicBezTo>
                  <a:cubicBezTo>
                    <a:pt x="14412" y="14786"/>
                    <a:pt x="14378" y="14735"/>
                    <a:pt x="14344" y="14684"/>
                  </a:cubicBezTo>
                  <a:cubicBezTo>
                    <a:pt x="14548" y="14650"/>
                    <a:pt x="14718" y="14548"/>
                    <a:pt x="14888" y="14446"/>
                  </a:cubicBezTo>
                  <a:cubicBezTo>
                    <a:pt x="15109" y="14327"/>
                    <a:pt x="15381" y="14208"/>
                    <a:pt x="15568" y="14021"/>
                  </a:cubicBezTo>
                  <a:cubicBezTo>
                    <a:pt x="15585" y="14004"/>
                    <a:pt x="15585" y="13987"/>
                    <a:pt x="15585" y="13953"/>
                  </a:cubicBezTo>
                  <a:close/>
                  <a:moveTo>
                    <a:pt x="7699" y="14140"/>
                  </a:moveTo>
                  <a:lnTo>
                    <a:pt x="8651" y="14378"/>
                  </a:lnTo>
                  <a:lnTo>
                    <a:pt x="8668" y="14378"/>
                  </a:lnTo>
                  <a:cubicBezTo>
                    <a:pt x="8668" y="14387"/>
                    <a:pt x="8668" y="14387"/>
                    <a:pt x="8670" y="14387"/>
                  </a:cubicBezTo>
                  <a:cubicBezTo>
                    <a:pt x="8672" y="14387"/>
                    <a:pt x="8676" y="14387"/>
                    <a:pt x="8685" y="14395"/>
                  </a:cubicBezTo>
                  <a:lnTo>
                    <a:pt x="9280" y="14531"/>
                  </a:lnTo>
                  <a:cubicBezTo>
                    <a:pt x="9263" y="14548"/>
                    <a:pt x="9246" y="14548"/>
                    <a:pt x="9229" y="14565"/>
                  </a:cubicBezTo>
                  <a:cubicBezTo>
                    <a:pt x="8362" y="15330"/>
                    <a:pt x="7665" y="16282"/>
                    <a:pt x="6815" y="17063"/>
                  </a:cubicBezTo>
                  <a:cubicBezTo>
                    <a:pt x="6803" y="17075"/>
                    <a:pt x="6808" y="17087"/>
                    <a:pt x="6818" y="17087"/>
                  </a:cubicBezTo>
                  <a:cubicBezTo>
                    <a:pt x="6822" y="17087"/>
                    <a:pt x="6827" y="17085"/>
                    <a:pt x="6832" y="17080"/>
                  </a:cubicBezTo>
                  <a:cubicBezTo>
                    <a:pt x="7308" y="16706"/>
                    <a:pt x="7750" y="16299"/>
                    <a:pt x="8226" y="15908"/>
                  </a:cubicBezTo>
                  <a:cubicBezTo>
                    <a:pt x="8260" y="15874"/>
                    <a:pt x="8294" y="15840"/>
                    <a:pt x="8328" y="15823"/>
                  </a:cubicBezTo>
                  <a:lnTo>
                    <a:pt x="8328" y="15823"/>
                  </a:lnTo>
                  <a:cubicBezTo>
                    <a:pt x="8311" y="15891"/>
                    <a:pt x="8328" y="15959"/>
                    <a:pt x="8311" y="16010"/>
                  </a:cubicBezTo>
                  <a:cubicBezTo>
                    <a:pt x="8311" y="16146"/>
                    <a:pt x="8294" y="16265"/>
                    <a:pt x="8311" y="16400"/>
                  </a:cubicBezTo>
                  <a:cubicBezTo>
                    <a:pt x="8311" y="16419"/>
                    <a:pt x="8326" y="16433"/>
                    <a:pt x="8343" y="16433"/>
                  </a:cubicBezTo>
                  <a:cubicBezTo>
                    <a:pt x="8357" y="16433"/>
                    <a:pt x="8371" y="16423"/>
                    <a:pt x="8379" y="16400"/>
                  </a:cubicBezTo>
                  <a:cubicBezTo>
                    <a:pt x="8396" y="16299"/>
                    <a:pt x="8413" y="16180"/>
                    <a:pt x="8430" y="16061"/>
                  </a:cubicBezTo>
                  <a:cubicBezTo>
                    <a:pt x="8430" y="15959"/>
                    <a:pt x="8447" y="15840"/>
                    <a:pt x="8430" y="15738"/>
                  </a:cubicBezTo>
                  <a:cubicBezTo>
                    <a:pt x="8515" y="15670"/>
                    <a:pt x="8600" y="15602"/>
                    <a:pt x="8685" y="15517"/>
                  </a:cubicBezTo>
                  <a:cubicBezTo>
                    <a:pt x="8685" y="15585"/>
                    <a:pt x="8685" y="15653"/>
                    <a:pt x="8685" y="15721"/>
                  </a:cubicBezTo>
                  <a:cubicBezTo>
                    <a:pt x="8685" y="15874"/>
                    <a:pt x="8685" y="16027"/>
                    <a:pt x="8702" y="16180"/>
                  </a:cubicBezTo>
                  <a:cubicBezTo>
                    <a:pt x="8702" y="16222"/>
                    <a:pt x="8731" y="16243"/>
                    <a:pt x="8761" y="16243"/>
                  </a:cubicBezTo>
                  <a:cubicBezTo>
                    <a:pt x="8791" y="16243"/>
                    <a:pt x="8821" y="16222"/>
                    <a:pt x="8821" y="16180"/>
                  </a:cubicBezTo>
                  <a:cubicBezTo>
                    <a:pt x="8821" y="16044"/>
                    <a:pt x="8838" y="15908"/>
                    <a:pt x="8838" y="15772"/>
                  </a:cubicBezTo>
                  <a:cubicBezTo>
                    <a:pt x="8838" y="15653"/>
                    <a:pt x="8855" y="15534"/>
                    <a:pt x="8821" y="15415"/>
                  </a:cubicBezTo>
                  <a:cubicBezTo>
                    <a:pt x="8906" y="15330"/>
                    <a:pt x="9008" y="15245"/>
                    <a:pt x="9093" y="15160"/>
                  </a:cubicBezTo>
                  <a:cubicBezTo>
                    <a:pt x="9093" y="15245"/>
                    <a:pt x="9093" y="15330"/>
                    <a:pt x="9093" y="15415"/>
                  </a:cubicBezTo>
                  <a:cubicBezTo>
                    <a:pt x="9093" y="15602"/>
                    <a:pt x="9110" y="15772"/>
                    <a:pt x="9110" y="15959"/>
                  </a:cubicBezTo>
                  <a:cubicBezTo>
                    <a:pt x="9118" y="16001"/>
                    <a:pt x="9148" y="16022"/>
                    <a:pt x="9178" y="16022"/>
                  </a:cubicBezTo>
                  <a:cubicBezTo>
                    <a:pt x="9207" y="16022"/>
                    <a:pt x="9237" y="16001"/>
                    <a:pt x="9246" y="15959"/>
                  </a:cubicBezTo>
                  <a:cubicBezTo>
                    <a:pt x="9263" y="15772"/>
                    <a:pt x="9263" y="15602"/>
                    <a:pt x="9263" y="15415"/>
                  </a:cubicBezTo>
                  <a:cubicBezTo>
                    <a:pt x="9263" y="15279"/>
                    <a:pt x="9263" y="15143"/>
                    <a:pt x="9246" y="15007"/>
                  </a:cubicBezTo>
                  <a:cubicBezTo>
                    <a:pt x="9297" y="14956"/>
                    <a:pt x="9348" y="14888"/>
                    <a:pt x="9399" y="14820"/>
                  </a:cubicBezTo>
                  <a:cubicBezTo>
                    <a:pt x="9399" y="14871"/>
                    <a:pt x="9416" y="14922"/>
                    <a:pt x="9416" y="14973"/>
                  </a:cubicBezTo>
                  <a:cubicBezTo>
                    <a:pt x="9466" y="15279"/>
                    <a:pt x="9466" y="15568"/>
                    <a:pt x="9500" y="15857"/>
                  </a:cubicBezTo>
                  <a:cubicBezTo>
                    <a:pt x="9509" y="15908"/>
                    <a:pt x="9543" y="15933"/>
                    <a:pt x="9577" y="15933"/>
                  </a:cubicBezTo>
                  <a:cubicBezTo>
                    <a:pt x="9611" y="15933"/>
                    <a:pt x="9645" y="15908"/>
                    <a:pt x="9653" y="15857"/>
                  </a:cubicBezTo>
                  <a:cubicBezTo>
                    <a:pt x="9670" y="15704"/>
                    <a:pt x="9670" y="15551"/>
                    <a:pt x="9653" y="15415"/>
                  </a:cubicBezTo>
                  <a:lnTo>
                    <a:pt x="9653" y="15415"/>
                  </a:lnTo>
                  <a:lnTo>
                    <a:pt x="9857" y="16180"/>
                  </a:lnTo>
                  <a:lnTo>
                    <a:pt x="8345" y="16910"/>
                  </a:lnTo>
                  <a:cubicBezTo>
                    <a:pt x="8328" y="16910"/>
                    <a:pt x="8311" y="16893"/>
                    <a:pt x="8294" y="16876"/>
                  </a:cubicBezTo>
                  <a:cubicBezTo>
                    <a:pt x="8243" y="16927"/>
                    <a:pt x="8192" y="16961"/>
                    <a:pt x="8141" y="16995"/>
                  </a:cubicBezTo>
                  <a:cubicBezTo>
                    <a:pt x="8141" y="16995"/>
                    <a:pt x="8158" y="16995"/>
                    <a:pt x="8158" y="17012"/>
                  </a:cubicBezTo>
                  <a:lnTo>
                    <a:pt x="7359" y="17386"/>
                  </a:lnTo>
                  <a:cubicBezTo>
                    <a:pt x="7342" y="17403"/>
                    <a:pt x="7325" y="17403"/>
                    <a:pt x="7308" y="17420"/>
                  </a:cubicBezTo>
                  <a:lnTo>
                    <a:pt x="6985" y="17573"/>
                  </a:lnTo>
                  <a:cubicBezTo>
                    <a:pt x="6985" y="17573"/>
                    <a:pt x="6968" y="17556"/>
                    <a:pt x="6968" y="17556"/>
                  </a:cubicBezTo>
                  <a:cubicBezTo>
                    <a:pt x="6900" y="17573"/>
                    <a:pt x="6849" y="17607"/>
                    <a:pt x="6781" y="17624"/>
                  </a:cubicBezTo>
                  <a:cubicBezTo>
                    <a:pt x="6798" y="17641"/>
                    <a:pt x="6798" y="17641"/>
                    <a:pt x="6815" y="17658"/>
                  </a:cubicBezTo>
                  <a:lnTo>
                    <a:pt x="5524" y="18287"/>
                  </a:lnTo>
                  <a:lnTo>
                    <a:pt x="7699" y="14140"/>
                  </a:lnTo>
                  <a:close/>
                  <a:moveTo>
                    <a:pt x="15092" y="17080"/>
                  </a:moveTo>
                  <a:lnTo>
                    <a:pt x="15806" y="17437"/>
                  </a:lnTo>
                  <a:cubicBezTo>
                    <a:pt x="15007" y="18032"/>
                    <a:pt x="14072" y="18474"/>
                    <a:pt x="13052" y="18678"/>
                  </a:cubicBezTo>
                  <a:lnTo>
                    <a:pt x="13205" y="17947"/>
                  </a:lnTo>
                  <a:cubicBezTo>
                    <a:pt x="13885" y="17760"/>
                    <a:pt x="14531" y="17471"/>
                    <a:pt x="15092" y="17080"/>
                  </a:cubicBezTo>
                  <a:close/>
                  <a:moveTo>
                    <a:pt x="8396" y="17165"/>
                  </a:moveTo>
                  <a:cubicBezTo>
                    <a:pt x="8974" y="17539"/>
                    <a:pt x="9636" y="17811"/>
                    <a:pt x="10333" y="17981"/>
                  </a:cubicBezTo>
                  <a:lnTo>
                    <a:pt x="10537" y="18695"/>
                  </a:lnTo>
                  <a:cubicBezTo>
                    <a:pt x="9483" y="18508"/>
                    <a:pt x="8515" y="18100"/>
                    <a:pt x="7699" y="17488"/>
                  </a:cubicBezTo>
                  <a:lnTo>
                    <a:pt x="8396" y="17165"/>
                  </a:lnTo>
                  <a:close/>
                  <a:moveTo>
                    <a:pt x="15976" y="17522"/>
                  </a:moveTo>
                  <a:lnTo>
                    <a:pt x="16299" y="17675"/>
                  </a:lnTo>
                  <a:cubicBezTo>
                    <a:pt x="15347" y="18440"/>
                    <a:pt x="14208" y="18984"/>
                    <a:pt x="12950" y="19205"/>
                  </a:cubicBezTo>
                  <a:lnTo>
                    <a:pt x="13018" y="18865"/>
                  </a:lnTo>
                  <a:cubicBezTo>
                    <a:pt x="14123" y="18661"/>
                    <a:pt x="15126" y="18185"/>
                    <a:pt x="15976" y="17522"/>
                  </a:cubicBezTo>
                  <a:close/>
                  <a:moveTo>
                    <a:pt x="7512" y="17590"/>
                  </a:moveTo>
                  <a:cubicBezTo>
                    <a:pt x="8396" y="18253"/>
                    <a:pt x="9450" y="18712"/>
                    <a:pt x="10588" y="18899"/>
                  </a:cubicBezTo>
                  <a:lnTo>
                    <a:pt x="10673" y="19239"/>
                  </a:lnTo>
                  <a:cubicBezTo>
                    <a:pt x="9365" y="19052"/>
                    <a:pt x="8175" y="18508"/>
                    <a:pt x="7206" y="17743"/>
                  </a:cubicBezTo>
                  <a:lnTo>
                    <a:pt x="7512" y="17590"/>
                  </a:lnTo>
                  <a:close/>
                  <a:moveTo>
                    <a:pt x="11693" y="1394"/>
                  </a:moveTo>
                  <a:lnTo>
                    <a:pt x="13834" y="9670"/>
                  </a:lnTo>
                  <a:lnTo>
                    <a:pt x="18423" y="10996"/>
                  </a:lnTo>
                  <a:lnTo>
                    <a:pt x="18440" y="10996"/>
                  </a:lnTo>
                  <a:lnTo>
                    <a:pt x="22502" y="12169"/>
                  </a:lnTo>
                  <a:lnTo>
                    <a:pt x="19120" y="12916"/>
                  </a:lnTo>
                  <a:cubicBezTo>
                    <a:pt x="19069" y="12933"/>
                    <a:pt x="19001" y="12933"/>
                    <a:pt x="18950" y="12950"/>
                  </a:cubicBezTo>
                  <a:cubicBezTo>
                    <a:pt x="18950" y="12950"/>
                    <a:pt x="18933" y="12967"/>
                    <a:pt x="18933" y="12967"/>
                  </a:cubicBezTo>
                  <a:lnTo>
                    <a:pt x="17522" y="13290"/>
                  </a:lnTo>
                  <a:lnTo>
                    <a:pt x="17471" y="13290"/>
                  </a:lnTo>
                  <a:lnTo>
                    <a:pt x="13749" y="14123"/>
                  </a:lnTo>
                  <a:lnTo>
                    <a:pt x="11914" y="23012"/>
                  </a:lnTo>
                  <a:lnTo>
                    <a:pt x="9636" y="14378"/>
                  </a:lnTo>
                  <a:lnTo>
                    <a:pt x="1785" y="12390"/>
                  </a:lnTo>
                  <a:lnTo>
                    <a:pt x="1785" y="12390"/>
                  </a:lnTo>
                  <a:cubicBezTo>
                    <a:pt x="1957" y="12404"/>
                    <a:pt x="2130" y="12409"/>
                    <a:pt x="2302" y="12409"/>
                  </a:cubicBezTo>
                  <a:cubicBezTo>
                    <a:pt x="2537" y="12409"/>
                    <a:pt x="2773" y="12399"/>
                    <a:pt x="3008" y="12390"/>
                  </a:cubicBezTo>
                  <a:lnTo>
                    <a:pt x="3008" y="12390"/>
                  </a:lnTo>
                  <a:cubicBezTo>
                    <a:pt x="2993" y="12435"/>
                    <a:pt x="3019" y="12494"/>
                    <a:pt x="3073" y="12494"/>
                  </a:cubicBezTo>
                  <a:cubicBezTo>
                    <a:pt x="3079" y="12494"/>
                    <a:pt x="3086" y="12493"/>
                    <a:pt x="3093" y="12492"/>
                  </a:cubicBezTo>
                  <a:cubicBezTo>
                    <a:pt x="3161" y="12458"/>
                    <a:pt x="3246" y="12424"/>
                    <a:pt x="3314" y="12390"/>
                  </a:cubicBezTo>
                  <a:cubicBezTo>
                    <a:pt x="3518" y="12373"/>
                    <a:pt x="3739" y="12373"/>
                    <a:pt x="3943" y="12373"/>
                  </a:cubicBezTo>
                  <a:cubicBezTo>
                    <a:pt x="3943" y="12390"/>
                    <a:pt x="3926" y="12424"/>
                    <a:pt x="3926" y="12441"/>
                  </a:cubicBezTo>
                  <a:cubicBezTo>
                    <a:pt x="3911" y="12501"/>
                    <a:pt x="3950" y="12562"/>
                    <a:pt x="4007" y="12562"/>
                  </a:cubicBezTo>
                  <a:cubicBezTo>
                    <a:pt x="4014" y="12562"/>
                    <a:pt x="4021" y="12561"/>
                    <a:pt x="4028" y="12560"/>
                  </a:cubicBezTo>
                  <a:cubicBezTo>
                    <a:pt x="4130" y="12526"/>
                    <a:pt x="4215" y="12458"/>
                    <a:pt x="4300" y="12390"/>
                  </a:cubicBezTo>
                  <a:lnTo>
                    <a:pt x="4572" y="12390"/>
                  </a:lnTo>
                  <a:cubicBezTo>
                    <a:pt x="4674" y="12628"/>
                    <a:pt x="4929" y="12849"/>
                    <a:pt x="5184" y="12933"/>
                  </a:cubicBezTo>
                  <a:cubicBezTo>
                    <a:pt x="5218" y="12933"/>
                    <a:pt x="5252" y="12882"/>
                    <a:pt x="5218" y="12849"/>
                  </a:cubicBezTo>
                  <a:cubicBezTo>
                    <a:pt x="5133" y="12764"/>
                    <a:pt x="5014" y="12696"/>
                    <a:pt x="4912" y="12628"/>
                  </a:cubicBezTo>
                  <a:cubicBezTo>
                    <a:pt x="4827" y="12560"/>
                    <a:pt x="4776" y="12492"/>
                    <a:pt x="4708" y="12407"/>
                  </a:cubicBezTo>
                  <a:lnTo>
                    <a:pt x="4708" y="12407"/>
                  </a:lnTo>
                  <a:cubicBezTo>
                    <a:pt x="4912" y="12424"/>
                    <a:pt x="5116" y="12424"/>
                    <a:pt x="5320" y="12441"/>
                  </a:cubicBezTo>
                  <a:cubicBezTo>
                    <a:pt x="5405" y="12560"/>
                    <a:pt x="5490" y="12679"/>
                    <a:pt x="5592" y="12781"/>
                  </a:cubicBezTo>
                  <a:cubicBezTo>
                    <a:pt x="5653" y="12857"/>
                    <a:pt x="5784" y="12989"/>
                    <a:pt x="5896" y="12989"/>
                  </a:cubicBezTo>
                  <a:cubicBezTo>
                    <a:pt x="5908" y="12989"/>
                    <a:pt x="5920" y="12988"/>
                    <a:pt x="5932" y="12984"/>
                  </a:cubicBezTo>
                  <a:cubicBezTo>
                    <a:pt x="5983" y="12967"/>
                    <a:pt x="5983" y="12933"/>
                    <a:pt x="5966" y="12899"/>
                  </a:cubicBezTo>
                  <a:cubicBezTo>
                    <a:pt x="5949" y="12849"/>
                    <a:pt x="5898" y="12815"/>
                    <a:pt x="5847" y="12798"/>
                  </a:cubicBezTo>
                  <a:cubicBezTo>
                    <a:pt x="5779" y="12747"/>
                    <a:pt x="5711" y="12679"/>
                    <a:pt x="5643" y="12628"/>
                  </a:cubicBezTo>
                  <a:cubicBezTo>
                    <a:pt x="5592" y="12560"/>
                    <a:pt x="5541" y="12509"/>
                    <a:pt x="5473" y="12458"/>
                  </a:cubicBezTo>
                  <a:cubicBezTo>
                    <a:pt x="5643" y="12458"/>
                    <a:pt x="5830" y="12475"/>
                    <a:pt x="6000" y="12475"/>
                  </a:cubicBezTo>
                  <a:cubicBezTo>
                    <a:pt x="6067" y="12560"/>
                    <a:pt x="6135" y="12645"/>
                    <a:pt x="6220" y="12730"/>
                  </a:cubicBezTo>
                  <a:cubicBezTo>
                    <a:pt x="6305" y="12815"/>
                    <a:pt x="6424" y="12933"/>
                    <a:pt x="6560" y="12967"/>
                  </a:cubicBezTo>
                  <a:cubicBezTo>
                    <a:pt x="6611" y="12967"/>
                    <a:pt x="6628" y="12916"/>
                    <a:pt x="6611" y="12882"/>
                  </a:cubicBezTo>
                  <a:cubicBezTo>
                    <a:pt x="6560" y="12764"/>
                    <a:pt x="6424" y="12696"/>
                    <a:pt x="6322" y="12611"/>
                  </a:cubicBezTo>
                  <a:cubicBezTo>
                    <a:pt x="6288" y="12577"/>
                    <a:pt x="6237" y="12526"/>
                    <a:pt x="6186" y="12492"/>
                  </a:cubicBezTo>
                  <a:cubicBezTo>
                    <a:pt x="6373" y="12492"/>
                    <a:pt x="6560" y="12492"/>
                    <a:pt x="6747" y="12509"/>
                  </a:cubicBezTo>
                  <a:cubicBezTo>
                    <a:pt x="6815" y="12611"/>
                    <a:pt x="6883" y="12713"/>
                    <a:pt x="6968" y="12815"/>
                  </a:cubicBezTo>
                  <a:cubicBezTo>
                    <a:pt x="7070" y="12967"/>
                    <a:pt x="7206" y="13137"/>
                    <a:pt x="7376" y="13205"/>
                  </a:cubicBezTo>
                  <a:cubicBezTo>
                    <a:pt x="7388" y="13213"/>
                    <a:pt x="7399" y="13216"/>
                    <a:pt x="7410" y="13216"/>
                  </a:cubicBezTo>
                  <a:cubicBezTo>
                    <a:pt x="7446" y="13216"/>
                    <a:pt x="7470" y="13177"/>
                    <a:pt x="7444" y="13137"/>
                  </a:cubicBezTo>
                  <a:cubicBezTo>
                    <a:pt x="7376" y="13001"/>
                    <a:pt x="7240" y="12899"/>
                    <a:pt x="7138" y="12798"/>
                  </a:cubicBezTo>
                  <a:cubicBezTo>
                    <a:pt x="7053" y="12696"/>
                    <a:pt x="6985" y="12611"/>
                    <a:pt x="6900" y="12509"/>
                  </a:cubicBezTo>
                  <a:cubicBezTo>
                    <a:pt x="7036" y="12509"/>
                    <a:pt x="7189" y="12509"/>
                    <a:pt x="7325" y="12492"/>
                  </a:cubicBezTo>
                  <a:cubicBezTo>
                    <a:pt x="7444" y="12662"/>
                    <a:pt x="7563" y="12815"/>
                    <a:pt x="7682" y="12950"/>
                  </a:cubicBezTo>
                  <a:cubicBezTo>
                    <a:pt x="7818" y="13120"/>
                    <a:pt x="7954" y="13307"/>
                    <a:pt x="8141" y="13392"/>
                  </a:cubicBezTo>
                  <a:cubicBezTo>
                    <a:pt x="8146" y="13395"/>
                    <a:pt x="8150" y="13396"/>
                    <a:pt x="8156" y="13396"/>
                  </a:cubicBezTo>
                  <a:cubicBezTo>
                    <a:pt x="8188" y="13396"/>
                    <a:pt x="8224" y="13354"/>
                    <a:pt x="8209" y="13324"/>
                  </a:cubicBezTo>
                  <a:cubicBezTo>
                    <a:pt x="8158" y="13137"/>
                    <a:pt x="7988" y="13018"/>
                    <a:pt x="7852" y="12882"/>
                  </a:cubicBezTo>
                  <a:cubicBezTo>
                    <a:pt x="7733" y="12747"/>
                    <a:pt x="7631" y="12628"/>
                    <a:pt x="7512" y="12492"/>
                  </a:cubicBezTo>
                  <a:cubicBezTo>
                    <a:pt x="7665" y="12492"/>
                    <a:pt x="7818" y="12475"/>
                    <a:pt x="7954" y="12475"/>
                  </a:cubicBezTo>
                  <a:cubicBezTo>
                    <a:pt x="8073" y="12679"/>
                    <a:pt x="8226" y="12865"/>
                    <a:pt x="8379" y="13052"/>
                  </a:cubicBezTo>
                  <a:cubicBezTo>
                    <a:pt x="8498" y="13222"/>
                    <a:pt x="8617" y="13460"/>
                    <a:pt x="8804" y="13562"/>
                  </a:cubicBezTo>
                  <a:cubicBezTo>
                    <a:pt x="8818" y="13572"/>
                    <a:pt x="8833" y="13576"/>
                    <a:pt x="8848" y="13576"/>
                  </a:cubicBezTo>
                  <a:cubicBezTo>
                    <a:pt x="8886" y="13576"/>
                    <a:pt x="8918" y="13548"/>
                    <a:pt x="8906" y="13511"/>
                  </a:cubicBezTo>
                  <a:cubicBezTo>
                    <a:pt x="8889" y="13290"/>
                    <a:pt x="8736" y="13137"/>
                    <a:pt x="8617" y="12967"/>
                  </a:cubicBezTo>
                  <a:cubicBezTo>
                    <a:pt x="8464" y="12798"/>
                    <a:pt x="8294" y="12628"/>
                    <a:pt x="8124" y="12458"/>
                  </a:cubicBezTo>
                  <a:cubicBezTo>
                    <a:pt x="8277" y="12441"/>
                    <a:pt x="8413" y="12424"/>
                    <a:pt x="8549" y="12407"/>
                  </a:cubicBezTo>
                  <a:cubicBezTo>
                    <a:pt x="8685" y="12594"/>
                    <a:pt x="8838" y="12781"/>
                    <a:pt x="8991" y="12967"/>
                  </a:cubicBezTo>
                  <a:cubicBezTo>
                    <a:pt x="9127" y="13154"/>
                    <a:pt x="9229" y="13392"/>
                    <a:pt x="9399" y="13545"/>
                  </a:cubicBezTo>
                  <a:cubicBezTo>
                    <a:pt x="9415" y="13562"/>
                    <a:pt x="9435" y="13569"/>
                    <a:pt x="9454" y="13569"/>
                  </a:cubicBezTo>
                  <a:cubicBezTo>
                    <a:pt x="9495" y="13569"/>
                    <a:pt x="9534" y="13535"/>
                    <a:pt x="9534" y="13477"/>
                  </a:cubicBezTo>
                  <a:cubicBezTo>
                    <a:pt x="9568" y="13069"/>
                    <a:pt x="9093" y="12645"/>
                    <a:pt x="8770" y="12356"/>
                  </a:cubicBezTo>
                  <a:cubicBezTo>
                    <a:pt x="8787" y="12356"/>
                    <a:pt x="8787" y="12339"/>
                    <a:pt x="8787" y="12339"/>
                  </a:cubicBezTo>
                  <a:cubicBezTo>
                    <a:pt x="8872" y="12305"/>
                    <a:pt x="8957" y="12288"/>
                    <a:pt x="9025" y="12271"/>
                  </a:cubicBezTo>
                  <a:cubicBezTo>
                    <a:pt x="9110" y="12237"/>
                    <a:pt x="9195" y="12237"/>
                    <a:pt x="9263" y="12203"/>
                  </a:cubicBezTo>
                  <a:cubicBezTo>
                    <a:pt x="9348" y="12373"/>
                    <a:pt x="9416" y="12526"/>
                    <a:pt x="9500" y="12679"/>
                  </a:cubicBezTo>
                  <a:cubicBezTo>
                    <a:pt x="9585" y="12882"/>
                    <a:pt x="9687" y="13086"/>
                    <a:pt x="9857" y="13188"/>
                  </a:cubicBezTo>
                  <a:cubicBezTo>
                    <a:pt x="9875" y="13199"/>
                    <a:pt x="9894" y="13204"/>
                    <a:pt x="9912" y="13204"/>
                  </a:cubicBezTo>
                  <a:cubicBezTo>
                    <a:pt x="9979" y="13204"/>
                    <a:pt x="10037" y="13137"/>
                    <a:pt x="10010" y="13069"/>
                  </a:cubicBezTo>
                  <a:cubicBezTo>
                    <a:pt x="9976" y="12882"/>
                    <a:pt x="9840" y="12713"/>
                    <a:pt x="9738" y="12543"/>
                  </a:cubicBezTo>
                  <a:cubicBezTo>
                    <a:pt x="9636" y="12407"/>
                    <a:pt x="9534" y="12254"/>
                    <a:pt x="9433" y="12118"/>
                  </a:cubicBezTo>
                  <a:cubicBezTo>
                    <a:pt x="9551" y="12016"/>
                    <a:pt x="9602" y="11744"/>
                    <a:pt x="9653" y="11608"/>
                  </a:cubicBezTo>
                  <a:cubicBezTo>
                    <a:pt x="9772" y="11336"/>
                    <a:pt x="9925" y="11081"/>
                    <a:pt x="10044" y="10826"/>
                  </a:cubicBezTo>
                  <a:cubicBezTo>
                    <a:pt x="10071" y="10773"/>
                    <a:pt x="10035" y="10730"/>
                    <a:pt x="9994" y="10730"/>
                  </a:cubicBezTo>
                  <a:cubicBezTo>
                    <a:pt x="9983" y="10730"/>
                    <a:pt x="9971" y="10734"/>
                    <a:pt x="9959" y="10741"/>
                  </a:cubicBezTo>
                  <a:cubicBezTo>
                    <a:pt x="9925" y="10656"/>
                    <a:pt x="9840" y="10571"/>
                    <a:pt x="9755" y="10503"/>
                  </a:cubicBezTo>
                  <a:cubicBezTo>
                    <a:pt x="9670" y="10418"/>
                    <a:pt x="9551" y="10282"/>
                    <a:pt x="9433" y="10248"/>
                  </a:cubicBezTo>
                  <a:cubicBezTo>
                    <a:pt x="9416" y="10248"/>
                    <a:pt x="9382" y="10265"/>
                    <a:pt x="9382" y="10282"/>
                  </a:cubicBezTo>
                  <a:cubicBezTo>
                    <a:pt x="9382" y="10299"/>
                    <a:pt x="9382" y="10299"/>
                    <a:pt x="9382" y="10316"/>
                  </a:cubicBezTo>
                  <a:cubicBezTo>
                    <a:pt x="9365" y="10333"/>
                    <a:pt x="9348" y="10350"/>
                    <a:pt x="9348" y="10384"/>
                  </a:cubicBezTo>
                  <a:cubicBezTo>
                    <a:pt x="9348" y="10537"/>
                    <a:pt x="9365" y="10656"/>
                    <a:pt x="9229" y="10758"/>
                  </a:cubicBezTo>
                  <a:cubicBezTo>
                    <a:pt x="9093" y="10843"/>
                    <a:pt x="8957" y="10894"/>
                    <a:pt x="8821" y="10962"/>
                  </a:cubicBezTo>
                  <a:cubicBezTo>
                    <a:pt x="8498" y="11115"/>
                    <a:pt x="8362" y="11370"/>
                    <a:pt x="8413" y="11710"/>
                  </a:cubicBezTo>
                  <a:cubicBezTo>
                    <a:pt x="8294" y="11744"/>
                    <a:pt x="8175" y="11761"/>
                    <a:pt x="8039" y="11778"/>
                  </a:cubicBezTo>
                  <a:cubicBezTo>
                    <a:pt x="8158" y="11625"/>
                    <a:pt x="8260" y="11472"/>
                    <a:pt x="8345" y="11336"/>
                  </a:cubicBezTo>
                  <a:cubicBezTo>
                    <a:pt x="8515" y="11115"/>
                    <a:pt x="8634" y="10792"/>
                    <a:pt x="8855" y="10622"/>
                  </a:cubicBezTo>
                  <a:cubicBezTo>
                    <a:pt x="8884" y="10593"/>
                    <a:pt x="8850" y="10551"/>
                    <a:pt x="8818" y="10551"/>
                  </a:cubicBezTo>
                  <a:cubicBezTo>
                    <a:pt x="8813" y="10551"/>
                    <a:pt x="8808" y="10552"/>
                    <a:pt x="8804" y="10554"/>
                  </a:cubicBezTo>
                  <a:cubicBezTo>
                    <a:pt x="8532" y="10673"/>
                    <a:pt x="8447" y="10945"/>
                    <a:pt x="8277" y="11149"/>
                  </a:cubicBezTo>
                  <a:cubicBezTo>
                    <a:pt x="8158" y="11302"/>
                    <a:pt x="8039" y="11472"/>
                    <a:pt x="7920" y="11642"/>
                  </a:cubicBezTo>
                  <a:cubicBezTo>
                    <a:pt x="7869" y="11693"/>
                    <a:pt x="7818" y="11744"/>
                    <a:pt x="7784" y="11812"/>
                  </a:cubicBezTo>
                  <a:lnTo>
                    <a:pt x="7648" y="11812"/>
                  </a:lnTo>
                  <a:cubicBezTo>
                    <a:pt x="7699" y="11744"/>
                    <a:pt x="7767" y="11659"/>
                    <a:pt x="7818" y="11591"/>
                  </a:cubicBezTo>
                  <a:cubicBezTo>
                    <a:pt x="8039" y="11302"/>
                    <a:pt x="8243" y="11030"/>
                    <a:pt x="8447" y="10741"/>
                  </a:cubicBezTo>
                  <a:cubicBezTo>
                    <a:pt x="8483" y="10692"/>
                    <a:pt x="8450" y="10652"/>
                    <a:pt x="8410" y="10652"/>
                  </a:cubicBezTo>
                  <a:cubicBezTo>
                    <a:pt x="8393" y="10652"/>
                    <a:pt x="8376" y="10659"/>
                    <a:pt x="8362" y="10673"/>
                  </a:cubicBezTo>
                  <a:cubicBezTo>
                    <a:pt x="8107" y="10877"/>
                    <a:pt x="7903" y="11132"/>
                    <a:pt x="7699" y="11370"/>
                  </a:cubicBezTo>
                  <a:cubicBezTo>
                    <a:pt x="7580" y="11523"/>
                    <a:pt x="7427" y="11676"/>
                    <a:pt x="7291" y="11829"/>
                  </a:cubicBezTo>
                  <a:lnTo>
                    <a:pt x="7223" y="11829"/>
                  </a:lnTo>
                  <a:cubicBezTo>
                    <a:pt x="7189" y="11846"/>
                    <a:pt x="7172" y="11846"/>
                    <a:pt x="7155" y="11846"/>
                  </a:cubicBezTo>
                  <a:cubicBezTo>
                    <a:pt x="7189" y="11778"/>
                    <a:pt x="7240" y="11710"/>
                    <a:pt x="7274" y="11642"/>
                  </a:cubicBezTo>
                  <a:cubicBezTo>
                    <a:pt x="7478" y="11370"/>
                    <a:pt x="7682" y="11115"/>
                    <a:pt x="7869" y="10843"/>
                  </a:cubicBezTo>
                  <a:cubicBezTo>
                    <a:pt x="7905" y="10794"/>
                    <a:pt x="7872" y="10754"/>
                    <a:pt x="7832" y="10754"/>
                  </a:cubicBezTo>
                  <a:cubicBezTo>
                    <a:pt x="7816" y="10754"/>
                    <a:pt x="7798" y="10761"/>
                    <a:pt x="7784" y="10775"/>
                  </a:cubicBezTo>
                  <a:cubicBezTo>
                    <a:pt x="7529" y="10962"/>
                    <a:pt x="7342" y="11183"/>
                    <a:pt x="7155" y="11421"/>
                  </a:cubicBezTo>
                  <a:cubicBezTo>
                    <a:pt x="7053" y="11557"/>
                    <a:pt x="6917" y="11693"/>
                    <a:pt x="6815" y="11846"/>
                  </a:cubicBezTo>
                  <a:lnTo>
                    <a:pt x="6764" y="11846"/>
                  </a:lnTo>
                  <a:cubicBezTo>
                    <a:pt x="6781" y="11846"/>
                    <a:pt x="6781" y="11829"/>
                    <a:pt x="6781" y="11829"/>
                  </a:cubicBezTo>
                  <a:cubicBezTo>
                    <a:pt x="7002" y="11540"/>
                    <a:pt x="7189" y="11268"/>
                    <a:pt x="7376" y="10979"/>
                  </a:cubicBezTo>
                  <a:cubicBezTo>
                    <a:pt x="7402" y="10941"/>
                    <a:pt x="7360" y="10893"/>
                    <a:pt x="7324" y="10893"/>
                  </a:cubicBezTo>
                  <a:cubicBezTo>
                    <a:pt x="7311" y="10893"/>
                    <a:pt x="7300" y="10898"/>
                    <a:pt x="7291" y="10911"/>
                  </a:cubicBezTo>
                  <a:cubicBezTo>
                    <a:pt x="7036" y="11149"/>
                    <a:pt x="6815" y="11404"/>
                    <a:pt x="6594" y="11676"/>
                  </a:cubicBezTo>
                  <a:cubicBezTo>
                    <a:pt x="6543" y="11727"/>
                    <a:pt x="6492" y="11795"/>
                    <a:pt x="6424" y="11863"/>
                  </a:cubicBezTo>
                  <a:lnTo>
                    <a:pt x="6339" y="11863"/>
                  </a:lnTo>
                  <a:cubicBezTo>
                    <a:pt x="6373" y="11812"/>
                    <a:pt x="6407" y="11761"/>
                    <a:pt x="6441" y="11710"/>
                  </a:cubicBezTo>
                  <a:cubicBezTo>
                    <a:pt x="6611" y="11472"/>
                    <a:pt x="6798" y="11251"/>
                    <a:pt x="6968" y="10996"/>
                  </a:cubicBezTo>
                  <a:cubicBezTo>
                    <a:pt x="6996" y="10955"/>
                    <a:pt x="6956" y="10902"/>
                    <a:pt x="6904" y="10902"/>
                  </a:cubicBezTo>
                  <a:cubicBezTo>
                    <a:pt x="6892" y="10902"/>
                    <a:pt x="6879" y="10905"/>
                    <a:pt x="6866" y="10911"/>
                  </a:cubicBezTo>
                  <a:cubicBezTo>
                    <a:pt x="6628" y="11047"/>
                    <a:pt x="6441" y="11268"/>
                    <a:pt x="6271" y="11489"/>
                  </a:cubicBezTo>
                  <a:cubicBezTo>
                    <a:pt x="6186" y="11608"/>
                    <a:pt x="6084" y="11744"/>
                    <a:pt x="5983" y="11863"/>
                  </a:cubicBezTo>
                  <a:cubicBezTo>
                    <a:pt x="5932" y="11863"/>
                    <a:pt x="5881" y="11863"/>
                    <a:pt x="5813" y="11880"/>
                  </a:cubicBezTo>
                  <a:cubicBezTo>
                    <a:pt x="5830" y="11846"/>
                    <a:pt x="5847" y="11812"/>
                    <a:pt x="5864" y="11778"/>
                  </a:cubicBezTo>
                  <a:cubicBezTo>
                    <a:pt x="6050" y="11489"/>
                    <a:pt x="6254" y="11234"/>
                    <a:pt x="6475" y="10962"/>
                  </a:cubicBezTo>
                  <a:cubicBezTo>
                    <a:pt x="6518" y="10905"/>
                    <a:pt x="6477" y="10835"/>
                    <a:pt x="6422" y="10835"/>
                  </a:cubicBezTo>
                  <a:cubicBezTo>
                    <a:pt x="6412" y="10835"/>
                    <a:pt x="6401" y="10838"/>
                    <a:pt x="6390" y="10843"/>
                  </a:cubicBezTo>
                  <a:cubicBezTo>
                    <a:pt x="6135" y="10996"/>
                    <a:pt x="5949" y="11217"/>
                    <a:pt x="5779" y="11438"/>
                  </a:cubicBezTo>
                  <a:cubicBezTo>
                    <a:pt x="5677" y="11574"/>
                    <a:pt x="5592" y="11710"/>
                    <a:pt x="5507" y="11863"/>
                  </a:cubicBezTo>
                  <a:cubicBezTo>
                    <a:pt x="5490" y="11863"/>
                    <a:pt x="5490" y="11880"/>
                    <a:pt x="5473" y="11880"/>
                  </a:cubicBezTo>
                  <a:lnTo>
                    <a:pt x="5269" y="11880"/>
                  </a:lnTo>
                  <a:cubicBezTo>
                    <a:pt x="5320" y="11829"/>
                    <a:pt x="5354" y="11778"/>
                    <a:pt x="5388" y="11744"/>
                  </a:cubicBezTo>
                  <a:cubicBezTo>
                    <a:pt x="5575" y="11523"/>
                    <a:pt x="5813" y="11319"/>
                    <a:pt x="5966" y="11081"/>
                  </a:cubicBezTo>
                  <a:cubicBezTo>
                    <a:pt x="5996" y="11035"/>
                    <a:pt x="5958" y="10976"/>
                    <a:pt x="5902" y="10976"/>
                  </a:cubicBezTo>
                  <a:cubicBezTo>
                    <a:pt x="5895" y="10976"/>
                    <a:pt x="5888" y="10977"/>
                    <a:pt x="5881" y="10979"/>
                  </a:cubicBezTo>
                  <a:cubicBezTo>
                    <a:pt x="5643" y="11081"/>
                    <a:pt x="5422" y="11302"/>
                    <a:pt x="5235" y="11489"/>
                  </a:cubicBezTo>
                  <a:cubicBezTo>
                    <a:pt x="5133" y="11591"/>
                    <a:pt x="4963" y="11744"/>
                    <a:pt x="4844" y="11914"/>
                  </a:cubicBezTo>
                  <a:lnTo>
                    <a:pt x="4725" y="11914"/>
                  </a:lnTo>
                  <a:cubicBezTo>
                    <a:pt x="4895" y="11727"/>
                    <a:pt x="5065" y="11557"/>
                    <a:pt x="5235" y="11387"/>
                  </a:cubicBezTo>
                  <a:cubicBezTo>
                    <a:pt x="5290" y="11332"/>
                    <a:pt x="5244" y="11254"/>
                    <a:pt x="5189" y="11254"/>
                  </a:cubicBezTo>
                  <a:cubicBezTo>
                    <a:pt x="5176" y="11254"/>
                    <a:pt x="5163" y="11258"/>
                    <a:pt x="5150" y="11268"/>
                  </a:cubicBezTo>
                  <a:cubicBezTo>
                    <a:pt x="4912" y="11421"/>
                    <a:pt x="4708" y="11608"/>
                    <a:pt x="4504" y="11795"/>
                  </a:cubicBezTo>
                  <a:cubicBezTo>
                    <a:pt x="4436" y="11846"/>
                    <a:pt x="4402" y="11897"/>
                    <a:pt x="4351" y="11948"/>
                  </a:cubicBezTo>
                  <a:cubicBezTo>
                    <a:pt x="4198" y="11948"/>
                    <a:pt x="4045" y="11965"/>
                    <a:pt x="3892" y="11982"/>
                  </a:cubicBezTo>
                  <a:cubicBezTo>
                    <a:pt x="3977" y="11931"/>
                    <a:pt x="4045" y="11880"/>
                    <a:pt x="4130" y="11829"/>
                  </a:cubicBezTo>
                  <a:cubicBezTo>
                    <a:pt x="4201" y="11786"/>
                    <a:pt x="4154" y="11697"/>
                    <a:pt x="4088" y="11697"/>
                  </a:cubicBezTo>
                  <a:cubicBezTo>
                    <a:pt x="4074" y="11697"/>
                    <a:pt x="4060" y="11701"/>
                    <a:pt x="4045" y="11710"/>
                  </a:cubicBezTo>
                  <a:cubicBezTo>
                    <a:pt x="3858" y="11812"/>
                    <a:pt x="3654" y="11931"/>
                    <a:pt x="3450" y="12050"/>
                  </a:cubicBezTo>
                  <a:cubicBezTo>
                    <a:pt x="3416" y="12050"/>
                    <a:pt x="3399" y="12067"/>
                    <a:pt x="3365" y="12067"/>
                  </a:cubicBezTo>
                  <a:cubicBezTo>
                    <a:pt x="2685" y="12067"/>
                    <a:pt x="1989" y="12067"/>
                    <a:pt x="1309" y="12101"/>
                  </a:cubicBezTo>
                  <a:lnTo>
                    <a:pt x="4793" y="11183"/>
                  </a:lnTo>
                  <a:lnTo>
                    <a:pt x="4793" y="11183"/>
                  </a:lnTo>
                  <a:cubicBezTo>
                    <a:pt x="4793" y="11183"/>
                    <a:pt x="4776" y="11200"/>
                    <a:pt x="4776" y="11217"/>
                  </a:cubicBezTo>
                  <a:cubicBezTo>
                    <a:pt x="4844" y="11200"/>
                    <a:pt x="4912" y="11166"/>
                    <a:pt x="4980" y="11149"/>
                  </a:cubicBezTo>
                  <a:cubicBezTo>
                    <a:pt x="4980" y="11149"/>
                    <a:pt x="4980" y="11132"/>
                    <a:pt x="4980" y="11132"/>
                  </a:cubicBezTo>
                  <a:lnTo>
                    <a:pt x="9433" y="9942"/>
                  </a:lnTo>
                  <a:lnTo>
                    <a:pt x="11489" y="1411"/>
                  </a:lnTo>
                  <a:lnTo>
                    <a:pt x="11489" y="1411"/>
                  </a:lnTo>
                  <a:cubicBezTo>
                    <a:pt x="11438" y="2583"/>
                    <a:pt x="11574" y="3790"/>
                    <a:pt x="11625" y="4963"/>
                  </a:cubicBezTo>
                  <a:cubicBezTo>
                    <a:pt x="11625" y="5065"/>
                    <a:pt x="11625" y="5167"/>
                    <a:pt x="11625" y="5252"/>
                  </a:cubicBezTo>
                  <a:cubicBezTo>
                    <a:pt x="11608" y="5320"/>
                    <a:pt x="11591" y="5388"/>
                    <a:pt x="11591" y="5456"/>
                  </a:cubicBezTo>
                  <a:cubicBezTo>
                    <a:pt x="11591" y="5490"/>
                    <a:pt x="11608" y="5507"/>
                    <a:pt x="11625" y="5524"/>
                  </a:cubicBezTo>
                  <a:cubicBezTo>
                    <a:pt x="11659" y="6968"/>
                    <a:pt x="11557" y="8413"/>
                    <a:pt x="11642" y="9857"/>
                  </a:cubicBezTo>
                  <a:cubicBezTo>
                    <a:pt x="11650" y="9883"/>
                    <a:pt x="11672" y="9896"/>
                    <a:pt x="11693" y="9896"/>
                  </a:cubicBezTo>
                  <a:cubicBezTo>
                    <a:pt x="11714" y="9896"/>
                    <a:pt x="11735" y="9883"/>
                    <a:pt x="11744" y="9857"/>
                  </a:cubicBezTo>
                  <a:cubicBezTo>
                    <a:pt x="11744" y="9812"/>
                    <a:pt x="11744" y="9780"/>
                    <a:pt x="11744" y="9738"/>
                  </a:cubicBezTo>
                  <a:cubicBezTo>
                    <a:pt x="11744" y="9755"/>
                    <a:pt x="11761" y="9789"/>
                    <a:pt x="11761" y="9806"/>
                  </a:cubicBezTo>
                  <a:cubicBezTo>
                    <a:pt x="11778" y="9823"/>
                    <a:pt x="11778" y="9840"/>
                    <a:pt x="11795" y="9840"/>
                  </a:cubicBezTo>
                  <a:cubicBezTo>
                    <a:pt x="11829" y="9908"/>
                    <a:pt x="11880" y="9942"/>
                    <a:pt x="11931" y="9976"/>
                  </a:cubicBezTo>
                  <a:cubicBezTo>
                    <a:pt x="11931" y="9976"/>
                    <a:pt x="11931" y="9976"/>
                    <a:pt x="11931" y="9993"/>
                  </a:cubicBezTo>
                  <a:cubicBezTo>
                    <a:pt x="12135" y="10163"/>
                    <a:pt x="12373" y="10231"/>
                    <a:pt x="12611" y="10299"/>
                  </a:cubicBezTo>
                  <a:cubicBezTo>
                    <a:pt x="12679" y="10333"/>
                    <a:pt x="12747" y="10350"/>
                    <a:pt x="12815" y="10401"/>
                  </a:cubicBezTo>
                  <a:cubicBezTo>
                    <a:pt x="13239" y="10639"/>
                    <a:pt x="13528" y="11030"/>
                    <a:pt x="13664" y="11489"/>
                  </a:cubicBezTo>
                  <a:cubicBezTo>
                    <a:pt x="13679" y="11563"/>
                    <a:pt x="13758" y="11611"/>
                    <a:pt x="13835" y="11611"/>
                  </a:cubicBezTo>
                  <a:cubicBezTo>
                    <a:pt x="13846" y="11611"/>
                    <a:pt x="13857" y="11610"/>
                    <a:pt x="13868" y="11608"/>
                  </a:cubicBezTo>
                  <a:lnTo>
                    <a:pt x="13868" y="11608"/>
                  </a:lnTo>
                  <a:cubicBezTo>
                    <a:pt x="13834" y="11693"/>
                    <a:pt x="13834" y="11778"/>
                    <a:pt x="13851" y="11863"/>
                  </a:cubicBezTo>
                  <a:cubicBezTo>
                    <a:pt x="13851" y="11896"/>
                    <a:pt x="13880" y="11914"/>
                    <a:pt x="13909" y="11914"/>
                  </a:cubicBezTo>
                  <a:cubicBezTo>
                    <a:pt x="13925" y="11914"/>
                    <a:pt x="13941" y="11909"/>
                    <a:pt x="13953" y="11897"/>
                  </a:cubicBezTo>
                  <a:cubicBezTo>
                    <a:pt x="14106" y="11727"/>
                    <a:pt x="14174" y="11455"/>
                    <a:pt x="14310" y="11268"/>
                  </a:cubicBezTo>
                  <a:cubicBezTo>
                    <a:pt x="14446" y="11064"/>
                    <a:pt x="14667" y="10877"/>
                    <a:pt x="14769" y="10656"/>
                  </a:cubicBezTo>
                  <a:cubicBezTo>
                    <a:pt x="14783" y="10614"/>
                    <a:pt x="14762" y="10584"/>
                    <a:pt x="14726" y="10584"/>
                  </a:cubicBezTo>
                  <a:cubicBezTo>
                    <a:pt x="14719" y="10584"/>
                    <a:pt x="14710" y="10585"/>
                    <a:pt x="14701" y="10588"/>
                  </a:cubicBezTo>
                  <a:cubicBezTo>
                    <a:pt x="14463" y="10707"/>
                    <a:pt x="14293" y="10962"/>
                    <a:pt x="14123" y="11166"/>
                  </a:cubicBezTo>
                  <a:cubicBezTo>
                    <a:pt x="14106" y="11200"/>
                    <a:pt x="14089" y="11217"/>
                    <a:pt x="14072" y="11251"/>
                  </a:cubicBezTo>
                  <a:cubicBezTo>
                    <a:pt x="14072" y="11200"/>
                    <a:pt x="14072" y="11132"/>
                    <a:pt x="14072" y="11064"/>
                  </a:cubicBezTo>
                  <a:cubicBezTo>
                    <a:pt x="14089" y="11030"/>
                    <a:pt x="14106" y="10979"/>
                    <a:pt x="14123" y="10945"/>
                  </a:cubicBezTo>
                  <a:cubicBezTo>
                    <a:pt x="14208" y="10758"/>
                    <a:pt x="14327" y="10605"/>
                    <a:pt x="14446" y="10435"/>
                  </a:cubicBezTo>
                  <a:cubicBezTo>
                    <a:pt x="14474" y="10393"/>
                    <a:pt x="14433" y="10363"/>
                    <a:pt x="14399" y="10363"/>
                  </a:cubicBezTo>
                  <a:cubicBezTo>
                    <a:pt x="14391" y="10363"/>
                    <a:pt x="14384" y="10364"/>
                    <a:pt x="14378" y="10367"/>
                  </a:cubicBezTo>
                  <a:cubicBezTo>
                    <a:pt x="14208" y="10503"/>
                    <a:pt x="14089" y="10656"/>
                    <a:pt x="13987" y="10826"/>
                  </a:cubicBezTo>
                  <a:cubicBezTo>
                    <a:pt x="13987" y="10826"/>
                    <a:pt x="13987" y="10809"/>
                    <a:pt x="13970" y="10809"/>
                  </a:cubicBezTo>
                  <a:cubicBezTo>
                    <a:pt x="14021" y="10758"/>
                    <a:pt x="14055" y="10707"/>
                    <a:pt x="14089" y="10639"/>
                  </a:cubicBezTo>
                  <a:cubicBezTo>
                    <a:pt x="14140" y="10537"/>
                    <a:pt x="14225" y="10435"/>
                    <a:pt x="14259" y="10316"/>
                  </a:cubicBezTo>
                  <a:cubicBezTo>
                    <a:pt x="14259" y="10263"/>
                    <a:pt x="14228" y="10220"/>
                    <a:pt x="14190" y="10220"/>
                  </a:cubicBezTo>
                  <a:cubicBezTo>
                    <a:pt x="14179" y="10220"/>
                    <a:pt x="14168" y="10224"/>
                    <a:pt x="14157" y="10231"/>
                  </a:cubicBezTo>
                  <a:cubicBezTo>
                    <a:pt x="14055" y="10282"/>
                    <a:pt x="14004" y="10418"/>
                    <a:pt x="13936" y="10520"/>
                  </a:cubicBezTo>
                  <a:cubicBezTo>
                    <a:pt x="13919" y="10537"/>
                    <a:pt x="13902" y="10571"/>
                    <a:pt x="13902" y="10588"/>
                  </a:cubicBezTo>
                  <a:cubicBezTo>
                    <a:pt x="13868" y="10469"/>
                    <a:pt x="13851" y="10333"/>
                    <a:pt x="13902" y="10163"/>
                  </a:cubicBezTo>
                  <a:cubicBezTo>
                    <a:pt x="13919" y="10061"/>
                    <a:pt x="13953" y="9942"/>
                    <a:pt x="13919" y="9840"/>
                  </a:cubicBezTo>
                  <a:cubicBezTo>
                    <a:pt x="13851" y="9602"/>
                    <a:pt x="13579" y="9551"/>
                    <a:pt x="13375" y="9500"/>
                  </a:cubicBezTo>
                  <a:cubicBezTo>
                    <a:pt x="13307" y="9483"/>
                    <a:pt x="13222" y="9466"/>
                    <a:pt x="13154" y="9449"/>
                  </a:cubicBezTo>
                  <a:cubicBezTo>
                    <a:pt x="13256" y="9263"/>
                    <a:pt x="13324" y="9076"/>
                    <a:pt x="13358" y="8872"/>
                  </a:cubicBezTo>
                  <a:cubicBezTo>
                    <a:pt x="13370" y="8814"/>
                    <a:pt x="13312" y="8757"/>
                    <a:pt x="13257" y="8757"/>
                  </a:cubicBezTo>
                  <a:cubicBezTo>
                    <a:pt x="13231" y="8757"/>
                    <a:pt x="13205" y="8770"/>
                    <a:pt x="13188" y="8804"/>
                  </a:cubicBezTo>
                  <a:cubicBezTo>
                    <a:pt x="13120" y="8991"/>
                    <a:pt x="13001" y="9127"/>
                    <a:pt x="12916" y="9297"/>
                  </a:cubicBezTo>
                  <a:cubicBezTo>
                    <a:pt x="12900" y="9314"/>
                    <a:pt x="12900" y="9331"/>
                    <a:pt x="12900" y="9348"/>
                  </a:cubicBezTo>
                  <a:cubicBezTo>
                    <a:pt x="12849" y="9331"/>
                    <a:pt x="12798" y="9314"/>
                    <a:pt x="12764" y="9280"/>
                  </a:cubicBezTo>
                  <a:cubicBezTo>
                    <a:pt x="12798" y="9212"/>
                    <a:pt x="12815" y="9127"/>
                    <a:pt x="12866" y="9042"/>
                  </a:cubicBezTo>
                  <a:cubicBezTo>
                    <a:pt x="12933" y="8855"/>
                    <a:pt x="13018" y="8685"/>
                    <a:pt x="13086" y="8498"/>
                  </a:cubicBezTo>
                  <a:cubicBezTo>
                    <a:pt x="13121" y="8428"/>
                    <a:pt x="13062" y="8359"/>
                    <a:pt x="13004" y="8359"/>
                  </a:cubicBezTo>
                  <a:cubicBezTo>
                    <a:pt x="12977" y="8359"/>
                    <a:pt x="12950" y="8375"/>
                    <a:pt x="12933" y="8413"/>
                  </a:cubicBezTo>
                  <a:cubicBezTo>
                    <a:pt x="12832" y="8583"/>
                    <a:pt x="12730" y="8736"/>
                    <a:pt x="12645" y="8923"/>
                  </a:cubicBezTo>
                  <a:cubicBezTo>
                    <a:pt x="12611" y="8991"/>
                    <a:pt x="12560" y="9059"/>
                    <a:pt x="12526" y="9144"/>
                  </a:cubicBezTo>
                  <a:cubicBezTo>
                    <a:pt x="12475" y="9110"/>
                    <a:pt x="12441" y="9076"/>
                    <a:pt x="12390" y="9025"/>
                  </a:cubicBezTo>
                  <a:cubicBezTo>
                    <a:pt x="12475" y="8872"/>
                    <a:pt x="12509" y="8702"/>
                    <a:pt x="12577" y="8549"/>
                  </a:cubicBezTo>
                  <a:cubicBezTo>
                    <a:pt x="12713" y="8277"/>
                    <a:pt x="12866" y="8022"/>
                    <a:pt x="13001" y="7750"/>
                  </a:cubicBezTo>
                  <a:cubicBezTo>
                    <a:pt x="13027" y="7700"/>
                    <a:pt x="12977" y="7640"/>
                    <a:pt x="12929" y="7640"/>
                  </a:cubicBezTo>
                  <a:cubicBezTo>
                    <a:pt x="12912" y="7640"/>
                    <a:pt x="12896" y="7647"/>
                    <a:pt x="12883" y="7665"/>
                  </a:cubicBezTo>
                  <a:cubicBezTo>
                    <a:pt x="12662" y="7886"/>
                    <a:pt x="12509" y="8141"/>
                    <a:pt x="12356" y="8413"/>
                  </a:cubicBezTo>
                  <a:cubicBezTo>
                    <a:pt x="12305" y="8515"/>
                    <a:pt x="12237" y="8651"/>
                    <a:pt x="12186" y="8770"/>
                  </a:cubicBezTo>
                  <a:cubicBezTo>
                    <a:pt x="12135" y="8685"/>
                    <a:pt x="12101" y="8617"/>
                    <a:pt x="12084" y="8532"/>
                  </a:cubicBezTo>
                  <a:cubicBezTo>
                    <a:pt x="12237" y="8328"/>
                    <a:pt x="12339" y="8073"/>
                    <a:pt x="12458" y="7869"/>
                  </a:cubicBezTo>
                  <a:cubicBezTo>
                    <a:pt x="12611" y="7597"/>
                    <a:pt x="12764" y="7342"/>
                    <a:pt x="12849" y="7036"/>
                  </a:cubicBezTo>
                  <a:cubicBezTo>
                    <a:pt x="12862" y="6997"/>
                    <a:pt x="12814" y="6957"/>
                    <a:pt x="12776" y="6957"/>
                  </a:cubicBezTo>
                  <a:cubicBezTo>
                    <a:pt x="12764" y="6957"/>
                    <a:pt x="12754" y="6961"/>
                    <a:pt x="12747" y="6968"/>
                  </a:cubicBezTo>
                  <a:cubicBezTo>
                    <a:pt x="12560" y="7223"/>
                    <a:pt x="12407" y="7478"/>
                    <a:pt x="12237" y="7750"/>
                  </a:cubicBezTo>
                  <a:cubicBezTo>
                    <a:pt x="12101" y="7937"/>
                    <a:pt x="11931" y="8158"/>
                    <a:pt x="11846" y="8396"/>
                  </a:cubicBezTo>
                  <a:cubicBezTo>
                    <a:pt x="11829" y="8396"/>
                    <a:pt x="11812" y="8413"/>
                    <a:pt x="11795" y="8413"/>
                  </a:cubicBezTo>
                  <a:cubicBezTo>
                    <a:pt x="11812" y="8311"/>
                    <a:pt x="11812" y="8192"/>
                    <a:pt x="11812" y="8073"/>
                  </a:cubicBezTo>
                  <a:cubicBezTo>
                    <a:pt x="11820" y="8090"/>
                    <a:pt x="11833" y="8098"/>
                    <a:pt x="11848" y="8098"/>
                  </a:cubicBezTo>
                  <a:cubicBezTo>
                    <a:pt x="11863" y="8098"/>
                    <a:pt x="11880" y="8090"/>
                    <a:pt x="11897" y="8073"/>
                  </a:cubicBezTo>
                  <a:cubicBezTo>
                    <a:pt x="12101" y="7869"/>
                    <a:pt x="12203" y="7563"/>
                    <a:pt x="12322" y="7308"/>
                  </a:cubicBezTo>
                  <a:cubicBezTo>
                    <a:pt x="12475" y="7002"/>
                    <a:pt x="12645" y="6696"/>
                    <a:pt x="12764" y="6373"/>
                  </a:cubicBezTo>
                  <a:cubicBezTo>
                    <a:pt x="12775" y="6328"/>
                    <a:pt x="12733" y="6290"/>
                    <a:pt x="12689" y="6290"/>
                  </a:cubicBezTo>
                  <a:cubicBezTo>
                    <a:pt x="12667" y="6290"/>
                    <a:pt x="12645" y="6300"/>
                    <a:pt x="12628" y="6322"/>
                  </a:cubicBezTo>
                  <a:cubicBezTo>
                    <a:pt x="12458" y="6611"/>
                    <a:pt x="12305" y="6917"/>
                    <a:pt x="12152" y="7206"/>
                  </a:cubicBezTo>
                  <a:cubicBezTo>
                    <a:pt x="12033" y="7427"/>
                    <a:pt x="11880" y="7665"/>
                    <a:pt x="11812" y="7920"/>
                  </a:cubicBezTo>
                  <a:cubicBezTo>
                    <a:pt x="11829" y="7682"/>
                    <a:pt x="11829" y="7444"/>
                    <a:pt x="11829" y="7206"/>
                  </a:cubicBezTo>
                  <a:cubicBezTo>
                    <a:pt x="11846" y="7223"/>
                    <a:pt x="11863" y="7232"/>
                    <a:pt x="11880" y="7232"/>
                  </a:cubicBezTo>
                  <a:cubicBezTo>
                    <a:pt x="11897" y="7232"/>
                    <a:pt x="11914" y="7223"/>
                    <a:pt x="11931" y="7206"/>
                  </a:cubicBezTo>
                  <a:cubicBezTo>
                    <a:pt x="12101" y="7053"/>
                    <a:pt x="12186" y="6815"/>
                    <a:pt x="12288" y="6611"/>
                  </a:cubicBezTo>
                  <a:cubicBezTo>
                    <a:pt x="12407" y="6356"/>
                    <a:pt x="12526" y="6118"/>
                    <a:pt x="12594" y="5864"/>
                  </a:cubicBezTo>
                  <a:cubicBezTo>
                    <a:pt x="12605" y="5818"/>
                    <a:pt x="12563" y="5780"/>
                    <a:pt x="12524" y="5780"/>
                  </a:cubicBezTo>
                  <a:cubicBezTo>
                    <a:pt x="12505" y="5780"/>
                    <a:pt x="12486" y="5790"/>
                    <a:pt x="12475" y="5813"/>
                  </a:cubicBezTo>
                  <a:cubicBezTo>
                    <a:pt x="12339" y="6033"/>
                    <a:pt x="12203" y="6254"/>
                    <a:pt x="12084" y="6475"/>
                  </a:cubicBezTo>
                  <a:cubicBezTo>
                    <a:pt x="11999" y="6645"/>
                    <a:pt x="11880" y="6798"/>
                    <a:pt x="11829" y="6985"/>
                  </a:cubicBezTo>
                  <a:cubicBezTo>
                    <a:pt x="11829" y="6849"/>
                    <a:pt x="11829" y="6713"/>
                    <a:pt x="11829" y="6594"/>
                  </a:cubicBezTo>
                  <a:cubicBezTo>
                    <a:pt x="11846" y="6594"/>
                    <a:pt x="11880" y="6594"/>
                    <a:pt x="11880" y="6560"/>
                  </a:cubicBezTo>
                  <a:cubicBezTo>
                    <a:pt x="11982" y="6390"/>
                    <a:pt x="12050" y="6186"/>
                    <a:pt x="12135" y="6016"/>
                  </a:cubicBezTo>
                  <a:cubicBezTo>
                    <a:pt x="12220" y="5796"/>
                    <a:pt x="12339" y="5592"/>
                    <a:pt x="12458" y="5388"/>
                  </a:cubicBezTo>
                  <a:cubicBezTo>
                    <a:pt x="12492" y="5342"/>
                    <a:pt x="12458" y="5305"/>
                    <a:pt x="12416" y="5305"/>
                  </a:cubicBezTo>
                  <a:cubicBezTo>
                    <a:pt x="12395" y="5305"/>
                    <a:pt x="12373" y="5314"/>
                    <a:pt x="12356" y="5337"/>
                  </a:cubicBezTo>
                  <a:cubicBezTo>
                    <a:pt x="12169" y="5592"/>
                    <a:pt x="11931" y="5931"/>
                    <a:pt x="11829" y="6271"/>
                  </a:cubicBezTo>
                  <a:cubicBezTo>
                    <a:pt x="11829" y="6135"/>
                    <a:pt x="11829" y="5982"/>
                    <a:pt x="11829" y="5847"/>
                  </a:cubicBezTo>
                  <a:cubicBezTo>
                    <a:pt x="11931" y="5711"/>
                    <a:pt x="11999" y="5558"/>
                    <a:pt x="12084" y="5405"/>
                  </a:cubicBezTo>
                  <a:cubicBezTo>
                    <a:pt x="12186" y="5235"/>
                    <a:pt x="12288" y="5065"/>
                    <a:pt x="12356" y="4895"/>
                  </a:cubicBezTo>
                  <a:cubicBezTo>
                    <a:pt x="12368" y="4857"/>
                    <a:pt x="12333" y="4837"/>
                    <a:pt x="12308" y="4837"/>
                  </a:cubicBezTo>
                  <a:cubicBezTo>
                    <a:pt x="12299" y="4837"/>
                    <a:pt x="12292" y="4840"/>
                    <a:pt x="12288" y="4844"/>
                  </a:cubicBezTo>
                  <a:cubicBezTo>
                    <a:pt x="12135" y="4980"/>
                    <a:pt x="12033" y="5150"/>
                    <a:pt x="11931" y="5303"/>
                  </a:cubicBezTo>
                  <a:cubicBezTo>
                    <a:pt x="11897" y="5371"/>
                    <a:pt x="11863" y="5439"/>
                    <a:pt x="11829" y="5490"/>
                  </a:cubicBezTo>
                  <a:cubicBezTo>
                    <a:pt x="11829" y="5422"/>
                    <a:pt x="11829" y="5354"/>
                    <a:pt x="11812" y="5269"/>
                  </a:cubicBezTo>
                  <a:cubicBezTo>
                    <a:pt x="11863" y="5184"/>
                    <a:pt x="11880" y="5099"/>
                    <a:pt x="11931" y="5031"/>
                  </a:cubicBezTo>
                  <a:cubicBezTo>
                    <a:pt x="12016" y="4878"/>
                    <a:pt x="12101" y="4725"/>
                    <a:pt x="12186" y="4572"/>
                  </a:cubicBezTo>
                  <a:cubicBezTo>
                    <a:pt x="12212" y="4532"/>
                    <a:pt x="12177" y="4493"/>
                    <a:pt x="12144" y="4493"/>
                  </a:cubicBezTo>
                  <a:cubicBezTo>
                    <a:pt x="12135" y="4493"/>
                    <a:pt x="12125" y="4496"/>
                    <a:pt x="12118" y="4504"/>
                  </a:cubicBezTo>
                  <a:cubicBezTo>
                    <a:pt x="12016" y="4623"/>
                    <a:pt x="11931" y="4725"/>
                    <a:pt x="11846" y="4861"/>
                  </a:cubicBezTo>
                  <a:cubicBezTo>
                    <a:pt x="11897" y="4776"/>
                    <a:pt x="11914" y="4674"/>
                    <a:pt x="11965" y="4589"/>
                  </a:cubicBezTo>
                  <a:cubicBezTo>
                    <a:pt x="12033" y="4436"/>
                    <a:pt x="12135" y="4300"/>
                    <a:pt x="12186" y="4130"/>
                  </a:cubicBezTo>
                  <a:cubicBezTo>
                    <a:pt x="12186" y="4106"/>
                    <a:pt x="12161" y="4074"/>
                    <a:pt x="12135" y="4074"/>
                  </a:cubicBezTo>
                  <a:cubicBezTo>
                    <a:pt x="12123" y="4074"/>
                    <a:pt x="12111" y="4081"/>
                    <a:pt x="12101" y="4096"/>
                  </a:cubicBezTo>
                  <a:cubicBezTo>
                    <a:pt x="11999" y="4232"/>
                    <a:pt x="11897" y="4368"/>
                    <a:pt x="11812" y="4504"/>
                  </a:cubicBezTo>
                  <a:cubicBezTo>
                    <a:pt x="11812" y="4521"/>
                    <a:pt x="11812" y="4521"/>
                    <a:pt x="11795" y="4521"/>
                  </a:cubicBezTo>
                  <a:cubicBezTo>
                    <a:pt x="11795" y="4470"/>
                    <a:pt x="11795" y="4419"/>
                    <a:pt x="11795" y="4368"/>
                  </a:cubicBezTo>
                  <a:cubicBezTo>
                    <a:pt x="11846" y="4283"/>
                    <a:pt x="11863" y="4198"/>
                    <a:pt x="11897" y="4130"/>
                  </a:cubicBezTo>
                  <a:cubicBezTo>
                    <a:pt x="11948" y="3994"/>
                    <a:pt x="11999" y="3875"/>
                    <a:pt x="12050" y="3756"/>
                  </a:cubicBezTo>
                  <a:cubicBezTo>
                    <a:pt x="12062" y="3731"/>
                    <a:pt x="12047" y="3715"/>
                    <a:pt x="12032" y="3715"/>
                  </a:cubicBezTo>
                  <a:cubicBezTo>
                    <a:pt x="12026" y="3715"/>
                    <a:pt x="12020" y="3718"/>
                    <a:pt x="12016" y="3722"/>
                  </a:cubicBezTo>
                  <a:cubicBezTo>
                    <a:pt x="11931" y="3824"/>
                    <a:pt x="11880" y="3926"/>
                    <a:pt x="11829" y="4045"/>
                  </a:cubicBezTo>
                  <a:cubicBezTo>
                    <a:pt x="11812" y="4062"/>
                    <a:pt x="11795" y="4079"/>
                    <a:pt x="11795" y="4113"/>
                  </a:cubicBezTo>
                  <a:cubicBezTo>
                    <a:pt x="11795" y="3994"/>
                    <a:pt x="11778" y="3892"/>
                    <a:pt x="11778" y="3790"/>
                  </a:cubicBezTo>
                  <a:cubicBezTo>
                    <a:pt x="11846" y="3756"/>
                    <a:pt x="11863" y="3688"/>
                    <a:pt x="11897" y="3637"/>
                  </a:cubicBezTo>
                  <a:cubicBezTo>
                    <a:pt x="11931" y="3569"/>
                    <a:pt x="11965" y="3501"/>
                    <a:pt x="11999" y="3433"/>
                  </a:cubicBezTo>
                  <a:cubicBezTo>
                    <a:pt x="12016" y="3399"/>
                    <a:pt x="11965" y="3382"/>
                    <a:pt x="11931" y="3382"/>
                  </a:cubicBezTo>
                  <a:cubicBezTo>
                    <a:pt x="11880" y="3416"/>
                    <a:pt x="11812" y="3484"/>
                    <a:pt x="11778" y="3552"/>
                  </a:cubicBezTo>
                  <a:cubicBezTo>
                    <a:pt x="11744" y="2838"/>
                    <a:pt x="11727" y="2108"/>
                    <a:pt x="11693" y="1394"/>
                  </a:cubicBezTo>
                  <a:close/>
                  <a:moveTo>
                    <a:pt x="11591" y="0"/>
                  </a:moveTo>
                  <a:lnTo>
                    <a:pt x="10469" y="4657"/>
                  </a:lnTo>
                  <a:cubicBezTo>
                    <a:pt x="9093" y="4878"/>
                    <a:pt x="7852" y="5490"/>
                    <a:pt x="6849" y="6356"/>
                  </a:cubicBezTo>
                  <a:lnTo>
                    <a:pt x="4946" y="5354"/>
                  </a:lnTo>
                  <a:lnTo>
                    <a:pt x="5898" y="7325"/>
                  </a:lnTo>
                  <a:cubicBezTo>
                    <a:pt x="5048" y="8379"/>
                    <a:pt x="4487" y="9653"/>
                    <a:pt x="4300" y="11047"/>
                  </a:cubicBezTo>
                  <a:lnTo>
                    <a:pt x="0" y="12186"/>
                  </a:lnTo>
                  <a:lnTo>
                    <a:pt x="4351" y="13290"/>
                  </a:lnTo>
                  <a:cubicBezTo>
                    <a:pt x="4572" y="14633"/>
                    <a:pt x="5167" y="15840"/>
                    <a:pt x="6016" y="16842"/>
                  </a:cubicBezTo>
                  <a:lnTo>
                    <a:pt x="4980" y="18814"/>
                  </a:lnTo>
                  <a:lnTo>
                    <a:pt x="7019" y="17828"/>
                  </a:lnTo>
                  <a:cubicBezTo>
                    <a:pt x="8056" y="18661"/>
                    <a:pt x="9331" y="19239"/>
                    <a:pt x="10724" y="19426"/>
                  </a:cubicBezTo>
                  <a:lnTo>
                    <a:pt x="11948" y="24065"/>
                  </a:lnTo>
                  <a:lnTo>
                    <a:pt x="12916" y="19392"/>
                  </a:lnTo>
                  <a:cubicBezTo>
                    <a:pt x="14259" y="19171"/>
                    <a:pt x="15466" y="18593"/>
                    <a:pt x="16468" y="17760"/>
                  </a:cubicBezTo>
                  <a:lnTo>
                    <a:pt x="18389" y="18678"/>
                  </a:lnTo>
                  <a:lnTo>
                    <a:pt x="17420" y="16825"/>
                  </a:lnTo>
                  <a:cubicBezTo>
                    <a:pt x="18270" y="15806"/>
                    <a:pt x="18865" y="14565"/>
                    <a:pt x="19086" y="13171"/>
                  </a:cubicBezTo>
                  <a:lnTo>
                    <a:pt x="23470" y="12203"/>
                  </a:lnTo>
                  <a:lnTo>
                    <a:pt x="19103" y="10945"/>
                  </a:lnTo>
                  <a:cubicBezTo>
                    <a:pt x="18882" y="9483"/>
                    <a:pt x="18253" y="8175"/>
                    <a:pt x="17335" y="7104"/>
                  </a:cubicBezTo>
                  <a:lnTo>
                    <a:pt x="18304" y="5099"/>
                  </a:lnTo>
                  <a:lnTo>
                    <a:pt x="16316" y="6152"/>
                  </a:lnTo>
                  <a:cubicBezTo>
                    <a:pt x="15313" y="5354"/>
                    <a:pt x="14106" y="4810"/>
                    <a:pt x="12781" y="4623"/>
                  </a:cubicBezTo>
                  <a:lnTo>
                    <a:pt x="11591" y="0"/>
                  </a:ln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2358600" y="2122425"/>
              <a:ext cx="92650" cy="199850"/>
            </a:xfrm>
            <a:custGeom>
              <a:avLst/>
              <a:gdLst/>
              <a:ahLst/>
              <a:cxnLst/>
              <a:rect l="l" t="t" r="r" b="b"/>
              <a:pathLst>
                <a:path w="3706" h="7994" extrusionOk="0">
                  <a:moveTo>
                    <a:pt x="1020" y="1157"/>
                  </a:moveTo>
                  <a:lnTo>
                    <a:pt x="1020" y="1157"/>
                  </a:lnTo>
                  <a:cubicBezTo>
                    <a:pt x="1207" y="1225"/>
                    <a:pt x="1411" y="1259"/>
                    <a:pt x="1598" y="1276"/>
                  </a:cubicBezTo>
                  <a:cubicBezTo>
                    <a:pt x="1581" y="1429"/>
                    <a:pt x="1581" y="1582"/>
                    <a:pt x="1564" y="1735"/>
                  </a:cubicBezTo>
                  <a:cubicBezTo>
                    <a:pt x="1479" y="1633"/>
                    <a:pt x="1394" y="1548"/>
                    <a:pt x="1309" y="1446"/>
                  </a:cubicBezTo>
                  <a:cubicBezTo>
                    <a:pt x="1224" y="1361"/>
                    <a:pt x="1122" y="1242"/>
                    <a:pt x="1020" y="1157"/>
                  </a:cubicBezTo>
                  <a:close/>
                  <a:moveTo>
                    <a:pt x="3517" y="0"/>
                  </a:moveTo>
                  <a:cubicBezTo>
                    <a:pt x="3484" y="0"/>
                    <a:pt x="3449" y="11"/>
                    <a:pt x="3416" y="35"/>
                  </a:cubicBezTo>
                  <a:cubicBezTo>
                    <a:pt x="2889" y="477"/>
                    <a:pt x="2448" y="851"/>
                    <a:pt x="1717" y="936"/>
                  </a:cubicBezTo>
                  <a:cubicBezTo>
                    <a:pt x="1649" y="946"/>
                    <a:pt x="1583" y="951"/>
                    <a:pt x="1521" y="951"/>
                  </a:cubicBezTo>
                  <a:cubicBezTo>
                    <a:pt x="942" y="951"/>
                    <a:pt x="571" y="559"/>
                    <a:pt x="34" y="375"/>
                  </a:cubicBezTo>
                  <a:cubicBezTo>
                    <a:pt x="17" y="375"/>
                    <a:pt x="0" y="392"/>
                    <a:pt x="17" y="409"/>
                  </a:cubicBezTo>
                  <a:cubicBezTo>
                    <a:pt x="187" y="681"/>
                    <a:pt x="459" y="885"/>
                    <a:pt x="765" y="1038"/>
                  </a:cubicBezTo>
                  <a:cubicBezTo>
                    <a:pt x="765" y="1055"/>
                    <a:pt x="765" y="1072"/>
                    <a:pt x="782" y="1072"/>
                  </a:cubicBezTo>
                  <a:cubicBezTo>
                    <a:pt x="1088" y="1276"/>
                    <a:pt x="1275" y="1667"/>
                    <a:pt x="1564" y="1922"/>
                  </a:cubicBezTo>
                  <a:cubicBezTo>
                    <a:pt x="1547" y="2092"/>
                    <a:pt x="1547" y="2279"/>
                    <a:pt x="1530" y="2449"/>
                  </a:cubicBezTo>
                  <a:cubicBezTo>
                    <a:pt x="1445" y="2347"/>
                    <a:pt x="1343" y="2262"/>
                    <a:pt x="1258" y="2160"/>
                  </a:cubicBezTo>
                  <a:cubicBezTo>
                    <a:pt x="1105" y="1990"/>
                    <a:pt x="935" y="1820"/>
                    <a:pt x="765" y="1667"/>
                  </a:cubicBezTo>
                  <a:cubicBezTo>
                    <a:pt x="754" y="1659"/>
                    <a:pt x="742" y="1656"/>
                    <a:pt x="732" y="1656"/>
                  </a:cubicBezTo>
                  <a:cubicBezTo>
                    <a:pt x="695" y="1656"/>
                    <a:pt x="671" y="1695"/>
                    <a:pt x="697" y="1735"/>
                  </a:cubicBezTo>
                  <a:cubicBezTo>
                    <a:pt x="850" y="1905"/>
                    <a:pt x="1003" y="2075"/>
                    <a:pt x="1156" y="2262"/>
                  </a:cubicBezTo>
                  <a:cubicBezTo>
                    <a:pt x="1275" y="2381"/>
                    <a:pt x="1394" y="2534"/>
                    <a:pt x="1530" y="2636"/>
                  </a:cubicBezTo>
                  <a:cubicBezTo>
                    <a:pt x="1513" y="3366"/>
                    <a:pt x="1513" y="4080"/>
                    <a:pt x="1513" y="4794"/>
                  </a:cubicBezTo>
                  <a:cubicBezTo>
                    <a:pt x="1513" y="4794"/>
                    <a:pt x="1513" y="4811"/>
                    <a:pt x="1513" y="4811"/>
                  </a:cubicBezTo>
                  <a:cubicBezTo>
                    <a:pt x="1496" y="4828"/>
                    <a:pt x="1513" y="4862"/>
                    <a:pt x="1530" y="4879"/>
                  </a:cubicBezTo>
                  <a:cubicBezTo>
                    <a:pt x="1530" y="5389"/>
                    <a:pt x="1547" y="5916"/>
                    <a:pt x="1564" y="6426"/>
                  </a:cubicBezTo>
                  <a:cubicBezTo>
                    <a:pt x="1530" y="6511"/>
                    <a:pt x="1513" y="6596"/>
                    <a:pt x="1547" y="6681"/>
                  </a:cubicBezTo>
                  <a:cubicBezTo>
                    <a:pt x="1564" y="6681"/>
                    <a:pt x="1564" y="6698"/>
                    <a:pt x="1581" y="6698"/>
                  </a:cubicBezTo>
                  <a:cubicBezTo>
                    <a:pt x="1598" y="7122"/>
                    <a:pt x="1615" y="7547"/>
                    <a:pt x="1632" y="7955"/>
                  </a:cubicBezTo>
                  <a:cubicBezTo>
                    <a:pt x="1632" y="7981"/>
                    <a:pt x="1649" y="7993"/>
                    <a:pt x="1666" y="7993"/>
                  </a:cubicBezTo>
                  <a:cubicBezTo>
                    <a:pt x="1683" y="7993"/>
                    <a:pt x="1700" y="7981"/>
                    <a:pt x="1700" y="7955"/>
                  </a:cubicBezTo>
                  <a:cubicBezTo>
                    <a:pt x="1700" y="7938"/>
                    <a:pt x="1700" y="7904"/>
                    <a:pt x="1700" y="7887"/>
                  </a:cubicBezTo>
                  <a:lnTo>
                    <a:pt x="1768" y="7887"/>
                  </a:lnTo>
                  <a:cubicBezTo>
                    <a:pt x="1836" y="7853"/>
                    <a:pt x="1853" y="7768"/>
                    <a:pt x="1870" y="7700"/>
                  </a:cubicBezTo>
                  <a:cubicBezTo>
                    <a:pt x="1904" y="7598"/>
                    <a:pt x="1955" y="7513"/>
                    <a:pt x="2023" y="7445"/>
                  </a:cubicBezTo>
                  <a:cubicBezTo>
                    <a:pt x="2073" y="7370"/>
                    <a:pt x="2003" y="7295"/>
                    <a:pt x="1935" y="7295"/>
                  </a:cubicBezTo>
                  <a:cubicBezTo>
                    <a:pt x="1911" y="7295"/>
                    <a:pt x="1888" y="7304"/>
                    <a:pt x="1870" y="7326"/>
                  </a:cubicBezTo>
                  <a:cubicBezTo>
                    <a:pt x="1819" y="7360"/>
                    <a:pt x="1768" y="7445"/>
                    <a:pt x="1717" y="7530"/>
                  </a:cubicBezTo>
                  <a:cubicBezTo>
                    <a:pt x="1717" y="7445"/>
                    <a:pt x="1717" y="7377"/>
                    <a:pt x="1717" y="7292"/>
                  </a:cubicBezTo>
                  <a:cubicBezTo>
                    <a:pt x="1870" y="7258"/>
                    <a:pt x="1921" y="7071"/>
                    <a:pt x="1989" y="6952"/>
                  </a:cubicBezTo>
                  <a:cubicBezTo>
                    <a:pt x="2091" y="6782"/>
                    <a:pt x="2193" y="6613"/>
                    <a:pt x="2295" y="6443"/>
                  </a:cubicBezTo>
                  <a:cubicBezTo>
                    <a:pt x="2333" y="6391"/>
                    <a:pt x="2284" y="6340"/>
                    <a:pt x="2229" y="6340"/>
                  </a:cubicBezTo>
                  <a:cubicBezTo>
                    <a:pt x="2211" y="6340"/>
                    <a:pt x="2192" y="6345"/>
                    <a:pt x="2176" y="6358"/>
                  </a:cubicBezTo>
                  <a:cubicBezTo>
                    <a:pt x="2023" y="6477"/>
                    <a:pt x="1921" y="6630"/>
                    <a:pt x="1802" y="6782"/>
                  </a:cubicBezTo>
                  <a:cubicBezTo>
                    <a:pt x="1785" y="6816"/>
                    <a:pt x="1768" y="6833"/>
                    <a:pt x="1734" y="6867"/>
                  </a:cubicBezTo>
                  <a:cubicBezTo>
                    <a:pt x="1751" y="6799"/>
                    <a:pt x="1751" y="6731"/>
                    <a:pt x="1751" y="6647"/>
                  </a:cubicBezTo>
                  <a:cubicBezTo>
                    <a:pt x="1785" y="6613"/>
                    <a:pt x="1802" y="6545"/>
                    <a:pt x="1836" y="6494"/>
                  </a:cubicBezTo>
                  <a:cubicBezTo>
                    <a:pt x="1904" y="6375"/>
                    <a:pt x="1989" y="6273"/>
                    <a:pt x="2074" y="6171"/>
                  </a:cubicBezTo>
                  <a:cubicBezTo>
                    <a:pt x="2227" y="6001"/>
                    <a:pt x="2380" y="5831"/>
                    <a:pt x="2499" y="5627"/>
                  </a:cubicBezTo>
                  <a:cubicBezTo>
                    <a:pt x="2536" y="5576"/>
                    <a:pt x="2481" y="5517"/>
                    <a:pt x="2429" y="5517"/>
                  </a:cubicBezTo>
                  <a:cubicBezTo>
                    <a:pt x="2411" y="5517"/>
                    <a:pt x="2393" y="5524"/>
                    <a:pt x="2380" y="5542"/>
                  </a:cubicBezTo>
                  <a:cubicBezTo>
                    <a:pt x="2193" y="5729"/>
                    <a:pt x="1989" y="5882"/>
                    <a:pt x="1819" y="6086"/>
                  </a:cubicBezTo>
                  <a:cubicBezTo>
                    <a:pt x="1802" y="6103"/>
                    <a:pt x="1785" y="6120"/>
                    <a:pt x="1768" y="6137"/>
                  </a:cubicBezTo>
                  <a:cubicBezTo>
                    <a:pt x="1768" y="6103"/>
                    <a:pt x="1768" y="6086"/>
                    <a:pt x="1768" y="6052"/>
                  </a:cubicBezTo>
                  <a:cubicBezTo>
                    <a:pt x="1853" y="6001"/>
                    <a:pt x="1887" y="5933"/>
                    <a:pt x="1955" y="5865"/>
                  </a:cubicBezTo>
                  <a:cubicBezTo>
                    <a:pt x="2057" y="5746"/>
                    <a:pt x="2159" y="5644"/>
                    <a:pt x="2244" y="5525"/>
                  </a:cubicBezTo>
                  <a:cubicBezTo>
                    <a:pt x="2397" y="5372"/>
                    <a:pt x="2584" y="5168"/>
                    <a:pt x="2618" y="4947"/>
                  </a:cubicBezTo>
                  <a:cubicBezTo>
                    <a:pt x="2630" y="4909"/>
                    <a:pt x="2595" y="4861"/>
                    <a:pt x="2555" y="4861"/>
                  </a:cubicBezTo>
                  <a:cubicBezTo>
                    <a:pt x="2542" y="4861"/>
                    <a:pt x="2528" y="4866"/>
                    <a:pt x="2516" y="4879"/>
                  </a:cubicBezTo>
                  <a:cubicBezTo>
                    <a:pt x="2329" y="4998"/>
                    <a:pt x="2176" y="5219"/>
                    <a:pt x="2023" y="5406"/>
                  </a:cubicBezTo>
                  <a:cubicBezTo>
                    <a:pt x="1955" y="5474"/>
                    <a:pt x="1870" y="5542"/>
                    <a:pt x="1785" y="5627"/>
                  </a:cubicBezTo>
                  <a:cubicBezTo>
                    <a:pt x="1785" y="5576"/>
                    <a:pt x="1785" y="5542"/>
                    <a:pt x="1785" y="5491"/>
                  </a:cubicBezTo>
                  <a:cubicBezTo>
                    <a:pt x="1955" y="5321"/>
                    <a:pt x="2074" y="5083"/>
                    <a:pt x="2210" y="4896"/>
                  </a:cubicBezTo>
                  <a:cubicBezTo>
                    <a:pt x="2397" y="4641"/>
                    <a:pt x="2618" y="4420"/>
                    <a:pt x="2822" y="4165"/>
                  </a:cubicBezTo>
                  <a:cubicBezTo>
                    <a:pt x="2851" y="4121"/>
                    <a:pt x="2804" y="4077"/>
                    <a:pt x="2758" y="4077"/>
                  </a:cubicBezTo>
                  <a:cubicBezTo>
                    <a:pt x="2751" y="4077"/>
                    <a:pt x="2743" y="4078"/>
                    <a:pt x="2737" y="4080"/>
                  </a:cubicBezTo>
                  <a:cubicBezTo>
                    <a:pt x="2465" y="4216"/>
                    <a:pt x="2261" y="4454"/>
                    <a:pt x="2074" y="4675"/>
                  </a:cubicBezTo>
                  <a:cubicBezTo>
                    <a:pt x="1989" y="4760"/>
                    <a:pt x="1887" y="4879"/>
                    <a:pt x="1802" y="4981"/>
                  </a:cubicBezTo>
                  <a:cubicBezTo>
                    <a:pt x="1802" y="4930"/>
                    <a:pt x="1802" y="4862"/>
                    <a:pt x="1802" y="4794"/>
                  </a:cubicBezTo>
                  <a:cubicBezTo>
                    <a:pt x="1938" y="4658"/>
                    <a:pt x="2057" y="4471"/>
                    <a:pt x="2159" y="4335"/>
                  </a:cubicBezTo>
                  <a:cubicBezTo>
                    <a:pt x="2363" y="4097"/>
                    <a:pt x="2584" y="3859"/>
                    <a:pt x="2822" y="3638"/>
                  </a:cubicBezTo>
                  <a:cubicBezTo>
                    <a:pt x="2852" y="3608"/>
                    <a:pt x="2828" y="3551"/>
                    <a:pt x="2786" y="3551"/>
                  </a:cubicBezTo>
                  <a:cubicBezTo>
                    <a:pt x="2781" y="3551"/>
                    <a:pt x="2776" y="3552"/>
                    <a:pt x="2771" y="3553"/>
                  </a:cubicBezTo>
                  <a:cubicBezTo>
                    <a:pt x="2516" y="3655"/>
                    <a:pt x="2312" y="3859"/>
                    <a:pt x="2108" y="4080"/>
                  </a:cubicBezTo>
                  <a:cubicBezTo>
                    <a:pt x="2006" y="4199"/>
                    <a:pt x="1904" y="4318"/>
                    <a:pt x="1802" y="4437"/>
                  </a:cubicBezTo>
                  <a:cubicBezTo>
                    <a:pt x="1802" y="4369"/>
                    <a:pt x="1802" y="4301"/>
                    <a:pt x="1802" y="4250"/>
                  </a:cubicBezTo>
                  <a:cubicBezTo>
                    <a:pt x="1972" y="4097"/>
                    <a:pt x="2125" y="3893"/>
                    <a:pt x="2278" y="3723"/>
                  </a:cubicBezTo>
                  <a:cubicBezTo>
                    <a:pt x="2499" y="3502"/>
                    <a:pt x="2720" y="3264"/>
                    <a:pt x="2923" y="3027"/>
                  </a:cubicBezTo>
                  <a:cubicBezTo>
                    <a:pt x="2950" y="3000"/>
                    <a:pt x="2926" y="2964"/>
                    <a:pt x="2890" y="2964"/>
                  </a:cubicBezTo>
                  <a:cubicBezTo>
                    <a:pt x="2879" y="2964"/>
                    <a:pt x="2867" y="2968"/>
                    <a:pt x="2855" y="2976"/>
                  </a:cubicBezTo>
                  <a:cubicBezTo>
                    <a:pt x="2601" y="3163"/>
                    <a:pt x="2363" y="3366"/>
                    <a:pt x="2142" y="3587"/>
                  </a:cubicBezTo>
                  <a:cubicBezTo>
                    <a:pt x="2040" y="3689"/>
                    <a:pt x="1921" y="3791"/>
                    <a:pt x="1819" y="3910"/>
                  </a:cubicBezTo>
                  <a:cubicBezTo>
                    <a:pt x="1819" y="3842"/>
                    <a:pt x="1819" y="3774"/>
                    <a:pt x="1819" y="3723"/>
                  </a:cubicBezTo>
                  <a:cubicBezTo>
                    <a:pt x="2023" y="3553"/>
                    <a:pt x="2193" y="3332"/>
                    <a:pt x="2397" y="3146"/>
                  </a:cubicBezTo>
                  <a:cubicBezTo>
                    <a:pt x="2652" y="2908"/>
                    <a:pt x="2906" y="2653"/>
                    <a:pt x="3127" y="2381"/>
                  </a:cubicBezTo>
                  <a:cubicBezTo>
                    <a:pt x="3155" y="2339"/>
                    <a:pt x="3127" y="2287"/>
                    <a:pt x="3087" y="2287"/>
                  </a:cubicBezTo>
                  <a:cubicBezTo>
                    <a:pt x="3079" y="2287"/>
                    <a:pt x="3069" y="2289"/>
                    <a:pt x="3059" y="2296"/>
                  </a:cubicBezTo>
                  <a:cubicBezTo>
                    <a:pt x="2771" y="2517"/>
                    <a:pt x="2499" y="2755"/>
                    <a:pt x="2227" y="2993"/>
                  </a:cubicBezTo>
                  <a:cubicBezTo>
                    <a:pt x="2091" y="3095"/>
                    <a:pt x="1938" y="3214"/>
                    <a:pt x="1802" y="3349"/>
                  </a:cubicBezTo>
                  <a:cubicBezTo>
                    <a:pt x="1802" y="3315"/>
                    <a:pt x="1802" y="3281"/>
                    <a:pt x="1802" y="3247"/>
                  </a:cubicBezTo>
                  <a:cubicBezTo>
                    <a:pt x="2057" y="3044"/>
                    <a:pt x="2261" y="2789"/>
                    <a:pt x="2516" y="2585"/>
                  </a:cubicBezTo>
                  <a:cubicBezTo>
                    <a:pt x="2737" y="2381"/>
                    <a:pt x="3008" y="2194"/>
                    <a:pt x="3178" y="1939"/>
                  </a:cubicBezTo>
                  <a:cubicBezTo>
                    <a:pt x="3206" y="1911"/>
                    <a:pt x="3177" y="1883"/>
                    <a:pt x="3147" y="1883"/>
                  </a:cubicBezTo>
                  <a:cubicBezTo>
                    <a:pt x="3140" y="1883"/>
                    <a:pt x="3134" y="1885"/>
                    <a:pt x="3127" y="1888"/>
                  </a:cubicBezTo>
                  <a:cubicBezTo>
                    <a:pt x="2839" y="2058"/>
                    <a:pt x="2567" y="2279"/>
                    <a:pt x="2312" y="2483"/>
                  </a:cubicBezTo>
                  <a:cubicBezTo>
                    <a:pt x="2142" y="2602"/>
                    <a:pt x="1955" y="2755"/>
                    <a:pt x="1802" y="2925"/>
                  </a:cubicBezTo>
                  <a:cubicBezTo>
                    <a:pt x="1802" y="2908"/>
                    <a:pt x="1802" y="2908"/>
                    <a:pt x="1802" y="2891"/>
                  </a:cubicBezTo>
                  <a:cubicBezTo>
                    <a:pt x="2040" y="2704"/>
                    <a:pt x="2210" y="2432"/>
                    <a:pt x="2448" y="2228"/>
                  </a:cubicBezTo>
                  <a:cubicBezTo>
                    <a:pt x="2703" y="2007"/>
                    <a:pt x="2991" y="1820"/>
                    <a:pt x="3212" y="1565"/>
                  </a:cubicBezTo>
                  <a:cubicBezTo>
                    <a:pt x="3240" y="1537"/>
                    <a:pt x="3223" y="1509"/>
                    <a:pt x="3197" y="1509"/>
                  </a:cubicBezTo>
                  <a:cubicBezTo>
                    <a:pt x="3191" y="1509"/>
                    <a:pt x="3185" y="1511"/>
                    <a:pt x="3178" y="1514"/>
                  </a:cubicBezTo>
                  <a:cubicBezTo>
                    <a:pt x="2855" y="1650"/>
                    <a:pt x="2567" y="1871"/>
                    <a:pt x="2312" y="2092"/>
                  </a:cubicBezTo>
                  <a:cubicBezTo>
                    <a:pt x="2261" y="2126"/>
                    <a:pt x="2227" y="2160"/>
                    <a:pt x="2193" y="2194"/>
                  </a:cubicBezTo>
                  <a:cubicBezTo>
                    <a:pt x="2244" y="2109"/>
                    <a:pt x="2312" y="2041"/>
                    <a:pt x="2380" y="1973"/>
                  </a:cubicBezTo>
                  <a:cubicBezTo>
                    <a:pt x="2618" y="1718"/>
                    <a:pt x="2872" y="1480"/>
                    <a:pt x="3161" y="1276"/>
                  </a:cubicBezTo>
                  <a:cubicBezTo>
                    <a:pt x="3178" y="1276"/>
                    <a:pt x="3161" y="1242"/>
                    <a:pt x="3144" y="1242"/>
                  </a:cubicBezTo>
                  <a:cubicBezTo>
                    <a:pt x="2855" y="1327"/>
                    <a:pt x="2618" y="1514"/>
                    <a:pt x="2380" y="1718"/>
                  </a:cubicBezTo>
                  <a:cubicBezTo>
                    <a:pt x="2323" y="1761"/>
                    <a:pt x="2254" y="1815"/>
                    <a:pt x="2194" y="1881"/>
                  </a:cubicBezTo>
                  <a:lnTo>
                    <a:pt x="2194" y="1881"/>
                  </a:lnTo>
                  <a:cubicBezTo>
                    <a:pt x="2284" y="1776"/>
                    <a:pt x="2374" y="1672"/>
                    <a:pt x="2465" y="1582"/>
                  </a:cubicBezTo>
                  <a:cubicBezTo>
                    <a:pt x="2703" y="1327"/>
                    <a:pt x="2974" y="1106"/>
                    <a:pt x="3263" y="902"/>
                  </a:cubicBezTo>
                  <a:cubicBezTo>
                    <a:pt x="3289" y="889"/>
                    <a:pt x="3276" y="857"/>
                    <a:pt x="3253" y="857"/>
                  </a:cubicBezTo>
                  <a:cubicBezTo>
                    <a:pt x="3246" y="857"/>
                    <a:pt x="3238" y="860"/>
                    <a:pt x="3229" y="868"/>
                  </a:cubicBezTo>
                  <a:cubicBezTo>
                    <a:pt x="3110" y="936"/>
                    <a:pt x="2991" y="1021"/>
                    <a:pt x="2872" y="1106"/>
                  </a:cubicBezTo>
                  <a:cubicBezTo>
                    <a:pt x="2906" y="1038"/>
                    <a:pt x="2957" y="970"/>
                    <a:pt x="2991" y="885"/>
                  </a:cubicBezTo>
                  <a:cubicBezTo>
                    <a:pt x="3280" y="715"/>
                    <a:pt x="3535" y="494"/>
                    <a:pt x="3654" y="222"/>
                  </a:cubicBezTo>
                  <a:cubicBezTo>
                    <a:pt x="3706" y="106"/>
                    <a:pt x="3620" y="0"/>
                    <a:pt x="351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2518625" y="2217525"/>
              <a:ext cx="12175" cy="7975"/>
            </a:xfrm>
            <a:custGeom>
              <a:avLst/>
              <a:gdLst/>
              <a:ahLst/>
              <a:cxnLst/>
              <a:rect l="l" t="t" r="r" b="b"/>
              <a:pathLst>
                <a:path w="487" h="319" extrusionOk="0">
                  <a:moveTo>
                    <a:pt x="179" y="1"/>
                  </a:moveTo>
                  <a:cubicBezTo>
                    <a:pt x="49" y="1"/>
                    <a:pt x="0" y="196"/>
                    <a:pt x="142" y="259"/>
                  </a:cubicBezTo>
                  <a:cubicBezTo>
                    <a:pt x="193" y="276"/>
                    <a:pt x="244" y="293"/>
                    <a:pt x="295" y="310"/>
                  </a:cubicBezTo>
                  <a:cubicBezTo>
                    <a:pt x="310" y="316"/>
                    <a:pt x="324" y="318"/>
                    <a:pt x="337" y="318"/>
                  </a:cubicBezTo>
                  <a:cubicBezTo>
                    <a:pt x="444" y="318"/>
                    <a:pt x="486" y="150"/>
                    <a:pt x="380" y="89"/>
                  </a:cubicBezTo>
                  <a:cubicBezTo>
                    <a:pt x="329" y="55"/>
                    <a:pt x="278" y="21"/>
                    <a:pt x="210" y="4"/>
                  </a:cubicBezTo>
                  <a:cubicBezTo>
                    <a:pt x="200" y="2"/>
                    <a:pt x="189" y="1"/>
                    <a:pt x="17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2529600" y="2224250"/>
              <a:ext cx="9950" cy="6625"/>
            </a:xfrm>
            <a:custGeom>
              <a:avLst/>
              <a:gdLst/>
              <a:ahLst/>
              <a:cxnLst/>
              <a:rect l="l" t="t" r="r" b="b"/>
              <a:pathLst>
                <a:path w="398" h="265" extrusionOk="0">
                  <a:moveTo>
                    <a:pt x="196" y="1"/>
                  </a:moveTo>
                  <a:cubicBezTo>
                    <a:pt x="159" y="1"/>
                    <a:pt x="122" y="17"/>
                    <a:pt x="94" y="58"/>
                  </a:cubicBezTo>
                  <a:cubicBezTo>
                    <a:pt x="77" y="58"/>
                    <a:pt x="77" y="75"/>
                    <a:pt x="77" y="75"/>
                  </a:cubicBezTo>
                  <a:cubicBezTo>
                    <a:pt x="1" y="165"/>
                    <a:pt x="97" y="264"/>
                    <a:pt x="193" y="264"/>
                  </a:cubicBezTo>
                  <a:cubicBezTo>
                    <a:pt x="225" y="264"/>
                    <a:pt x="256" y="253"/>
                    <a:pt x="281" y="228"/>
                  </a:cubicBezTo>
                  <a:cubicBezTo>
                    <a:pt x="281" y="228"/>
                    <a:pt x="281" y="228"/>
                    <a:pt x="298" y="211"/>
                  </a:cubicBezTo>
                  <a:cubicBezTo>
                    <a:pt x="398" y="124"/>
                    <a:pt x="297" y="1"/>
                    <a:pt x="19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2504325" y="1974425"/>
              <a:ext cx="9950" cy="19925"/>
            </a:xfrm>
            <a:custGeom>
              <a:avLst/>
              <a:gdLst/>
              <a:ahLst/>
              <a:cxnLst/>
              <a:rect l="l" t="t" r="r" b="b"/>
              <a:pathLst>
                <a:path w="398" h="797" extrusionOk="0">
                  <a:moveTo>
                    <a:pt x="135" y="0"/>
                  </a:moveTo>
                  <a:cubicBezTo>
                    <a:pt x="111" y="0"/>
                    <a:pt x="87" y="13"/>
                    <a:pt x="69" y="41"/>
                  </a:cubicBezTo>
                  <a:cubicBezTo>
                    <a:pt x="1" y="143"/>
                    <a:pt x="52" y="262"/>
                    <a:pt x="86" y="364"/>
                  </a:cubicBezTo>
                  <a:cubicBezTo>
                    <a:pt x="120" y="517"/>
                    <a:pt x="188" y="653"/>
                    <a:pt x="256" y="772"/>
                  </a:cubicBezTo>
                  <a:cubicBezTo>
                    <a:pt x="267" y="789"/>
                    <a:pt x="288" y="796"/>
                    <a:pt x="309" y="796"/>
                  </a:cubicBezTo>
                  <a:cubicBezTo>
                    <a:pt x="352" y="796"/>
                    <a:pt x="397" y="766"/>
                    <a:pt x="375" y="721"/>
                  </a:cubicBezTo>
                  <a:cubicBezTo>
                    <a:pt x="341" y="602"/>
                    <a:pt x="307" y="483"/>
                    <a:pt x="273" y="364"/>
                  </a:cubicBezTo>
                  <a:cubicBezTo>
                    <a:pt x="256" y="262"/>
                    <a:pt x="273" y="109"/>
                    <a:pt x="188" y="24"/>
                  </a:cubicBezTo>
                  <a:cubicBezTo>
                    <a:pt x="172" y="9"/>
                    <a:pt x="154" y="0"/>
                    <a:pt x="13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2516225" y="1964600"/>
              <a:ext cx="7250" cy="16500"/>
            </a:xfrm>
            <a:custGeom>
              <a:avLst/>
              <a:gdLst/>
              <a:ahLst/>
              <a:cxnLst/>
              <a:rect l="l" t="t" r="r" b="b"/>
              <a:pathLst>
                <a:path w="290" h="660" extrusionOk="0">
                  <a:moveTo>
                    <a:pt x="136" y="1"/>
                  </a:moveTo>
                  <a:cubicBezTo>
                    <a:pt x="115" y="1"/>
                    <a:pt x="94" y="9"/>
                    <a:pt x="68" y="26"/>
                  </a:cubicBezTo>
                  <a:cubicBezTo>
                    <a:pt x="1" y="94"/>
                    <a:pt x="17" y="196"/>
                    <a:pt x="34" y="298"/>
                  </a:cubicBezTo>
                  <a:cubicBezTo>
                    <a:pt x="34" y="400"/>
                    <a:pt x="34" y="536"/>
                    <a:pt x="102" y="621"/>
                  </a:cubicBezTo>
                  <a:cubicBezTo>
                    <a:pt x="111" y="647"/>
                    <a:pt x="132" y="659"/>
                    <a:pt x="156" y="659"/>
                  </a:cubicBezTo>
                  <a:cubicBezTo>
                    <a:pt x="179" y="659"/>
                    <a:pt x="204" y="647"/>
                    <a:pt x="221" y="621"/>
                  </a:cubicBezTo>
                  <a:cubicBezTo>
                    <a:pt x="272" y="536"/>
                    <a:pt x="255" y="434"/>
                    <a:pt x="255" y="349"/>
                  </a:cubicBezTo>
                  <a:cubicBezTo>
                    <a:pt x="272" y="247"/>
                    <a:pt x="289" y="94"/>
                    <a:pt x="204" y="26"/>
                  </a:cubicBezTo>
                  <a:cubicBezTo>
                    <a:pt x="179" y="9"/>
                    <a:pt x="158" y="1"/>
                    <a:pt x="13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2526000" y="1958975"/>
              <a:ext cx="5550" cy="11050"/>
            </a:xfrm>
            <a:custGeom>
              <a:avLst/>
              <a:gdLst/>
              <a:ahLst/>
              <a:cxnLst/>
              <a:rect l="l" t="t" r="r" b="b"/>
              <a:pathLst>
                <a:path w="222" h="442" extrusionOk="0">
                  <a:moveTo>
                    <a:pt x="102" y="1"/>
                  </a:moveTo>
                  <a:cubicBezTo>
                    <a:pt x="90" y="1"/>
                    <a:pt x="77" y="5"/>
                    <a:pt x="68" y="13"/>
                  </a:cubicBezTo>
                  <a:cubicBezTo>
                    <a:pt x="68" y="13"/>
                    <a:pt x="51" y="13"/>
                    <a:pt x="51" y="30"/>
                  </a:cubicBezTo>
                  <a:cubicBezTo>
                    <a:pt x="17" y="47"/>
                    <a:pt x="0" y="81"/>
                    <a:pt x="0" y="115"/>
                  </a:cubicBezTo>
                  <a:cubicBezTo>
                    <a:pt x="0" y="200"/>
                    <a:pt x="0" y="285"/>
                    <a:pt x="0" y="353"/>
                  </a:cubicBezTo>
                  <a:cubicBezTo>
                    <a:pt x="0" y="411"/>
                    <a:pt x="44" y="442"/>
                    <a:pt x="88" y="442"/>
                  </a:cubicBezTo>
                  <a:cubicBezTo>
                    <a:pt x="122" y="442"/>
                    <a:pt x="156" y="424"/>
                    <a:pt x="170" y="387"/>
                  </a:cubicBezTo>
                  <a:cubicBezTo>
                    <a:pt x="204" y="302"/>
                    <a:pt x="204" y="217"/>
                    <a:pt x="221" y="115"/>
                  </a:cubicBezTo>
                  <a:cubicBezTo>
                    <a:pt x="221" y="81"/>
                    <a:pt x="187" y="47"/>
                    <a:pt x="153" y="30"/>
                  </a:cubicBezTo>
                  <a:cubicBezTo>
                    <a:pt x="153" y="13"/>
                    <a:pt x="153" y="13"/>
                    <a:pt x="136" y="13"/>
                  </a:cubicBezTo>
                  <a:cubicBezTo>
                    <a:pt x="128" y="5"/>
                    <a:pt x="115" y="1"/>
                    <a:pt x="10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2456750" y="2062850"/>
              <a:ext cx="29075" cy="37625"/>
            </a:xfrm>
            <a:custGeom>
              <a:avLst/>
              <a:gdLst/>
              <a:ahLst/>
              <a:cxnLst/>
              <a:rect l="l" t="t" r="r" b="b"/>
              <a:pathLst>
                <a:path w="1163" h="1505" extrusionOk="0">
                  <a:moveTo>
                    <a:pt x="1100" y="1"/>
                  </a:moveTo>
                  <a:cubicBezTo>
                    <a:pt x="1085" y="1"/>
                    <a:pt x="1069" y="7"/>
                    <a:pt x="1054" y="22"/>
                  </a:cubicBezTo>
                  <a:cubicBezTo>
                    <a:pt x="833" y="260"/>
                    <a:pt x="578" y="481"/>
                    <a:pt x="374" y="736"/>
                  </a:cubicBezTo>
                  <a:cubicBezTo>
                    <a:pt x="221" y="906"/>
                    <a:pt x="0" y="1178"/>
                    <a:pt x="34" y="1433"/>
                  </a:cubicBezTo>
                  <a:cubicBezTo>
                    <a:pt x="34" y="1469"/>
                    <a:pt x="68" y="1505"/>
                    <a:pt x="106" y="1505"/>
                  </a:cubicBezTo>
                  <a:cubicBezTo>
                    <a:pt x="122" y="1505"/>
                    <a:pt x="138" y="1499"/>
                    <a:pt x="153" y="1484"/>
                  </a:cubicBezTo>
                  <a:cubicBezTo>
                    <a:pt x="221" y="1399"/>
                    <a:pt x="255" y="1297"/>
                    <a:pt x="306" y="1195"/>
                  </a:cubicBezTo>
                  <a:cubicBezTo>
                    <a:pt x="391" y="1025"/>
                    <a:pt x="510" y="889"/>
                    <a:pt x="629" y="736"/>
                  </a:cubicBezTo>
                  <a:cubicBezTo>
                    <a:pt x="816" y="532"/>
                    <a:pt x="986" y="328"/>
                    <a:pt x="1139" y="73"/>
                  </a:cubicBezTo>
                  <a:cubicBezTo>
                    <a:pt x="1163" y="37"/>
                    <a:pt x="1136" y="1"/>
                    <a:pt x="110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2464400" y="2063800"/>
              <a:ext cx="193750" cy="54450"/>
            </a:xfrm>
            <a:custGeom>
              <a:avLst/>
              <a:gdLst/>
              <a:ahLst/>
              <a:cxnLst/>
              <a:rect l="l" t="t" r="r" b="b"/>
              <a:pathLst>
                <a:path w="7750" h="2178" extrusionOk="0">
                  <a:moveTo>
                    <a:pt x="1296" y="0"/>
                  </a:moveTo>
                  <a:cubicBezTo>
                    <a:pt x="1284" y="0"/>
                    <a:pt x="1270" y="6"/>
                    <a:pt x="1258" y="18"/>
                  </a:cubicBezTo>
                  <a:cubicBezTo>
                    <a:pt x="1003" y="256"/>
                    <a:pt x="765" y="494"/>
                    <a:pt x="544" y="749"/>
                  </a:cubicBezTo>
                  <a:cubicBezTo>
                    <a:pt x="425" y="902"/>
                    <a:pt x="238" y="1140"/>
                    <a:pt x="221" y="1344"/>
                  </a:cubicBezTo>
                  <a:lnTo>
                    <a:pt x="17" y="1344"/>
                  </a:lnTo>
                  <a:cubicBezTo>
                    <a:pt x="0" y="1344"/>
                    <a:pt x="0" y="1361"/>
                    <a:pt x="0" y="1361"/>
                  </a:cubicBezTo>
                  <a:cubicBezTo>
                    <a:pt x="238" y="1582"/>
                    <a:pt x="612" y="1650"/>
                    <a:pt x="1003" y="1650"/>
                  </a:cubicBezTo>
                  <a:cubicBezTo>
                    <a:pt x="1003" y="1667"/>
                    <a:pt x="1003" y="1684"/>
                    <a:pt x="1020" y="1701"/>
                  </a:cubicBezTo>
                  <a:cubicBezTo>
                    <a:pt x="1156" y="1786"/>
                    <a:pt x="1292" y="1888"/>
                    <a:pt x="1411" y="1973"/>
                  </a:cubicBezTo>
                  <a:cubicBezTo>
                    <a:pt x="1507" y="2053"/>
                    <a:pt x="1618" y="2178"/>
                    <a:pt x="1744" y="2178"/>
                  </a:cubicBezTo>
                  <a:cubicBezTo>
                    <a:pt x="1752" y="2178"/>
                    <a:pt x="1760" y="2177"/>
                    <a:pt x="1768" y="2176"/>
                  </a:cubicBezTo>
                  <a:cubicBezTo>
                    <a:pt x="1802" y="2176"/>
                    <a:pt x="1836" y="2142"/>
                    <a:pt x="1819" y="2108"/>
                  </a:cubicBezTo>
                  <a:cubicBezTo>
                    <a:pt x="1785" y="1990"/>
                    <a:pt x="1649" y="1922"/>
                    <a:pt x="1547" y="1854"/>
                  </a:cubicBezTo>
                  <a:cubicBezTo>
                    <a:pt x="1428" y="1769"/>
                    <a:pt x="1309" y="1718"/>
                    <a:pt x="1173" y="1650"/>
                  </a:cubicBezTo>
                  <a:cubicBezTo>
                    <a:pt x="1675" y="1634"/>
                    <a:pt x="2221" y="1546"/>
                    <a:pt x="2609" y="1546"/>
                  </a:cubicBezTo>
                  <a:cubicBezTo>
                    <a:pt x="2641" y="1546"/>
                    <a:pt x="2672" y="1546"/>
                    <a:pt x="2702" y="1548"/>
                  </a:cubicBezTo>
                  <a:cubicBezTo>
                    <a:pt x="3059" y="1565"/>
                    <a:pt x="3433" y="1599"/>
                    <a:pt x="3807" y="1633"/>
                  </a:cubicBezTo>
                  <a:cubicBezTo>
                    <a:pt x="3795" y="1694"/>
                    <a:pt x="3863" y="1774"/>
                    <a:pt x="3934" y="1774"/>
                  </a:cubicBezTo>
                  <a:cubicBezTo>
                    <a:pt x="3961" y="1774"/>
                    <a:pt x="3988" y="1763"/>
                    <a:pt x="4011" y="1735"/>
                  </a:cubicBezTo>
                  <a:cubicBezTo>
                    <a:pt x="4028" y="1701"/>
                    <a:pt x="4045" y="1684"/>
                    <a:pt x="4062" y="1650"/>
                  </a:cubicBezTo>
                  <a:cubicBezTo>
                    <a:pt x="4620" y="1688"/>
                    <a:pt x="5190" y="1727"/>
                    <a:pt x="5750" y="1727"/>
                  </a:cubicBezTo>
                  <a:cubicBezTo>
                    <a:pt x="6417" y="1727"/>
                    <a:pt x="7072" y="1672"/>
                    <a:pt x="7682" y="1497"/>
                  </a:cubicBezTo>
                  <a:cubicBezTo>
                    <a:pt x="7733" y="1480"/>
                    <a:pt x="7750" y="1378"/>
                    <a:pt x="7682" y="1378"/>
                  </a:cubicBezTo>
                  <a:cubicBezTo>
                    <a:pt x="7090" y="1288"/>
                    <a:pt x="6484" y="1264"/>
                    <a:pt x="5878" y="1264"/>
                  </a:cubicBezTo>
                  <a:cubicBezTo>
                    <a:pt x="5193" y="1264"/>
                    <a:pt x="4507" y="1294"/>
                    <a:pt x="3835" y="1294"/>
                  </a:cubicBezTo>
                  <a:cubicBezTo>
                    <a:pt x="3752" y="1294"/>
                    <a:pt x="3669" y="1294"/>
                    <a:pt x="3586" y="1293"/>
                  </a:cubicBezTo>
                  <a:cubicBezTo>
                    <a:pt x="3508" y="1291"/>
                    <a:pt x="3430" y="1290"/>
                    <a:pt x="3351" y="1290"/>
                  </a:cubicBezTo>
                  <a:cubicBezTo>
                    <a:pt x="2560" y="1290"/>
                    <a:pt x="1757" y="1362"/>
                    <a:pt x="953" y="1378"/>
                  </a:cubicBezTo>
                  <a:lnTo>
                    <a:pt x="953" y="1378"/>
                  </a:lnTo>
                  <a:cubicBezTo>
                    <a:pt x="969" y="1377"/>
                    <a:pt x="969" y="1361"/>
                    <a:pt x="969" y="1361"/>
                  </a:cubicBezTo>
                  <a:cubicBezTo>
                    <a:pt x="1020" y="1225"/>
                    <a:pt x="1105" y="1106"/>
                    <a:pt x="1173" y="970"/>
                  </a:cubicBezTo>
                  <a:cubicBezTo>
                    <a:pt x="1360" y="698"/>
                    <a:pt x="1564" y="443"/>
                    <a:pt x="1802" y="222"/>
                  </a:cubicBezTo>
                  <a:cubicBezTo>
                    <a:pt x="1844" y="179"/>
                    <a:pt x="1803" y="112"/>
                    <a:pt x="1749" y="112"/>
                  </a:cubicBezTo>
                  <a:cubicBezTo>
                    <a:pt x="1738" y="112"/>
                    <a:pt x="1727" y="115"/>
                    <a:pt x="1717" y="120"/>
                  </a:cubicBezTo>
                  <a:cubicBezTo>
                    <a:pt x="1428" y="273"/>
                    <a:pt x="1207" y="528"/>
                    <a:pt x="1020" y="783"/>
                  </a:cubicBezTo>
                  <a:cubicBezTo>
                    <a:pt x="935" y="902"/>
                    <a:pt x="731" y="1157"/>
                    <a:pt x="680" y="1378"/>
                  </a:cubicBezTo>
                  <a:cubicBezTo>
                    <a:pt x="595" y="1378"/>
                    <a:pt x="527" y="1378"/>
                    <a:pt x="442" y="1361"/>
                  </a:cubicBezTo>
                  <a:cubicBezTo>
                    <a:pt x="476" y="1327"/>
                    <a:pt x="476" y="1276"/>
                    <a:pt x="510" y="1225"/>
                  </a:cubicBezTo>
                  <a:cubicBezTo>
                    <a:pt x="578" y="1072"/>
                    <a:pt x="663" y="953"/>
                    <a:pt x="765" y="817"/>
                  </a:cubicBezTo>
                  <a:cubicBezTo>
                    <a:pt x="935" y="562"/>
                    <a:pt x="1139" y="341"/>
                    <a:pt x="1326" y="103"/>
                  </a:cubicBezTo>
                  <a:cubicBezTo>
                    <a:pt x="1364" y="52"/>
                    <a:pt x="1335" y="0"/>
                    <a:pt x="129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2503475" y="2073200"/>
              <a:ext cx="15950" cy="21025"/>
            </a:xfrm>
            <a:custGeom>
              <a:avLst/>
              <a:gdLst/>
              <a:ahLst/>
              <a:cxnLst/>
              <a:rect l="l" t="t" r="r" b="b"/>
              <a:pathLst>
                <a:path w="638" h="841" extrusionOk="0">
                  <a:moveTo>
                    <a:pt x="542" y="1"/>
                  </a:moveTo>
                  <a:cubicBezTo>
                    <a:pt x="525" y="1"/>
                    <a:pt x="507" y="10"/>
                    <a:pt x="494" y="33"/>
                  </a:cubicBezTo>
                  <a:cubicBezTo>
                    <a:pt x="409" y="135"/>
                    <a:pt x="307" y="237"/>
                    <a:pt x="222" y="356"/>
                  </a:cubicBezTo>
                  <a:cubicBezTo>
                    <a:pt x="137" y="458"/>
                    <a:pt x="1" y="594"/>
                    <a:pt x="1" y="730"/>
                  </a:cubicBezTo>
                  <a:cubicBezTo>
                    <a:pt x="1" y="785"/>
                    <a:pt x="46" y="841"/>
                    <a:pt x="100" y="841"/>
                  </a:cubicBezTo>
                  <a:cubicBezTo>
                    <a:pt x="112" y="841"/>
                    <a:pt x="124" y="838"/>
                    <a:pt x="137" y="832"/>
                  </a:cubicBezTo>
                  <a:cubicBezTo>
                    <a:pt x="273" y="781"/>
                    <a:pt x="307" y="662"/>
                    <a:pt x="375" y="560"/>
                  </a:cubicBezTo>
                  <a:cubicBezTo>
                    <a:pt x="460" y="407"/>
                    <a:pt x="544" y="271"/>
                    <a:pt x="612" y="118"/>
                  </a:cubicBezTo>
                  <a:cubicBezTo>
                    <a:pt x="637" y="68"/>
                    <a:pt x="590" y="1"/>
                    <a:pt x="54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2524725" y="2081225"/>
              <a:ext cx="10650" cy="7675"/>
            </a:xfrm>
            <a:custGeom>
              <a:avLst/>
              <a:gdLst/>
              <a:ahLst/>
              <a:cxnLst/>
              <a:rect l="l" t="t" r="r" b="b"/>
              <a:pathLst>
                <a:path w="426" h="307" extrusionOk="0">
                  <a:moveTo>
                    <a:pt x="204" y="1"/>
                  </a:moveTo>
                  <a:cubicBezTo>
                    <a:pt x="0" y="1"/>
                    <a:pt x="0" y="307"/>
                    <a:pt x="204" y="307"/>
                  </a:cubicBezTo>
                  <a:lnTo>
                    <a:pt x="221" y="307"/>
                  </a:lnTo>
                  <a:cubicBezTo>
                    <a:pt x="425" y="307"/>
                    <a:pt x="425" y="1"/>
                    <a:pt x="2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0"/>
            <p:cNvSpPr/>
            <p:nvPr/>
          </p:nvSpPr>
          <p:spPr>
            <a:xfrm>
              <a:off x="2453350" y="2099750"/>
              <a:ext cx="5125" cy="5800"/>
            </a:xfrm>
            <a:custGeom>
              <a:avLst/>
              <a:gdLst/>
              <a:ahLst/>
              <a:cxnLst/>
              <a:rect l="l" t="t" r="r" b="b"/>
              <a:pathLst>
                <a:path w="205" h="232" extrusionOk="0">
                  <a:moveTo>
                    <a:pt x="101" y="0"/>
                  </a:moveTo>
                  <a:cubicBezTo>
                    <a:pt x="56" y="0"/>
                    <a:pt x="10" y="36"/>
                    <a:pt x="0" y="93"/>
                  </a:cubicBezTo>
                  <a:cubicBezTo>
                    <a:pt x="0" y="110"/>
                    <a:pt x="0" y="110"/>
                    <a:pt x="0" y="127"/>
                  </a:cubicBezTo>
                  <a:cubicBezTo>
                    <a:pt x="0" y="186"/>
                    <a:pt x="52" y="232"/>
                    <a:pt x="98" y="232"/>
                  </a:cubicBezTo>
                  <a:cubicBezTo>
                    <a:pt x="105" y="232"/>
                    <a:pt x="112" y="231"/>
                    <a:pt x="119" y="229"/>
                  </a:cubicBezTo>
                  <a:cubicBezTo>
                    <a:pt x="136" y="212"/>
                    <a:pt x="153" y="212"/>
                    <a:pt x="170" y="195"/>
                  </a:cubicBezTo>
                  <a:cubicBezTo>
                    <a:pt x="204" y="178"/>
                    <a:pt x="204" y="127"/>
                    <a:pt x="204" y="93"/>
                  </a:cubicBezTo>
                  <a:cubicBezTo>
                    <a:pt x="187" y="93"/>
                    <a:pt x="187" y="76"/>
                    <a:pt x="187" y="76"/>
                  </a:cubicBezTo>
                  <a:cubicBezTo>
                    <a:pt x="172" y="23"/>
                    <a:pt x="137" y="0"/>
                    <a:pt x="10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0"/>
            <p:cNvSpPr/>
            <p:nvPr/>
          </p:nvSpPr>
          <p:spPr>
            <a:xfrm>
              <a:off x="2296150" y="2033750"/>
              <a:ext cx="42500" cy="5300"/>
            </a:xfrm>
            <a:custGeom>
              <a:avLst/>
              <a:gdLst/>
              <a:ahLst/>
              <a:cxnLst/>
              <a:rect l="l" t="t" r="r" b="b"/>
              <a:pathLst>
                <a:path w="1700" h="212" extrusionOk="0">
                  <a:moveTo>
                    <a:pt x="927" y="0"/>
                  </a:moveTo>
                  <a:cubicBezTo>
                    <a:pt x="637" y="0"/>
                    <a:pt x="342" y="37"/>
                    <a:pt x="51" y="64"/>
                  </a:cubicBezTo>
                  <a:cubicBezTo>
                    <a:pt x="0" y="81"/>
                    <a:pt x="0" y="166"/>
                    <a:pt x="51" y="166"/>
                  </a:cubicBezTo>
                  <a:cubicBezTo>
                    <a:pt x="342" y="194"/>
                    <a:pt x="633" y="211"/>
                    <a:pt x="922" y="211"/>
                  </a:cubicBezTo>
                  <a:cubicBezTo>
                    <a:pt x="1172" y="211"/>
                    <a:pt x="1421" y="198"/>
                    <a:pt x="1666" y="166"/>
                  </a:cubicBezTo>
                  <a:cubicBezTo>
                    <a:pt x="1700" y="166"/>
                    <a:pt x="1683" y="115"/>
                    <a:pt x="1666" y="115"/>
                  </a:cubicBezTo>
                  <a:cubicBezTo>
                    <a:pt x="1428" y="28"/>
                    <a:pt x="1180" y="0"/>
                    <a:pt x="92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2300800" y="2170400"/>
              <a:ext cx="18725" cy="5225"/>
            </a:xfrm>
            <a:custGeom>
              <a:avLst/>
              <a:gdLst/>
              <a:ahLst/>
              <a:cxnLst/>
              <a:rect l="l" t="t" r="r" b="b"/>
              <a:pathLst>
                <a:path w="749" h="209" extrusionOk="0">
                  <a:moveTo>
                    <a:pt x="557" y="1"/>
                  </a:moveTo>
                  <a:cubicBezTo>
                    <a:pt x="526" y="1"/>
                    <a:pt x="494" y="3"/>
                    <a:pt x="460" y="3"/>
                  </a:cubicBezTo>
                  <a:cubicBezTo>
                    <a:pt x="324" y="3"/>
                    <a:pt x="205" y="3"/>
                    <a:pt x="69" y="37"/>
                  </a:cubicBezTo>
                  <a:cubicBezTo>
                    <a:pt x="1" y="54"/>
                    <a:pt x="1" y="156"/>
                    <a:pt x="69" y="173"/>
                  </a:cubicBezTo>
                  <a:cubicBezTo>
                    <a:pt x="188" y="207"/>
                    <a:pt x="307" y="207"/>
                    <a:pt x="409" y="207"/>
                  </a:cubicBezTo>
                  <a:cubicBezTo>
                    <a:pt x="443" y="207"/>
                    <a:pt x="477" y="208"/>
                    <a:pt x="510" y="208"/>
                  </a:cubicBezTo>
                  <a:cubicBezTo>
                    <a:pt x="593" y="208"/>
                    <a:pt x="671" y="200"/>
                    <a:pt x="732" y="139"/>
                  </a:cubicBezTo>
                  <a:cubicBezTo>
                    <a:pt x="749" y="122"/>
                    <a:pt x="749" y="88"/>
                    <a:pt x="732" y="54"/>
                  </a:cubicBezTo>
                  <a:cubicBezTo>
                    <a:pt x="675" y="9"/>
                    <a:pt x="618" y="1"/>
                    <a:pt x="55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2310150" y="2158600"/>
              <a:ext cx="12775" cy="5575"/>
            </a:xfrm>
            <a:custGeom>
              <a:avLst/>
              <a:gdLst/>
              <a:ahLst/>
              <a:cxnLst/>
              <a:rect l="l" t="t" r="r" b="b"/>
              <a:pathLst>
                <a:path w="511" h="223" extrusionOk="0">
                  <a:moveTo>
                    <a:pt x="282" y="1"/>
                  </a:moveTo>
                  <a:cubicBezTo>
                    <a:pt x="213" y="1"/>
                    <a:pt x="142" y="17"/>
                    <a:pt x="86" y="33"/>
                  </a:cubicBezTo>
                  <a:cubicBezTo>
                    <a:pt x="1" y="50"/>
                    <a:pt x="18" y="169"/>
                    <a:pt x="103" y="169"/>
                  </a:cubicBezTo>
                  <a:cubicBezTo>
                    <a:pt x="209" y="169"/>
                    <a:pt x="301" y="223"/>
                    <a:pt x="404" y="223"/>
                  </a:cubicBezTo>
                  <a:cubicBezTo>
                    <a:pt x="417" y="223"/>
                    <a:pt x="430" y="222"/>
                    <a:pt x="443" y="220"/>
                  </a:cubicBezTo>
                  <a:cubicBezTo>
                    <a:pt x="511" y="203"/>
                    <a:pt x="511" y="118"/>
                    <a:pt x="477" y="84"/>
                  </a:cubicBezTo>
                  <a:cubicBezTo>
                    <a:pt x="432" y="21"/>
                    <a:pt x="358" y="1"/>
                    <a:pt x="28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2375675" y="2184625"/>
              <a:ext cx="16075" cy="16100"/>
            </a:xfrm>
            <a:custGeom>
              <a:avLst/>
              <a:gdLst/>
              <a:ahLst/>
              <a:cxnLst/>
              <a:rect l="l" t="t" r="r" b="b"/>
              <a:pathLst>
                <a:path w="643" h="644" extrusionOk="0">
                  <a:moveTo>
                    <a:pt x="58" y="1"/>
                  </a:moveTo>
                  <a:cubicBezTo>
                    <a:pt x="29" y="1"/>
                    <a:pt x="1" y="40"/>
                    <a:pt x="14" y="80"/>
                  </a:cubicBezTo>
                  <a:cubicBezTo>
                    <a:pt x="82" y="199"/>
                    <a:pt x="167" y="284"/>
                    <a:pt x="269" y="386"/>
                  </a:cubicBezTo>
                  <a:cubicBezTo>
                    <a:pt x="354" y="488"/>
                    <a:pt x="456" y="624"/>
                    <a:pt x="592" y="641"/>
                  </a:cubicBezTo>
                  <a:cubicBezTo>
                    <a:pt x="597" y="643"/>
                    <a:pt x="601" y="644"/>
                    <a:pt x="605" y="644"/>
                  </a:cubicBezTo>
                  <a:cubicBezTo>
                    <a:pt x="630" y="644"/>
                    <a:pt x="643" y="602"/>
                    <a:pt x="643" y="573"/>
                  </a:cubicBezTo>
                  <a:cubicBezTo>
                    <a:pt x="626" y="454"/>
                    <a:pt x="490" y="386"/>
                    <a:pt x="405" y="318"/>
                  </a:cubicBezTo>
                  <a:cubicBezTo>
                    <a:pt x="286" y="216"/>
                    <a:pt x="184" y="131"/>
                    <a:pt x="82" y="12"/>
                  </a:cubicBezTo>
                  <a:cubicBezTo>
                    <a:pt x="74" y="4"/>
                    <a:pt x="66" y="1"/>
                    <a:pt x="5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2374300" y="2209250"/>
              <a:ext cx="8975" cy="9950"/>
            </a:xfrm>
            <a:custGeom>
              <a:avLst/>
              <a:gdLst/>
              <a:ahLst/>
              <a:cxnLst/>
              <a:rect l="l" t="t" r="r" b="b"/>
              <a:pathLst>
                <a:path w="359" h="398" extrusionOk="0">
                  <a:moveTo>
                    <a:pt x="109" y="0"/>
                  </a:moveTo>
                  <a:cubicBezTo>
                    <a:pt x="47" y="0"/>
                    <a:pt x="1" y="84"/>
                    <a:pt x="52" y="148"/>
                  </a:cubicBezTo>
                  <a:cubicBezTo>
                    <a:pt x="103" y="216"/>
                    <a:pt x="137" y="301"/>
                    <a:pt x="205" y="369"/>
                  </a:cubicBezTo>
                  <a:cubicBezTo>
                    <a:pt x="215" y="389"/>
                    <a:pt x="237" y="397"/>
                    <a:pt x="260" y="397"/>
                  </a:cubicBezTo>
                  <a:cubicBezTo>
                    <a:pt x="276" y="397"/>
                    <a:pt x="293" y="393"/>
                    <a:pt x="307" y="386"/>
                  </a:cubicBezTo>
                  <a:cubicBezTo>
                    <a:pt x="324" y="369"/>
                    <a:pt x="341" y="369"/>
                    <a:pt x="341" y="352"/>
                  </a:cubicBezTo>
                  <a:cubicBezTo>
                    <a:pt x="358" y="318"/>
                    <a:pt x="358" y="284"/>
                    <a:pt x="341" y="250"/>
                  </a:cubicBezTo>
                  <a:cubicBezTo>
                    <a:pt x="290" y="182"/>
                    <a:pt x="239" y="97"/>
                    <a:pt x="171" y="29"/>
                  </a:cubicBezTo>
                  <a:cubicBezTo>
                    <a:pt x="150" y="9"/>
                    <a:pt x="129" y="0"/>
                    <a:pt x="10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2362150" y="2020250"/>
              <a:ext cx="26150" cy="19875"/>
            </a:xfrm>
            <a:custGeom>
              <a:avLst/>
              <a:gdLst/>
              <a:ahLst/>
              <a:cxnLst/>
              <a:rect l="l" t="t" r="r" b="b"/>
              <a:pathLst>
                <a:path w="1046" h="795" extrusionOk="0">
                  <a:moveTo>
                    <a:pt x="59" y="0"/>
                  </a:moveTo>
                  <a:cubicBezTo>
                    <a:pt x="29" y="0"/>
                    <a:pt x="1" y="50"/>
                    <a:pt x="28" y="78"/>
                  </a:cubicBezTo>
                  <a:cubicBezTo>
                    <a:pt x="181" y="197"/>
                    <a:pt x="334" y="332"/>
                    <a:pt x="504" y="451"/>
                  </a:cubicBezTo>
                  <a:cubicBezTo>
                    <a:pt x="657" y="587"/>
                    <a:pt x="810" y="723"/>
                    <a:pt x="997" y="791"/>
                  </a:cubicBezTo>
                  <a:cubicBezTo>
                    <a:pt x="1002" y="794"/>
                    <a:pt x="1006" y="795"/>
                    <a:pt x="1010" y="795"/>
                  </a:cubicBezTo>
                  <a:cubicBezTo>
                    <a:pt x="1035" y="795"/>
                    <a:pt x="1046" y="755"/>
                    <a:pt x="1031" y="740"/>
                  </a:cubicBezTo>
                  <a:cubicBezTo>
                    <a:pt x="895" y="587"/>
                    <a:pt x="725" y="485"/>
                    <a:pt x="572" y="383"/>
                  </a:cubicBezTo>
                  <a:cubicBezTo>
                    <a:pt x="402" y="248"/>
                    <a:pt x="232" y="129"/>
                    <a:pt x="79" y="10"/>
                  </a:cubicBezTo>
                  <a:cubicBezTo>
                    <a:pt x="73" y="3"/>
                    <a:pt x="66" y="0"/>
                    <a:pt x="5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2366025" y="2004975"/>
              <a:ext cx="22750" cy="18925"/>
            </a:xfrm>
            <a:custGeom>
              <a:avLst/>
              <a:gdLst/>
              <a:ahLst/>
              <a:cxnLst/>
              <a:rect l="l" t="t" r="r" b="b"/>
              <a:pathLst>
                <a:path w="910" h="757" extrusionOk="0">
                  <a:moveTo>
                    <a:pt x="80" y="1"/>
                  </a:moveTo>
                  <a:cubicBezTo>
                    <a:pt x="29" y="1"/>
                    <a:pt x="0" y="65"/>
                    <a:pt x="43" y="94"/>
                  </a:cubicBezTo>
                  <a:cubicBezTo>
                    <a:pt x="213" y="213"/>
                    <a:pt x="349" y="332"/>
                    <a:pt x="485" y="468"/>
                  </a:cubicBezTo>
                  <a:cubicBezTo>
                    <a:pt x="587" y="570"/>
                    <a:pt x="706" y="757"/>
                    <a:pt x="859" y="757"/>
                  </a:cubicBezTo>
                  <a:cubicBezTo>
                    <a:pt x="876" y="757"/>
                    <a:pt x="910" y="740"/>
                    <a:pt x="910" y="706"/>
                  </a:cubicBezTo>
                  <a:cubicBezTo>
                    <a:pt x="910" y="553"/>
                    <a:pt x="706" y="451"/>
                    <a:pt x="604" y="349"/>
                  </a:cubicBezTo>
                  <a:cubicBezTo>
                    <a:pt x="451" y="213"/>
                    <a:pt x="281" y="94"/>
                    <a:pt x="111" y="9"/>
                  </a:cubicBezTo>
                  <a:cubicBezTo>
                    <a:pt x="100" y="3"/>
                    <a:pt x="90" y="1"/>
                    <a:pt x="8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2372350" y="1987100"/>
              <a:ext cx="14725" cy="15975"/>
            </a:xfrm>
            <a:custGeom>
              <a:avLst/>
              <a:gdLst/>
              <a:ahLst/>
              <a:cxnLst/>
              <a:rect l="l" t="t" r="r" b="b"/>
              <a:pathLst>
                <a:path w="589" h="639" extrusionOk="0">
                  <a:moveTo>
                    <a:pt x="68" y="1"/>
                  </a:moveTo>
                  <a:cubicBezTo>
                    <a:pt x="29" y="1"/>
                    <a:pt x="1" y="50"/>
                    <a:pt x="28" y="78"/>
                  </a:cubicBezTo>
                  <a:cubicBezTo>
                    <a:pt x="130" y="197"/>
                    <a:pt x="215" y="316"/>
                    <a:pt x="300" y="418"/>
                  </a:cubicBezTo>
                  <a:cubicBezTo>
                    <a:pt x="368" y="520"/>
                    <a:pt x="419" y="639"/>
                    <a:pt x="538" y="639"/>
                  </a:cubicBezTo>
                  <a:cubicBezTo>
                    <a:pt x="572" y="639"/>
                    <a:pt x="589" y="622"/>
                    <a:pt x="589" y="588"/>
                  </a:cubicBezTo>
                  <a:cubicBezTo>
                    <a:pt x="589" y="469"/>
                    <a:pt x="487" y="418"/>
                    <a:pt x="419" y="333"/>
                  </a:cubicBezTo>
                  <a:cubicBezTo>
                    <a:pt x="317" y="231"/>
                    <a:pt x="215" y="112"/>
                    <a:pt x="96" y="10"/>
                  </a:cubicBezTo>
                  <a:cubicBezTo>
                    <a:pt x="86" y="3"/>
                    <a:pt x="77" y="1"/>
                    <a:pt x="6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2376450" y="1970350"/>
              <a:ext cx="8100" cy="4275"/>
            </a:xfrm>
            <a:custGeom>
              <a:avLst/>
              <a:gdLst/>
              <a:ahLst/>
              <a:cxnLst/>
              <a:rect l="l" t="t" r="r" b="b"/>
              <a:pathLst>
                <a:path w="324" h="171" extrusionOk="0">
                  <a:moveTo>
                    <a:pt x="85" y="0"/>
                  </a:moveTo>
                  <a:cubicBezTo>
                    <a:pt x="0" y="0"/>
                    <a:pt x="0" y="119"/>
                    <a:pt x="85" y="119"/>
                  </a:cubicBezTo>
                  <a:cubicBezTo>
                    <a:pt x="153" y="136"/>
                    <a:pt x="187" y="170"/>
                    <a:pt x="255" y="170"/>
                  </a:cubicBezTo>
                  <a:cubicBezTo>
                    <a:pt x="289" y="170"/>
                    <a:pt x="323" y="136"/>
                    <a:pt x="306" y="102"/>
                  </a:cubicBezTo>
                  <a:cubicBezTo>
                    <a:pt x="272" y="0"/>
                    <a:pt x="170" y="0"/>
                    <a:pt x="8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2380700" y="1950375"/>
              <a:ext cx="5950" cy="3850"/>
            </a:xfrm>
            <a:custGeom>
              <a:avLst/>
              <a:gdLst/>
              <a:ahLst/>
              <a:cxnLst/>
              <a:rect l="l" t="t" r="r" b="b"/>
              <a:pathLst>
                <a:path w="238" h="154" extrusionOk="0">
                  <a:moveTo>
                    <a:pt x="68" y="0"/>
                  </a:moveTo>
                  <a:cubicBezTo>
                    <a:pt x="17" y="0"/>
                    <a:pt x="0" y="34"/>
                    <a:pt x="0" y="85"/>
                  </a:cubicBezTo>
                  <a:cubicBezTo>
                    <a:pt x="0" y="119"/>
                    <a:pt x="17" y="153"/>
                    <a:pt x="68" y="153"/>
                  </a:cubicBezTo>
                  <a:lnTo>
                    <a:pt x="170" y="153"/>
                  </a:lnTo>
                  <a:cubicBezTo>
                    <a:pt x="238" y="136"/>
                    <a:pt x="238" y="17"/>
                    <a:pt x="17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2385800" y="1915325"/>
              <a:ext cx="3400" cy="4375"/>
            </a:xfrm>
            <a:custGeom>
              <a:avLst/>
              <a:gdLst/>
              <a:ahLst/>
              <a:cxnLst/>
              <a:rect l="l" t="t" r="r" b="b"/>
              <a:pathLst>
                <a:path w="136" h="175" extrusionOk="0">
                  <a:moveTo>
                    <a:pt x="68" y="0"/>
                  </a:moveTo>
                  <a:cubicBezTo>
                    <a:pt x="51" y="0"/>
                    <a:pt x="34" y="9"/>
                    <a:pt x="17" y="26"/>
                  </a:cubicBezTo>
                  <a:cubicBezTo>
                    <a:pt x="0" y="60"/>
                    <a:pt x="0" y="77"/>
                    <a:pt x="0" y="111"/>
                  </a:cubicBezTo>
                  <a:cubicBezTo>
                    <a:pt x="0" y="153"/>
                    <a:pt x="34" y="174"/>
                    <a:pt x="68" y="174"/>
                  </a:cubicBezTo>
                  <a:cubicBezTo>
                    <a:pt x="102" y="174"/>
                    <a:pt x="136" y="153"/>
                    <a:pt x="136" y="111"/>
                  </a:cubicBezTo>
                  <a:cubicBezTo>
                    <a:pt x="136" y="77"/>
                    <a:pt x="136" y="60"/>
                    <a:pt x="119" y="26"/>
                  </a:cubicBezTo>
                  <a:cubicBezTo>
                    <a:pt x="102" y="9"/>
                    <a:pt x="85" y="0"/>
                    <a:pt x="6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2465850" y="2104850"/>
              <a:ext cx="24900" cy="16375"/>
            </a:xfrm>
            <a:custGeom>
              <a:avLst/>
              <a:gdLst/>
              <a:ahLst/>
              <a:cxnLst/>
              <a:rect l="l" t="t" r="r" b="b"/>
              <a:pathLst>
                <a:path w="996" h="655" extrusionOk="0">
                  <a:moveTo>
                    <a:pt x="101" y="1"/>
                  </a:moveTo>
                  <a:cubicBezTo>
                    <a:pt x="44" y="1"/>
                    <a:pt x="0" y="80"/>
                    <a:pt x="44" y="110"/>
                  </a:cubicBezTo>
                  <a:cubicBezTo>
                    <a:pt x="180" y="229"/>
                    <a:pt x="316" y="314"/>
                    <a:pt x="452" y="416"/>
                  </a:cubicBezTo>
                  <a:cubicBezTo>
                    <a:pt x="582" y="496"/>
                    <a:pt x="742" y="655"/>
                    <a:pt x="904" y="655"/>
                  </a:cubicBezTo>
                  <a:cubicBezTo>
                    <a:pt x="912" y="655"/>
                    <a:pt x="920" y="654"/>
                    <a:pt x="928" y="653"/>
                  </a:cubicBezTo>
                  <a:cubicBezTo>
                    <a:pt x="979" y="653"/>
                    <a:pt x="996" y="619"/>
                    <a:pt x="979" y="585"/>
                  </a:cubicBezTo>
                  <a:cubicBezTo>
                    <a:pt x="911" y="449"/>
                    <a:pt x="724" y="382"/>
                    <a:pt x="588" y="297"/>
                  </a:cubicBezTo>
                  <a:cubicBezTo>
                    <a:pt x="435" y="212"/>
                    <a:pt x="282" y="110"/>
                    <a:pt x="129" y="8"/>
                  </a:cubicBezTo>
                  <a:cubicBezTo>
                    <a:pt x="120" y="3"/>
                    <a:pt x="110" y="1"/>
                    <a:pt x="10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2512950" y="2105375"/>
              <a:ext cx="15200" cy="8825"/>
            </a:xfrm>
            <a:custGeom>
              <a:avLst/>
              <a:gdLst/>
              <a:ahLst/>
              <a:cxnLst/>
              <a:rect l="l" t="t" r="r" b="b"/>
              <a:pathLst>
                <a:path w="608" h="353" extrusionOk="0">
                  <a:moveTo>
                    <a:pt x="77" y="0"/>
                  </a:moveTo>
                  <a:cubicBezTo>
                    <a:pt x="34" y="0"/>
                    <a:pt x="0" y="42"/>
                    <a:pt x="30" y="72"/>
                  </a:cubicBezTo>
                  <a:cubicBezTo>
                    <a:pt x="81" y="157"/>
                    <a:pt x="148" y="208"/>
                    <a:pt x="250" y="259"/>
                  </a:cubicBezTo>
                  <a:cubicBezTo>
                    <a:pt x="320" y="300"/>
                    <a:pt x="411" y="353"/>
                    <a:pt x="498" y="353"/>
                  </a:cubicBezTo>
                  <a:cubicBezTo>
                    <a:pt x="518" y="353"/>
                    <a:pt x="537" y="350"/>
                    <a:pt x="556" y="344"/>
                  </a:cubicBezTo>
                  <a:cubicBezTo>
                    <a:pt x="590" y="327"/>
                    <a:pt x="607" y="293"/>
                    <a:pt x="590" y="259"/>
                  </a:cubicBezTo>
                  <a:cubicBezTo>
                    <a:pt x="539" y="174"/>
                    <a:pt x="471" y="157"/>
                    <a:pt x="386" y="140"/>
                  </a:cubicBezTo>
                  <a:cubicBezTo>
                    <a:pt x="284" y="106"/>
                    <a:pt x="182" y="55"/>
                    <a:pt x="98" y="4"/>
                  </a:cubicBezTo>
                  <a:cubicBezTo>
                    <a:pt x="91" y="1"/>
                    <a:pt x="84" y="0"/>
                    <a:pt x="7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2534400" y="2105850"/>
              <a:ext cx="9900" cy="6850"/>
            </a:xfrm>
            <a:custGeom>
              <a:avLst/>
              <a:gdLst/>
              <a:ahLst/>
              <a:cxnLst/>
              <a:rect l="l" t="t" r="r" b="b"/>
              <a:pathLst>
                <a:path w="396" h="274" extrusionOk="0">
                  <a:moveTo>
                    <a:pt x="110" y="0"/>
                  </a:moveTo>
                  <a:cubicBezTo>
                    <a:pt x="45" y="0"/>
                    <a:pt x="0" y="100"/>
                    <a:pt x="55" y="155"/>
                  </a:cubicBezTo>
                  <a:cubicBezTo>
                    <a:pt x="106" y="206"/>
                    <a:pt x="191" y="274"/>
                    <a:pt x="276" y="274"/>
                  </a:cubicBezTo>
                  <a:cubicBezTo>
                    <a:pt x="344" y="274"/>
                    <a:pt x="395" y="223"/>
                    <a:pt x="395" y="155"/>
                  </a:cubicBezTo>
                  <a:cubicBezTo>
                    <a:pt x="395" y="121"/>
                    <a:pt x="378" y="121"/>
                    <a:pt x="361" y="104"/>
                  </a:cubicBezTo>
                  <a:cubicBezTo>
                    <a:pt x="293" y="70"/>
                    <a:pt x="208" y="70"/>
                    <a:pt x="157" y="19"/>
                  </a:cubicBezTo>
                  <a:cubicBezTo>
                    <a:pt x="141" y="6"/>
                    <a:pt x="125" y="0"/>
                    <a:pt x="11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30">
            <a:extLst>
              <a:ext uri="{C183D7F6-B498-43B3-948B-1728B52AA6E4}">
                <adec:decorative xmlns:adec="http://schemas.microsoft.com/office/drawing/2017/decorative" val="1"/>
              </a:ext>
            </a:extLst>
          </p:cNvPr>
          <p:cNvGrpSpPr/>
          <p:nvPr/>
        </p:nvGrpSpPr>
        <p:grpSpPr>
          <a:xfrm>
            <a:off x="6368928" y="4117551"/>
            <a:ext cx="1409485" cy="486451"/>
            <a:chOff x="3277675" y="1266550"/>
            <a:chExt cx="803400" cy="277275"/>
          </a:xfrm>
        </p:grpSpPr>
        <p:sp>
          <p:nvSpPr>
            <p:cNvPr id="2313" name="Google Shape;2313;p30"/>
            <p:cNvSpPr/>
            <p:nvPr/>
          </p:nvSpPr>
          <p:spPr>
            <a:xfrm>
              <a:off x="3420800" y="1333175"/>
              <a:ext cx="660275" cy="191175"/>
            </a:xfrm>
            <a:custGeom>
              <a:avLst/>
              <a:gdLst/>
              <a:ahLst/>
              <a:cxnLst/>
              <a:rect l="l" t="t" r="r" b="b"/>
              <a:pathLst>
                <a:path w="26411" h="7647" extrusionOk="0">
                  <a:moveTo>
                    <a:pt x="12549" y="2776"/>
                  </a:moveTo>
                  <a:cubicBezTo>
                    <a:pt x="12591" y="2776"/>
                    <a:pt x="12634" y="2778"/>
                    <a:pt x="12678" y="2782"/>
                  </a:cubicBezTo>
                  <a:cubicBezTo>
                    <a:pt x="12593" y="2952"/>
                    <a:pt x="12610" y="3156"/>
                    <a:pt x="12729" y="3292"/>
                  </a:cubicBezTo>
                  <a:cubicBezTo>
                    <a:pt x="12474" y="3241"/>
                    <a:pt x="12202" y="3207"/>
                    <a:pt x="11931" y="3207"/>
                  </a:cubicBezTo>
                  <a:cubicBezTo>
                    <a:pt x="11905" y="3198"/>
                    <a:pt x="11875" y="3198"/>
                    <a:pt x="11843" y="3198"/>
                  </a:cubicBezTo>
                  <a:cubicBezTo>
                    <a:pt x="11812" y="3198"/>
                    <a:pt x="11778" y="3198"/>
                    <a:pt x="11744" y="3190"/>
                  </a:cubicBezTo>
                  <a:cubicBezTo>
                    <a:pt x="11829" y="3037"/>
                    <a:pt x="11948" y="2918"/>
                    <a:pt x="12151" y="2850"/>
                  </a:cubicBezTo>
                  <a:cubicBezTo>
                    <a:pt x="12281" y="2798"/>
                    <a:pt x="12411" y="2776"/>
                    <a:pt x="12549" y="2776"/>
                  </a:cubicBezTo>
                  <a:close/>
                  <a:moveTo>
                    <a:pt x="11047" y="2765"/>
                  </a:moveTo>
                  <a:lnTo>
                    <a:pt x="11047" y="2765"/>
                  </a:lnTo>
                  <a:cubicBezTo>
                    <a:pt x="11030" y="2935"/>
                    <a:pt x="11064" y="3088"/>
                    <a:pt x="11149" y="3224"/>
                  </a:cubicBezTo>
                  <a:cubicBezTo>
                    <a:pt x="10809" y="3258"/>
                    <a:pt x="10469" y="3326"/>
                    <a:pt x="10146" y="3427"/>
                  </a:cubicBezTo>
                  <a:cubicBezTo>
                    <a:pt x="10316" y="3088"/>
                    <a:pt x="10656" y="2833"/>
                    <a:pt x="11047" y="2765"/>
                  </a:cubicBezTo>
                  <a:close/>
                  <a:moveTo>
                    <a:pt x="13990" y="3049"/>
                  </a:moveTo>
                  <a:cubicBezTo>
                    <a:pt x="14022" y="3049"/>
                    <a:pt x="14055" y="3050"/>
                    <a:pt x="14089" y="3054"/>
                  </a:cubicBezTo>
                  <a:cubicBezTo>
                    <a:pt x="13936" y="3258"/>
                    <a:pt x="13851" y="3546"/>
                    <a:pt x="13970" y="3767"/>
                  </a:cubicBezTo>
                  <a:cubicBezTo>
                    <a:pt x="13715" y="3597"/>
                    <a:pt x="13426" y="3478"/>
                    <a:pt x="13137" y="3393"/>
                  </a:cubicBezTo>
                  <a:cubicBezTo>
                    <a:pt x="13399" y="3193"/>
                    <a:pt x="13675" y="3049"/>
                    <a:pt x="13990" y="3049"/>
                  </a:cubicBezTo>
                  <a:close/>
                  <a:moveTo>
                    <a:pt x="9585" y="3224"/>
                  </a:moveTo>
                  <a:cubicBezTo>
                    <a:pt x="9585" y="3326"/>
                    <a:pt x="9602" y="3444"/>
                    <a:pt x="9687" y="3512"/>
                  </a:cubicBezTo>
                  <a:cubicBezTo>
                    <a:pt x="9704" y="3529"/>
                    <a:pt x="9738" y="3563"/>
                    <a:pt x="9772" y="3563"/>
                  </a:cubicBezTo>
                  <a:cubicBezTo>
                    <a:pt x="9466" y="3699"/>
                    <a:pt x="9194" y="3852"/>
                    <a:pt x="8939" y="4056"/>
                  </a:cubicBezTo>
                  <a:cubicBezTo>
                    <a:pt x="9041" y="3682"/>
                    <a:pt x="9194" y="3292"/>
                    <a:pt x="9585" y="3224"/>
                  </a:cubicBezTo>
                  <a:close/>
                  <a:moveTo>
                    <a:pt x="20615" y="3801"/>
                  </a:moveTo>
                  <a:cubicBezTo>
                    <a:pt x="20632" y="3954"/>
                    <a:pt x="20700" y="4141"/>
                    <a:pt x="20785" y="4243"/>
                  </a:cubicBezTo>
                  <a:cubicBezTo>
                    <a:pt x="20513" y="4243"/>
                    <a:pt x="20241" y="4243"/>
                    <a:pt x="19969" y="4260"/>
                  </a:cubicBezTo>
                  <a:cubicBezTo>
                    <a:pt x="20122" y="4039"/>
                    <a:pt x="20360" y="3869"/>
                    <a:pt x="20615" y="3801"/>
                  </a:cubicBezTo>
                  <a:close/>
                  <a:moveTo>
                    <a:pt x="21784" y="4103"/>
                  </a:moveTo>
                  <a:cubicBezTo>
                    <a:pt x="21846" y="4103"/>
                    <a:pt x="21906" y="4123"/>
                    <a:pt x="21958" y="4175"/>
                  </a:cubicBezTo>
                  <a:cubicBezTo>
                    <a:pt x="22009" y="4209"/>
                    <a:pt x="22043" y="4243"/>
                    <a:pt x="22094" y="4277"/>
                  </a:cubicBezTo>
                  <a:cubicBezTo>
                    <a:pt x="21873" y="4277"/>
                    <a:pt x="21652" y="4260"/>
                    <a:pt x="21431" y="4260"/>
                  </a:cubicBezTo>
                  <a:cubicBezTo>
                    <a:pt x="21532" y="4182"/>
                    <a:pt x="21663" y="4103"/>
                    <a:pt x="21784" y="4103"/>
                  </a:cubicBezTo>
                  <a:close/>
                  <a:moveTo>
                    <a:pt x="14813" y="3856"/>
                  </a:moveTo>
                  <a:cubicBezTo>
                    <a:pt x="14940" y="3856"/>
                    <a:pt x="15064" y="3886"/>
                    <a:pt x="15160" y="3954"/>
                  </a:cubicBezTo>
                  <a:cubicBezTo>
                    <a:pt x="15024" y="4039"/>
                    <a:pt x="14905" y="4175"/>
                    <a:pt x="14820" y="4311"/>
                  </a:cubicBezTo>
                  <a:cubicBezTo>
                    <a:pt x="14786" y="4362"/>
                    <a:pt x="14769" y="4430"/>
                    <a:pt x="14752" y="4481"/>
                  </a:cubicBezTo>
                  <a:cubicBezTo>
                    <a:pt x="14718" y="4464"/>
                    <a:pt x="14718" y="4430"/>
                    <a:pt x="14684" y="4396"/>
                  </a:cubicBezTo>
                  <a:cubicBezTo>
                    <a:pt x="14582" y="4260"/>
                    <a:pt x="14446" y="4141"/>
                    <a:pt x="14310" y="4022"/>
                  </a:cubicBezTo>
                  <a:cubicBezTo>
                    <a:pt x="14431" y="3921"/>
                    <a:pt x="14626" y="3856"/>
                    <a:pt x="14813" y="3856"/>
                  </a:cubicBezTo>
                  <a:close/>
                  <a:moveTo>
                    <a:pt x="3676" y="4045"/>
                  </a:moveTo>
                  <a:cubicBezTo>
                    <a:pt x="3740" y="4045"/>
                    <a:pt x="3810" y="4059"/>
                    <a:pt x="3892" y="4090"/>
                  </a:cubicBezTo>
                  <a:cubicBezTo>
                    <a:pt x="3858" y="4243"/>
                    <a:pt x="3875" y="4464"/>
                    <a:pt x="3977" y="4549"/>
                  </a:cubicBezTo>
                  <a:cubicBezTo>
                    <a:pt x="3896" y="4545"/>
                    <a:pt x="3815" y="4543"/>
                    <a:pt x="3735" y="4543"/>
                  </a:cubicBezTo>
                  <a:cubicBezTo>
                    <a:pt x="3494" y="4543"/>
                    <a:pt x="3255" y="4562"/>
                    <a:pt x="3025" y="4600"/>
                  </a:cubicBezTo>
                  <a:cubicBezTo>
                    <a:pt x="3076" y="4549"/>
                    <a:pt x="3110" y="4498"/>
                    <a:pt x="3161" y="4430"/>
                  </a:cubicBezTo>
                  <a:cubicBezTo>
                    <a:pt x="3332" y="4207"/>
                    <a:pt x="3462" y="4045"/>
                    <a:pt x="3676" y="4045"/>
                  </a:cubicBezTo>
                  <a:close/>
                  <a:moveTo>
                    <a:pt x="19306" y="3920"/>
                  </a:moveTo>
                  <a:cubicBezTo>
                    <a:pt x="19306" y="4073"/>
                    <a:pt x="19391" y="4226"/>
                    <a:pt x="19510" y="4311"/>
                  </a:cubicBezTo>
                  <a:cubicBezTo>
                    <a:pt x="19442" y="4328"/>
                    <a:pt x="19357" y="4328"/>
                    <a:pt x="19289" y="4345"/>
                  </a:cubicBezTo>
                  <a:cubicBezTo>
                    <a:pt x="19018" y="4396"/>
                    <a:pt x="18746" y="4481"/>
                    <a:pt x="18491" y="4600"/>
                  </a:cubicBezTo>
                  <a:cubicBezTo>
                    <a:pt x="18729" y="4311"/>
                    <a:pt x="18950" y="4056"/>
                    <a:pt x="19306" y="3920"/>
                  </a:cubicBezTo>
                  <a:close/>
                  <a:moveTo>
                    <a:pt x="4898" y="4172"/>
                  </a:moveTo>
                  <a:cubicBezTo>
                    <a:pt x="4944" y="4172"/>
                    <a:pt x="4988" y="4178"/>
                    <a:pt x="5031" y="4192"/>
                  </a:cubicBezTo>
                  <a:cubicBezTo>
                    <a:pt x="4963" y="4362"/>
                    <a:pt x="4963" y="4583"/>
                    <a:pt x="5065" y="4719"/>
                  </a:cubicBezTo>
                  <a:cubicBezTo>
                    <a:pt x="4810" y="4651"/>
                    <a:pt x="4521" y="4600"/>
                    <a:pt x="4249" y="4566"/>
                  </a:cubicBezTo>
                  <a:cubicBezTo>
                    <a:pt x="4351" y="4464"/>
                    <a:pt x="4419" y="4362"/>
                    <a:pt x="4555" y="4277"/>
                  </a:cubicBezTo>
                  <a:cubicBezTo>
                    <a:pt x="4653" y="4216"/>
                    <a:pt x="4779" y="4172"/>
                    <a:pt x="4898" y="4172"/>
                  </a:cubicBezTo>
                  <a:close/>
                  <a:moveTo>
                    <a:pt x="2481" y="4396"/>
                  </a:moveTo>
                  <a:lnTo>
                    <a:pt x="2481" y="4396"/>
                  </a:lnTo>
                  <a:cubicBezTo>
                    <a:pt x="2464" y="4515"/>
                    <a:pt x="2481" y="4617"/>
                    <a:pt x="2549" y="4702"/>
                  </a:cubicBezTo>
                  <a:cubicBezTo>
                    <a:pt x="2277" y="4770"/>
                    <a:pt x="2005" y="4872"/>
                    <a:pt x="1768" y="5008"/>
                  </a:cubicBezTo>
                  <a:cubicBezTo>
                    <a:pt x="1937" y="4702"/>
                    <a:pt x="2141" y="4481"/>
                    <a:pt x="2481" y="4396"/>
                  </a:cubicBezTo>
                  <a:close/>
                  <a:moveTo>
                    <a:pt x="8328" y="4056"/>
                  </a:moveTo>
                  <a:cubicBezTo>
                    <a:pt x="8362" y="4175"/>
                    <a:pt x="8447" y="4294"/>
                    <a:pt x="8566" y="4362"/>
                  </a:cubicBezTo>
                  <a:cubicBezTo>
                    <a:pt x="8345" y="4583"/>
                    <a:pt x="8124" y="4855"/>
                    <a:pt x="7937" y="5144"/>
                  </a:cubicBezTo>
                  <a:cubicBezTo>
                    <a:pt x="7954" y="4957"/>
                    <a:pt x="7954" y="4770"/>
                    <a:pt x="7971" y="4600"/>
                  </a:cubicBezTo>
                  <a:cubicBezTo>
                    <a:pt x="8022" y="4362"/>
                    <a:pt x="8158" y="4192"/>
                    <a:pt x="8328" y="4056"/>
                  </a:cubicBezTo>
                  <a:close/>
                  <a:moveTo>
                    <a:pt x="6152" y="4515"/>
                  </a:moveTo>
                  <a:cubicBezTo>
                    <a:pt x="6033" y="4719"/>
                    <a:pt x="5965" y="5008"/>
                    <a:pt x="6016" y="5246"/>
                  </a:cubicBezTo>
                  <a:cubicBezTo>
                    <a:pt x="5829" y="5093"/>
                    <a:pt x="5625" y="4957"/>
                    <a:pt x="5404" y="4855"/>
                  </a:cubicBezTo>
                  <a:cubicBezTo>
                    <a:pt x="5523" y="4617"/>
                    <a:pt x="5863" y="4515"/>
                    <a:pt x="6152" y="4515"/>
                  </a:cubicBezTo>
                  <a:close/>
                  <a:moveTo>
                    <a:pt x="14973" y="4804"/>
                  </a:moveTo>
                  <a:cubicBezTo>
                    <a:pt x="15160" y="4821"/>
                    <a:pt x="15703" y="4872"/>
                    <a:pt x="15652" y="4974"/>
                  </a:cubicBezTo>
                  <a:cubicBezTo>
                    <a:pt x="15601" y="5093"/>
                    <a:pt x="15364" y="5161"/>
                    <a:pt x="15262" y="5229"/>
                  </a:cubicBezTo>
                  <a:cubicBezTo>
                    <a:pt x="15228" y="5263"/>
                    <a:pt x="15194" y="5280"/>
                    <a:pt x="15160" y="5314"/>
                  </a:cubicBezTo>
                  <a:cubicBezTo>
                    <a:pt x="15109" y="5144"/>
                    <a:pt x="15041" y="4991"/>
                    <a:pt x="14956" y="4838"/>
                  </a:cubicBezTo>
                  <a:cubicBezTo>
                    <a:pt x="14956" y="4821"/>
                    <a:pt x="14956" y="4804"/>
                    <a:pt x="14973" y="4804"/>
                  </a:cubicBezTo>
                  <a:close/>
                  <a:moveTo>
                    <a:pt x="25051" y="215"/>
                  </a:moveTo>
                  <a:cubicBezTo>
                    <a:pt x="25561" y="419"/>
                    <a:pt x="26070" y="1167"/>
                    <a:pt x="25968" y="1694"/>
                  </a:cubicBezTo>
                  <a:cubicBezTo>
                    <a:pt x="25901" y="2068"/>
                    <a:pt x="25425" y="2306"/>
                    <a:pt x="25459" y="2731"/>
                  </a:cubicBezTo>
                  <a:cubicBezTo>
                    <a:pt x="25477" y="2939"/>
                    <a:pt x="25607" y="3027"/>
                    <a:pt x="25760" y="3027"/>
                  </a:cubicBezTo>
                  <a:cubicBezTo>
                    <a:pt x="25893" y="3027"/>
                    <a:pt x="26045" y="2960"/>
                    <a:pt x="26155" y="2850"/>
                  </a:cubicBezTo>
                  <a:lnTo>
                    <a:pt x="26155" y="2850"/>
                  </a:lnTo>
                  <a:cubicBezTo>
                    <a:pt x="26172" y="3037"/>
                    <a:pt x="26155" y="3224"/>
                    <a:pt x="26002" y="3376"/>
                  </a:cubicBezTo>
                  <a:cubicBezTo>
                    <a:pt x="25867" y="3529"/>
                    <a:pt x="25612" y="3597"/>
                    <a:pt x="25442" y="3699"/>
                  </a:cubicBezTo>
                  <a:cubicBezTo>
                    <a:pt x="25255" y="3818"/>
                    <a:pt x="25068" y="4124"/>
                    <a:pt x="25187" y="4345"/>
                  </a:cubicBezTo>
                  <a:cubicBezTo>
                    <a:pt x="25255" y="4496"/>
                    <a:pt x="25424" y="4581"/>
                    <a:pt x="25585" y="4581"/>
                  </a:cubicBezTo>
                  <a:cubicBezTo>
                    <a:pt x="25623" y="4581"/>
                    <a:pt x="25661" y="4576"/>
                    <a:pt x="25697" y="4566"/>
                  </a:cubicBezTo>
                  <a:lnTo>
                    <a:pt x="25697" y="4566"/>
                  </a:lnTo>
                  <a:cubicBezTo>
                    <a:pt x="25476" y="5042"/>
                    <a:pt x="24983" y="5263"/>
                    <a:pt x="24456" y="5433"/>
                  </a:cubicBezTo>
                  <a:cubicBezTo>
                    <a:pt x="23936" y="5596"/>
                    <a:pt x="23337" y="5447"/>
                    <a:pt x="22825" y="5642"/>
                  </a:cubicBezTo>
                  <a:lnTo>
                    <a:pt x="22825" y="5642"/>
                  </a:lnTo>
                  <a:cubicBezTo>
                    <a:pt x="22907" y="5600"/>
                    <a:pt x="23007" y="5553"/>
                    <a:pt x="23062" y="5484"/>
                  </a:cubicBezTo>
                  <a:cubicBezTo>
                    <a:pt x="23113" y="5467"/>
                    <a:pt x="23147" y="5450"/>
                    <a:pt x="23181" y="5433"/>
                  </a:cubicBezTo>
                  <a:cubicBezTo>
                    <a:pt x="23980" y="5076"/>
                    <a:pt x="25493" y="3733"/>
                    <a:pt x="24558" y="2816"/>
                  </a:cubicBezTo>
                  <a:cubicBezTo>
                    <a:pt x="24548" y="2796"/>
                    <a:pt x="24532" y="2787"/>
                    <a:pt x="24517" y="2787"/>
                  </a:cubicBezTo>
                  <a:cubicBezTo>
                    <a:pt x="24507" y="2787"/>
                    <a:pt x="24497" y="2792"/>
                    <a:pt x="24490" y="2799"/>
                  </a:cubicBezTo>
                  <a:cubicBezTo>
                    <a:pt x="24478" y="2795"/>
                    <a:pt x="24466" y="2793"/>
                    <a:pt x="24454" y="2793"/>
                  </a:cubicBezTo>
                  <a:cubicBezTo>
                    <a:pt x="24417" y="2793"/>
                    <a:pt x="24384" y="2815"/>
                    <a:pt x="24371" y="2867"/>
                  </a:cubicBezTo>
                  <a:cubicBezTo>
                    <a:pt x="24252" y="3682"/>
                    <a:pt x="23436" y="4124"/>
                    <a:pt x="22654" y="4243"/>
                  </a:cubicBezTo>
                  <a:cubicBezTo>
                    <a:pt x="22756" y="4141"/>
                    <a:pt x="22841" y="4005"/>
                    <a:pt x="22892" y="3869"/>
                  </a:cubicBezTo>
                  <a:cubicBezTo>
                    <a:pt x="22977" y="3648"/>
                    <a:pt x="22960" y="3376"/>
                    <a:pt x="22960" y="3156"/>
                  </a:cubicBezTo>
                  <a:cubicBezTo>
                    <a:pt x="22943" y="2901"/>
                    <a:pt x="23011" y="2731"/>
                    <a:pt x="23113" y="2595"/>
                  </a:cubicBezTo>
                  <a:cubicBezTo>
                    <a:pt x="23147" y="2765"/>
                    <a:pt x="23266" y="2935"/>
                    <a:pt x="23436" y="2986"/>
                  </a:cubicBezTo>
                  <a:cubicBezTo>
                    <a:pt x="23475" y="2998"/>
                    <a:pt x="23512" y="3003"/>
                    <a:pt x="23546" y="3003"/>
                  </a:cubicBezTo>
                  <a:cubicBezTo>
                    <a:pt x="23755" y="3003"/>
                    <a:pt x="23893" y="2801"/>
                    <a:pt x="23980" y="2612"/>
                  </a:cubicBezTo>
                  <a:cubicBezTo>
                    <a:pt x="24065" y="2408"/>
                    <a:pt x="24065" y="2204"/>
                    <a:pt x="24048" y="1983"/>
                  </a:cubicBezTo>
                  <a:cubicBezTo>
                    <a:pt x="24048" y="1660"/>
                    <a:pt x="24184" y="1456"/>
                    <a:pt x="24371" y="1286"/>
                  </a:cubicBezTo>
                  <a:lnTo>
                    <a:pt x="24371" y="1286"/>
                  </a:lnTo>
                  <a:cubicBezTo>
                    <a:pt x="24354" y="1422"/>
                    <a:pt x="24422" y="1558"/>
                    <a:pt x="24609" y="1575"/>
                  </a:cubicBezTo>
                  <a:cubicBezTo>
                    <a:pt x="24628" y="1576"/>
                    <a:pt x="24647" y="1577"/>
                    <a:pt x="24665" y="1577"/>
                  </a:cubicBezTo>
                  <a:cubicBezTo>
                    <a:pt x="25330" y="1577"/>
                    <a:pt x="25150" y="679"/>
                    <a:pt x="25051" y="215"/>
                  </a:cubicBezTo>
                  <a:close/>
                  <a:moveTo>
                    <a:pt x="11829" y="5331"/>
                  </a:moveTo>
                  <a:cubicBezTo>
                    <a:pt x="11812" y="5552"/>
                    <a:pt x="11795" y="5705"/>
                    <a:pt x="11557" y="5773"/>
                  </a:cubicBezTo>
                  <a:cubicBezTo>
                    <a:pt x="11472" y="5798"/>
                    <a:pt x="11382" y="5807"/>
                    <a:pt x="11295" y="5807"/>
                  </a:cubicBezTo>
                  <a:cubicBezTo>
                    <a:pt x="11208" y="5807"/>
                    <a:pt x="11123" y="5798"/>
                    <a:pt x="11047" y="5790"/>
                  </a:cubicBezTo>
                  <a:lnTo>
                    <a:pt x="11030" y="5790"/>
                  </a:lnTo>
                  <a:cubicBezTo>
                    <a:pt x="11064" y="5671"/>
                    <a:pt x="11064" y="5552"/>
                    <a:pt x="11047" y="5450"/>
                  </a:cubicBezTo>
                  <a:cubicBezTo>
                    <a:pt x="11047" y="5433"/>
                    <a:pt x="11030" y="5416"/>
                    <a:pt x="11013" y="5399"/>
                  </a:cubicBezTo>
                  <a:cubicBezTo>
                    <a:pt x="11200" y="5365"/>
                    <a:pt x="11370" y="5348"/>
                    <a:pt x="11540" y="5331"/>
                  </a:cubicBezTo>
                  <a:close/>
                  <a:moveTo>
                    <a:pt x="1326" y="4889"/>
                  </a:moveTo>
                  <a:cubicBezTo>
                    <a:pt x="1309" y="4974"/>
                    <a:pt x="1309" y="5059"/>
                    <a:pt x="1377" y="5127"/>
                  </a:cubicBezTo>
                  <a:cubicBezTo>
                    <a:pt x="1411" y="5144"/>
                    <a:pt x="1445" y="5178"/>
                    <a:pt x="1479" y="5195"/>
                  </a:cubicBezTo>
                  <a:cubicBezTo>
                    <a:pt x="1445" y="5212"/>
                    <a:pt x="1428" y="5229"/>
                    <a:pt x="1411" y="5246"/>
                  </a:cubicBezTo>
                  <a:cubicBezTo>
                    <a:pt x="1224" y="5365"/>
                    <a:pt x="1003" y="5586"/>
                    <a:pt x="816" y="5824"/>
                  </a:cubicBezTo>
                  <a:cubicBezTo>
                    <a:pt x="867" y="5399"/>
                    <a:pt x="850" y="4957"/>
                    <a:pt x="1326" y="4889"/>
                  </a:cubicBezTo>
                  <a:close/>
                  <a:moveTo>
                    <a:pt x="12033" y="5331"/>
                  </a:moveTo>
                  <a:lnTo>
                    <a:pt x="12033" y="5331"/>
                  </a:lnTo>
                  <a:cubicBezTo>
                    <a:pt x="12321" y="5348"/>
                    <a:pt x="12627" y="5416"/>
                    <a:pt x="12865" y="5552"/>
                  </a:cubicBezTo>
                  <a:cubicBezTo>
                    <a:pt x="12812" y="5757"/>
                    <a:pt x="12655" y="5826"/>
                    <a:pt x="12475" y="5826"/>
                  </a:cubicBezTo>
                  <a:cubicBezTo>
                    <a:pt x="12311" y="5826"/>
                    <a:pt x="12127" y="5769"/>
                    <a:pt x="11982" y="5705"/>
                  </a:cubicBezTo>
                  <a:cubicBezTo>
                    <a:pt x="12050" y="5603"/>
                    <a:pt x="12067" y="5484"/>
                    <a:pt x="12033" y="5331"/>
                  </a:cubicBezTo>
                  <a:close/>
                  <a:moveTo>
                    <a:pt x="22366" y="5705"/>
                  </a:moveTo>
                  <a:cubicBezTo>
                    <a:pt x="22183" y="5833"/>
                    <a:pt x="21988" y="5955"/>
                    <a:pt x="21817" y="5955"/>
                  </a:cubicBezTo>
                  <a:cubicBezTo>
                    <a:pt x="21717" y="5955"/>
                    <a:pt x="21625" y="5914"/>
                    <a:pt x="21550" y="5807"/>
                  </a:cubicBezTo>
                  <a:cubicBezTo>
                    <a:pt x="21822" y="5790"/>
                    <a:pt x="22094" y="5756"/>
                    <a:pt x="22366" y="5705"/>
                  </a:cubicBezTo>
                  <a:close/>
                  <a:moveTo>
                    <a:pt x="6550" y="5607"/>
                  </a:moveTo>
                  <a:cubicBezTo>
                    <a:pt x="6647" y="5607"/>
                    <a:pt x="6739" y="5630"/>
                    <a:pt x="6832" y="5671"/>
                  </a:cubicBezTo>
                  <a:cubicBezTo>
                    <a:pt x="6730" y="5790"/>
                    <a:pt x="6628" y="5909"/>
                    <a:pt x="6560" y="6045"/>
                  </a:cubicBezTo>
                  <a:cubicBezTo>
                    <a:pt x="6509" y="5892"/>
                    <a:pt x="6424" y="5756"/>
                    <a:pt x="6356" y="5637"/>
                  </a:cubicBezTo>
                  <a:cubicBezTo>
                    <a:pt x="6423" y="5617"/>
                    <a:pt x="6488" y="5607"/>
                    <a:pt x="6550" y="5607"/>
                  </a:cubicBezTo>
                  <a:close/>
                  <a:moveTo>
                    <a:pt x="10860" y="5433"/>
                  </a:moveTo>
                  <a:cubicBezTo>
                    <a:pt x="10843" y="5450"/>
                    <a:pt x="10843" y="5467"/>
                    <a:pt x="10843" y="5467"/>
                  </a:cubicBezTo>
                  <a:cubicBezTo>
                    <a:pt x="10860" y="5705"/>
                    <a:pt x="10843" y="5926"/>
                    <a:pt x="10588" y="6011"/>
                  </a:cubicBezTo>
                  <a:cubicBezTo>
                    <a:pt x="10496" y="6041"/>
                    <a:pt x="10404" y="6047"/>
                    <a:pt x="10316" y="6047"/>
                  </a:cubicBezTo>
                  <a:cubicBezTo>
                    <a:pt x="10258" y="6047"/>
                    <a:pt x="10200" y="6045"/>
                    <a:pt x="10146" y="6045"/>
                  </a:cubicBezTo>
                  <a:cubicBezTo>
                    <a:pt x="10163" y="5943"/>
                    <a:pt x="10146" y="5841"/>
                    <a:pt x="10112" y="5739"/>
                  </a:cubicBezTo>
                  <a:lnTo>
                    <a:pt x="10095" y="5739"/>
                  </a:lnTo>
                  <a:cubicBezTo>
                    <a:pt x="10333" y="5586"/>
                    <a:pt x="10588" y="5501"/>
                    <a:pt x="10860" y="5433"/>
                  </a:cubicBezTo>
                  <a:close/>
                  <a:moveTo>
                    <a:pt x="7427" y="5178"/>
                  </a:moveTo>
                  <a:cubicBezTo>
                    <a:pt x="7512" y="5314"/>
                    <a:pt x="7631" y="5399"/>
                    <a:pt x="7767" y="5399"/>
                  </a:cubicBezTo>
                  <a:cubicBezTo>
                    <a:pt x="7631" y="5620"/>
                    <a:pt x="7529" y="5875"/>
                    <a:pt x="7461" y="6113"/>
                  </a:cubicBezTo>
                  <a:cubicBezTo>
                    <a:pt x="7376" y="5790"/>
                    <a:pt x="7257" y="5467"/>
                    <a:pt x="7427" y="5178"/>
                  </a:cubicBezTo>
                  <a:close/>
                  <a:moveTo>
                    <a:pt x="21261" y="5841"/>
                  </a:moveTo>
                  <a:lnTo>
                    <a:pt x="21261" y="5841"/>
                  </a:lnTo>
                  <a:cubicBezTo>
                    <a:pt x="21159" y="5994"/>
                    <a:pt x="21040" y="6096"/>
                    <a:pt x="20802" y="6113"/>
                  </a:cubicBezTo>
                  <a:cubicBezTo>
                    <a:pt x="20615" y="6113"/>
                    <a:pt x="20445" y="6045"/>
                    <a:pt x="20343" y="5909"/>
                  </a:cubicBezTo>
                  <a:cubicBezTo>
                    <a:pt x="20411" y="5892"/>
                    <a:pt x="20462" y="5892"/>
                    <a:pt x="20530" y="5892"/>
                  </a:cubicBezTo>
                  <a:cubicBezTo>
                    <a:pt x="20768" y="5875"/>
                    <a:pt x="21023" y="5858"/>
                    <a:pt x="21261" y="5841"/>
                  </a:cubicBezTo>
                  <a:close/>
                  <a:moveTo>
                    <a:pt x="15262" y="5671"/>
                  </a:moveTo>
                  <a:cubicBezTo>
                    <a:pt x="15466" y="5671"/>
                    <a:pt x="16060" y="5722"/>
                    <a:pt x="15822" y="5960"/>
                  </a:cubicBezTo>
                  <a:cubicBezTo>
                    <a:pt x="15703" y="6096"/>
                    <a:pt x="15517" y="6147"/>
                    <a:pt x="15381" y="6249"/>
                  </a:cubicBezTo>
                  <a:cubicBezTo>
                    <a:pt x="15364" y="6113"/>
                    <a:pt x="15330" y="5977"/>
                    <a:pt x="15296" y="5841"/>
                  </a:cubicBezTo>
                  <a:cubicBezTo>
                    <a:pt x="15296" y="5790"/>
                    <a:pt x="15279" y="5722"/>
                    <a:pt x="15262" y="5671"/>
                  </a:cubicBezTo>
                  <a:close/>
                  <a:moveTo>
                    <a:pt x="20105" y="5926"/>
                  </a:moveTo>
                  <a:cubicBezTo>
                    <a:pt x="20105" y="5943"/>
                    <a:pt x="20122" y="5943"/>
                    <a:pt x="20122" y="5960"/>
                  </a:cubicBezTo>
                  <a:cubicBezTo>
                    <a:pt x="20088" y="6113"/>
                    <a:pt x="20003" y="6232"/>
                    <a:pt x="19816" y="6249"/>
                  </a:cubicBezTo>
                  <a:cubicBezTo>
                    <a:pt x="19800" y="6250"/>
                    <a:pt x="19785" y="6251"/>
                    <a:pt x="19768" y="6251"/>
                  </a:cubicBezTo>
                  <a:cubicBezTo>
                    <a:pt x="19629" y="6251"/>
                    <a:pt x="19483" y="6187"/>
                    <a:pt x="19391" y="6096"/>
                  </a:cubicBezTo>
                  <a:cubicBezTo>
                    <a:pt x="19612" y="6011"/>
                    <a:pt x="19867" y="5960"/>
                    <a:pt x="20105" y="5926"/>
                  </a:cubicBezTo>
                  <a:close/>
                  <a:moveTo>
                    <a:pt x="3841" y="6045"/>
                  </a:moveTo>
                  <a:cubicBezTo>
                    <a:pt x="3807" y="6147"/>
                    <a:pt x="3790" y="6232"/>
                    <a:pt x="3654" y="6266"/>
                  </a:cubicBezTo>
                  <a:cubicBezTo>
                    <a:pt x="3584" y="6286"/>
                    <a:pt x="3509" y="6294"/>
                    <a:pt x="3431" y="6294"/>
                  </a:cubicBezTo>
                  <a:cubicBezTo>
                    <a:pt x="3376" y="6294"/>
                    <a:pt x="3319" y="6290"/>
                    <a:pt x="3263" y="6283"/>
                  </a:cubicBezTo>
                  <a:cubicBezTo>
                    <a:pt x="3280" y="6232"/>
                    <a:pt x="3280" y="6164"/>
                    <a:pt x="3263" y="6096"/>
                  </a:cubicBezTo>
                  <a:cubicBezTo>
                    <a:pt x="3433" y="6062"/>
                    <a:pt x="3603" y="6045"/>
                    <a:pt x="3739" y="6045"/>
                  </a:cubicBezTo>
                  <a:close/>
                  <a:moveTo>
                    <a:pt x="4045" y="6045"/>
                  </a:moveTo>
                  <a:lnTo>
                    <a:pt x="4045" y="6045"/>
                  </a:lnTo>
                  <a:cubicBezTo>
                    <a:pt x="4249" y="6062"/>
                    <a:pt x="4453" y="6113"/>
                    <a:pt x="4623" y="6198"/>
                  </a:cubicBezTo>
                  <a:cubicBezTo>
                    <a:pt x="4574" y="6279"/>
                    <a:pt x="4477" y="6306"/>
                    <a:pt x="4368" y="6306"/>
                  </a:cubicBezTo>
                  <a:cubicBezTo>
                    <a:pt x="4250" y="6306"/>
                    <a:pt x="4117" y="6275"/>
                    <a:pt x="4011" y="6249"/>
                  </a:cubicBezTo>
                  <a:cubicBezTo>
                    <a:pt x="4045" y="6181"/>
                    <a:pt x="4062" y="6113"/>
                    <a:pt x="4045" y="6045"/>
                  </a:cubicBezTo>
                  <a:close/>
                  <a:moveTo>
                    <a:pt x="3059" y="6130"/>
                  </a:moveTo>
                  <a:cubicBezTo>
                    <a:pt x="3059" y="6283"/>
                    <a:pt x="3042" y="6385"/>
                    <a:pt x="2872" y="6419"/>
                  </a:cubicBezTo>
                  <a:cubicBezTo>
                    <a:pt x="2770" y="6453"/>
                    <a:pt x="2668" y="6453"/>
                    <a:pt x="2549" y="6453"/>
                  </a:cubicBezTo>
                  <a:cubicBezTo>
                    <a:pt x="2566" y="6402"/>
                    <a:pt x="2549" y="6351"/>
                    <a:pt x="2532" y="6300"/>
                  </a:cubicBezTo>
                  <a:cubicBezTo>
                    <a:pt x="2702" y="6232"/>
                    <a:pt x="2889" y="6181"/>
                    <a:pt x="3059" y="6130"/>
                  </a:cubicBezTo>
                  <a:close/>
                  <a:moveTo>
                    <a:pt x="9925" y="5875"/>
                  </a:moveTo>
                  <a:lnTo>
                    <a:pt x="9925" y="5875"/>
                  </a:lnTo>
                  <a:cubicBezTo>
                    <a:pt x="9993" y="5994"/>
                    <a:pt x="9925" y="6147"/>
                    <a:pt x="9874" y="6266"/>
                  </a:cubicBezTo>
                  <a:cubicBezTo>
                    <a:pt x="9806" y="6385"/>
                    <a:pt x="9704" y="6453"/>
                    <a:pt x="9602" y="6504"/>
                  </a:cubicBezTo>
                  <a:cubicBezTo>
                    <a:pt x="9585" y="6436"/>
                    <a:pt x="9551" y="6368"/>
                    <a:pt x="9500" y="6334"/>
                  </a:cubicBezTo>
                  <a:cubicBezTo>
                    <a:pt x="9619" y="6181"/>
                    <a:pt x="9738" y="6028"/>
                    <a:pt x="9874" y="5909"/>
                  </a:cubicBezTo>
                  <a:cubicBezTo>
                    <a:pt x="9891" y="5892"/>
                    <a:pt x="9908" y="5892"/>
                    <a:pt x="9925" y="5875"/>
                  </a:cubicBezTo>
                  <a:close/>
                  <a:moveTo>
                    <a:pt x="13035" y="5688"/>
                  </a:moveTo>
                  <a:cubicBezTo>
                    <a:pt x="13103" y="5739"/>
                    <a:pt x="13137" y="5790"/>
                    <a:pt x="13188" y="5841"/>
                  </a:cubicBezTo>
                  <a:cubicBezTo>
                    <a:pt x="13341" y="6062"/>
                    <a:pt x="13392" y="6283"/>
                    <a:pt x="13426" y="6504"/>
                  </a:cubicBezTo>
                  <a:cubicBezTo>
                    <a:pt x="13401" y="6506"/>
                    <a:pt x="13376" y="6508"/>
                    <a:pt x="13352" y="6508"/>
                  </a:cubicBezTo>
                  <a:cubicBezTo>
                    <a:pt x="13224" y="6508"/>
                    <a:pt x="13101" y="6470"/>
                    <a:pt x="13001" y="6385"/>
                  </a:cubicBezTo>
                  <a:cubicBezTo>
                    <a:pt x="12831" y="6249"/>
                    <a:pt x="12848" y="6079"/>
                    <a:pt x="12899" y="5892"/>
                  </a:cubicBezTo>
                  <a:cubicBezTo>
                    <a:pt x="12950" y="5841"/>
                    <a:pt x="13001" y="5773"/>
                    <a:pt x="13035" y="5688"/>
                  </a:cubicBezTo>
                  <a:close/>
                  <a:moveTo>
                    <a:pt x="16808" y="5518"/>
                  </a:moveTo>
                  <a:cubicBezTo>
                    <a:pt x="16849" y="5641"/>
                    <a:pt x="16934" y="5720"/>
                    <a:pt x="17062" y="5720"/>
                  </a:cubicBezTo>
                  <a:cubicBezTo>
                    <a:pt x="17094" y="5720"/>
                    <a:pt x="17128" y="5715"/>
                    <a:pt x="17165" y="5705"/>
                  </a:cubicBezTo>
                  <a:cubicBezTo>
                    <a:pt x="17182" y="5705"/>
                    <a:pt x="17199" y="5688"/>
                    <a:pt x="17216" y="5671"/>
                  </a:cubicBezTo>
                  <a:lnTo>
                    <a:pt x="17216" y="5671"/>
                  </a:lnTo>
                  <a:cubicBezTo>
                    <a:pt x="17029" y="5943"/>
                    <a:pt x="16876" y="6232"/>
                    <a:pt x="16791" y="6538"/>
                  </a:cubicBezTo>
                  <a:cubicBezTo>
                    <a:pt x="16791" y="6538"/>
                    <a:pt x="16791" y="6521"/>
                    <a:pt x="16791" y="6521"/>
                  </a:cubicBezTo>
                  <a:cubicBezTo>
                    <a:pt x="16740" y="6334"/>
                    <a:pt x="16672" y="6181"/>
                    <a:pt x="16655" y="5994"/>
                  </a:cubicBezTo>
                  <a:cubicBezTo>
                    <a:pt x="16638" y="5824"/>
                    <a:pt x="16706" y="5654"/>
                    <a:pt x="16808" y="5518"/>
                  </a:cubicBezTo>
                  <a:close/>
                  <a:moveTo>
                    <a:pt x="289" y="5807"/>
                  </a:moveTo>
                  <a:lnTo>
                    <a:pt x="289" y="5807"/>
                  </a:lnTo>
                  <a:cubicBezTo>
                    <a:pt x="340" y="5943"/>
                    <a:pt x="459" y="6062"/>
                    <a:pt x="612" y="6096"/>
                  </a:cubicBezTo>
                  <a:cubicBezTo>
                    <a:pt x="510" y="6249"/>
                    <a:pt x="442" y="6402"/>
                    <a:pt x="391" y="6555"/>
                  </a:cubicBezTo>
                  <a:cubicBezTo>
                    <a:pt x="289" y="6300"/>
                    <a:pt x="153" y="6062"/>
                    <a:pt x="289" y="5807"/>
                  </a:cubicBezTo>
                  <a:close/>
                  <a:moveTo>
                    <a:pt x="19153" y="6181"/>
                  </a:moveTo>
                  <a:cubicBezTo>
                    <a:pt x="19170" y="6198"/>
                    <a:pt x="19187" y="6215"/>
                    <a:pt x="19204" y="6232"/>
                  </a:cubicBezTo>
                  <a:cubicBezTo>
                    <a:pt x="19238" y="6453"/>
                    <a:pt x="19221" y="6640"/>
                    <a:pt x="18950" y="6708"/>
                  </a:cubicBezTo>
                  <a:cubicBezTo>
                    <a:pt x="18925" y="6714"/>
                    <a:pt x="18900" y="6717"/>
                    <a:pt x="18875" y="6717"/>
                  </a:cubicBezTo>
                  <a:cubicBezTo>
                    <a:pt x="18764" y="6717"/>
                    <a:pt x="18653" y="6661"/>
                    <a:pt x="18542" y="6606"/>
                  </a:cubicBezTo>
                  <a:cubicBezTo>
                    <a:pt x="18712" y="6419"/>
                    <a:pt x="18916" y="6283"/>
                    <a:pt x="19153" y="6181"/>
                  </a:cubicBezTo>
                  <a:close/>
                  <a:moveTo>
                    <a:pt x="2345" y="6402"/>
                  </a:moveTo>
                  <a:cubicBezTo>
                    <a:pt x="2379" y="6470"/>
                    <a:pt x="2345" y="6555"/>
                    <a:pt x="2294" y="6606"/>
                  </a:cubicBezTo>
                  <a:cubicBezTo>
                    <a:pt x="2243" y="6691"/>
                    <a:pt x="2175" y="6725"/>
                    <a:pt x="2107" y="6759"/>
                  </a:cubicBezTo>
                  <a:cubicBezTo>
                    <a:pt x="2090" y="6708"/>
                    <a:pt x="2073" y="6674"/>
                    <a:pt x="2022" y="6657"/>
                  </a:cubicBezTo>
                  <a:cubicBezTo>
                    <a:pt x="2107" y="6555"/>
                    <a:pt x="2226" y="6470"/>
                    <a:pt x="2345" y="6402"/>
                  </a:cubicBezTo>
                  <a:close/>
                  <a:moveTo>
                    <a:pt x="4810" y="6300"/>
                  </a:moveTo>
                  <a:cubicBezTo>
                    <a:pt x="4861" y="6334"/>
                    <a:pt x="4895" y="6385"/>
                    <a:pt x="4929" y="6419"/>
                  </a:cubicBezTo>
                  <a:cubicBezTo>
                    <a:pt x="5014" y="6538"/>
                    <a:pt x="5048" y="6640"/>
                    <a:pt x="5082" y="6759"/>
                  </a:cubicBezTo>
                  <a:cubicBezTo>
                    <a:pt x="4980" y="6759"/>
                    <a:pt x="4878" y="6742"/>
                    <a:pt x="4776" y="6674"/>
                  </a:cubicBezTo>
                  <a:cubicBezTo>
                    <a:pt x="4674" y="6606"/>
                    <a:pt x="4691" y="6521"/>
                    <a:pt x="4708" y="6419"/>
                  </a:cubicBezTo>
                  <a:cubicBezTo>
                    <a:pt x="4742" y="6385"/>
                    <a:pt x="4776" y="6351"/>
                    <a:pt x="4810" y="6300"/>
                  </a:cubicBezTo>
                  <a:close/>
                  <a:moveTo>
                    <a:pt x="9381" y="6504"/>
                  </a:moveTo>
                  <a:cubicBezTo>
                    <a:pt x="9398" y="6555"/>
                    <a:pt x="9415" y="6589"/>
                    <a:pt x="9432" y="6640"/>
                  </a:cubicBezTo>
                  <a:cubicBezTo>
                    <a:pt x="9449" y="6725"/>
                    <a:pt x="9449" y="6827"/>
                    <a:pt x="9432" y="6928"/>
                  </a:cubicBezTo>
                  <a:cubicBezTo>
                    <a:pt x="9415" y="6945"/>
                    <a:pt x="9415" y="6962"/>
                    <a:pt x="9415" y="6979"/>
                  </a:cubicBezTo>
                  <a:cubicBezTo>
                    <a:pt x="9347" y="6979"/>
                    <a:pt x="9262" y="6979"/>
                    <a:pt x="9194" y="6996"/>
                  </a:cubicBezTo>
                  <a:cubicBezTo>
                    <a:pt x="9228" y="6827"/>
                    <a:pt x="9296" y="6657"/>
                    <a:pt x="9381" y="6504"/>
                  </a:cubicBezTo>
                  <a:close/>
                  <a:moveTo>
                    <a:pt x="15432" y="6555"/>
                  </a:moveTo>
                  <a:cubicBezTo>
                    <a:pt x="15500" y="6572"/>
                    <a:pt x="15551" y="6572"/>
                    <a:pt x="15601" y="6572"/>
                  </a:cubicBezTo>
                  <a:cubicBezTo>
                    <a:pt x="15618" y="6572"/>
                    <a:pt x="15635" y="6589"/>
                    <a:pt x="15635" y="6589"/>
                  </a:cubicBezTo>
                  <a:cubicBezTo>
                    <a:pt x="15635" y="6657"/>
                    <a:pt x="15568" y="6759"/>
                    <a:pt x="15534" y="6827"/>
                  </a:cubicBezTo>
                  <a:cubicBezTo>
                    <a:pt x="15500" y="6894"/>
                    <a:pt x="15432" y="6979"/>
                    <a:pt x="15398" y="7064"/>
                  </a:cubicBezTo>
                  <a:cubicBezTo>
                    <a:pt x="15347" y="7064"/>
                    <a:pt x="15313" y="7047"/>
                    <a:pt x="15279" y="7030"/>
                  </a:cubicBezTo>
                  <a:cubicBezTo>
                    <a:pt x="15347" y="6928"/>
                    <a:pt x="15381" y="6793"/>
                    <a:pt x="15398" y="6657"/>
                  </a:cubicBezTo>
                  <a:cubicBezTo>
                    <a:pt x="15398" y="6640"/>
                    <a:pt x="15415" y="6623"/>
                    <a:pt x="15415" y="6606"/>
                  </a:cubicBezTo>
                  <a:cubicBezTo>
                    <a:pt x="15415" y="6589"/>
                    <a:pt x="15432" y="6572"/>
                    <a:pt x="15432" y="6555"/>
                  </a:cubicBezTo>
                  <a:close/>
                  <a:moveTo>
                    <a:pt x="1920" y="6810"/>
                  </a:moveTo>
                  <a:cubicBezTo>
                    <a:pt x="1920" y="6827"/>
                    <a:pt x="1937" y="6860"/>
                    <a:pt x="1937" y="6877"/>
                  </a:cubicBezTo>
                  <a:cubicBezTo>
                    <a:pt x="1954" y="6945"/>
                    <a:pt x="1954" y="7013"/>
                    <a:pt x="1954" y="7064"/>
                  </a:cubicBezTo>
                  <a:cubicBezTo>
                    <a:pt x="1937" y="7098"/>
                    <a:pt x="1920" y="7149"/>
                    <a:pt x="1886" y="7166"/>
                  </a:cubicBezTo>
                  <a:cubicBezTo>
                    <a:pt x="1881" y="7171"/>
                    <a:pt x="1875" y="7173"/>
                    <a:pt x="1868" y="7173"/>
                  </a:cubicBezTo>
                  <a:cubicBezTo>
                    <a:pt x="1850" y="7173"/>
                    <a:pt x="1826" y="7161"/>
                    <a:pt x="1801" y="7149"/>
                  </a:cubicBezTo>
                  <a:cubicBezTo>
                    <a:pt x="1818" y="7013"/>
                    <a:pt x="1852" y="6911"/>
                    <a:pt x="1920" y="6810"/>
                  </a:cubicBezTo>
                  <a:close/>
                  <a:moveTo>
                    <a:pt x="5133" y="6996"/>
                  </a:moveTo>
                  <a:cubicBezTo>
                    <a:pt x="5150" y="7064"/>
                    <a:pt x="5167" y="7115"/>
                    <a:pt x="5167" y="7183"/>
                  </a:cubicBezTo>
                  <a:lnTo>
                    <a:pt x="5184" y="7183"/>
                  </a:lnTo>
                  <a:cubicBezTo>
                    <a:pt x="5167" y="7183"/>
                    <a:pt x="5150" y="7200"/>
                    <a:pt x="5150" y="7200"/>
                  </a:cubicBezTo>
                  <a:cubicBezTo>
                    <a:pt x="5099" y="7226"/>
                    <a:pt x="5060" y="7243"/>
                    <a:pt x="5026" y="7243"/>
                  </a:cubicBezTo>
                  <a:cubicBezTo>
                    <a:pt x="4992" y="7243"/>
                    <a:pt x="4963" y="7226"/>
                    <a:pt x="4929" y="7183"/>
                  </a:cubicBezTo>
                  <a:cubicBezTo>
                    <a:pt x="4912" y="7149"/>
                    <a:pt x="4895" y="7115"/>
                    <a:pt x="4895" y="7081"/>
                  </a:cubicBezTo>
                  <a:cubicBezTo>
                    <a:pt x="4895" y="7047"/>
                    <a:pt x="4912" y="7013"/>
                    <a:pt x="4929" y="6996"/>
                  </a:cubicBezTo>
                  <a:cubicBezTo>
                    <a:pt x="4963" y="7005"/>
                    <a:pt x="4997" y="7009"/>
                    <a:pt x="5031" y="7009"/>
                  </a:cubicBezTo>
                  <a:cubicBezTo>
                    <a:pt x="5065" y="7009"/>
                    <a:pt x="5099" y="7005"/>
                    <a:pt x="5133" y="6996"/>
                  </a:cubicBezTo>
                  <a:close/>
                  <a:moveTo>
                    <a:pt x="24541" y="3071"/>
                  </a:moveTo>
                  <a:lnTo>
                    <a:pt x="24541" y="3071"/>
                  </a:lnTo>
                  <a:cubicBezTo>
                    <a:pt x="24813" y="3750"/>
                    <a:pt x="24303" y="4311"/>
                    <a:pt x="23776" y="4770"/>
                  </a:cubicBezTo>
                  <a:cubicBezTo>
                    <a:pt x="23096" y="5348"/>
                    <a:pt x="22281" y="5535"/>
                    <a:pt x="21414" y="5603"/>
                  </a:cubicBezTo>
                  <a:cubicBezTo>
                    <a:pt x="21057" y="5620"/>
                    <a:pt x="20649" y="5637"/>
                    <a:pt x="20241" y="5671"/>
                  </a:cubicBezTo>
                  <a:cubicBezTo>
                    <a:pt x="20228" y="5658"/>
                    <a:pt x="20210" y="5652"/>
                    <a:pt x="20190" y="5652"/>
                  </a:cubicBezTo>
                  <a:cubicBezTo>
                    <a:pt x="20158" y="5652"/>
                    <a:pt x="20120" y="5667"/>
                    <a:pt x="20088" y="5688"/>
                  </a:cubicBezTo>
                  <a:cubicBezTo>
                    <a:pt x="19391" y="5773"/>
                    <a:pt x="18695" y="5960"/>
                    <a:pt x="18287" y="6487"/>
                  </a:cubicBezTo>
                  <a:cubicBezTo>
                    <a:pt x="18219" y="6487"/>
                    <a:pt x="18185" y="6555"/>
                    <a:pt x="18185" y="6623"/>
                  </a:cubicBezTo>
                  <a:cubicBezTo>
                    <a:pt x="18100" y="6759"/>
                    <a:pt x="18032" y="6928"/>
                    <a:pt x="17998" y="7115"/>
                  </a:cubicBezTo>
                  <a:cubicBezTo>
                    <a:pt x="17967" y="7217"/>
                    <a:pt x="18052" y="7282"/>
                    <a:pt x="18132" y="7282"/>
                  </a:cubicBezTo>
                  <a:cubicBezTo>
                    <a:pt x="18187" y="7282"/>
                    <a:pt x="18239" y="7252"/>
                    <a:pt x="18253" y="7183"/>
                  </a:cubicBezTo>
                  <a:cubicBezTo>
                    <a:pt x="18287" y="7047"/>
                    <a:pt x="18338" y="6911"/>
                    <a:pt x="18406" y="6793"/>
                  </a:cubicBezTo>
                  <a:cubicBezTo>
                    <a:pt x="18440" y="6810"/>
                    <a:pt x="18457" y="6810"/>
                    <a:pt x="18474" y="6827"/>
                  </a:cubicBezTo>
                  <a:cubicBezTo>
                    <a:pt x="18525" y="6877"/>
                    <a:pt x="18593" y="6928"/>
                    <a:pt x="18644" y="6979"/>
                  </a:cubicBezTo>
                  <a:cubicBezTo>
                    <a:pt x="18746" y="7064"/>
                    <a:pt x="18763" y="7132"/>
                    <a:pt x="18746" y="7251"/>
                  </a:cubicBezTo>
                  <a:cubicBezTo>
                    <a:pt x="18746" y="7319"/>
                    <a:pt x="18797" y="7353"/>
                    <a:pt x="18848" y="7370"/>
                  </a:cubicBezTo>
                  <a:cubicBezTo>
                    <a:pt x="18746" y="7387"/>
                    <a:pt x="18627" y="7387"/>
                    <a:pt x="18525" y="7387"/>
                  </a:cubicBezTo>
                  <a:cubicBezTo>
                    <a:pt x="18151" y="7387"/>
                    <a:pt x="17845" y="7183"/>
                    <a:pt x="17522" y="7081"/>
                  </a:cubicBezTo>
                  <a:cubicBezTo>
                    <a:pt x="17440" y="7054"/>
                    <a:pt x="17356" y="7043"/>
                    <a:pt x="17271" y="7043"/>
                  </a:cubicBezTo>
                  <a:cubicBezTo>
                    <a:pt x="17144" y="7043"/>
                    <a:pt x="17015" y="7068"/>
                    <a:pt x="16893" y="7098"/>
                  </a:cubicBezTo>
                  <a:cubicBezTo>
                    <a:pt x="16876" y="7098"/>
                    <a:pt x="16859" y="7115"/>
                    <a:pt x="16842" y="7115"/>
                  </a:cubicBezTo>
                  <a:cubicBezTo>
                    <a:pt x="17012" y="6283"/>
                    <a:pt x="17471" y="5586"/>
                    <a:pt x="18168" y="5076"/>
                  </a:cubicBezTo>
                  <a:cubicBezTo>
                    <a:pt x="18868" y="4576"/>
                    <a:pt x="19773" y="4472"/>
                    <a:pt x="20630" y="4472"/>
                  </a:cubicBezTo>
                  <a:cubicBezTo>
                    <a:pt x="20792" y="4472"/>
                    <a:pt x="20951" y="4476"/>
                    <a:pt x="21108" y="4481"/>
                  </a:cubicBezTo>
                  <a:cubicBezTo>
                    <a:pt x="21506" y="4497"/>
                    <a:pt x="21885" y="4541"/>
                    <a:pt x="22258" y="4541"/>
                  </a:cubicBezTo>
                  <a:cubicBezTo>
                    <a:pt x="22664" y="4541"/>
                    <a:pt x="23062" y="4489"/>
                    <a:pt x="23470" y="4294"/>
                  </a:cubicBezTo>
                  <a:cubicBezTo>
                    <a:pt x="23963" y="4056"/>
                    <a:pt x="24439" y="3614"/>
                    <a:pt x="24541" y="3071"/>
                  </a:cubicBezTo>
                  <a:close/>
                  <a:moveTo>
                    <a:pt x="3770" y="4787"/>
                  </a:moveTo>
                  <a:cubicBezTo>
                    <a:pt x="5131" y="4787"/>
                    <a:pt x="6490" y="5502"/>
                    <a:pt x="6322" y="7030"/>
                  </a:cubicBezTo>
                  <a:cubicBezTo>
                    <a:pt x="6135" y="7064"/>
                    <a:pt x="5948" y="7132"/>
                    <a:pt x="5761" y="7217"/>
                  </a:cubicBezTo>
                  <a:cubicBezTo>
                    <a:pt x="5608" y="7285"/>
                    <a:pt x="5455" y="7302"/>
                    <a:pt x="5302" y="7302"/>
                  </a:cubicBezTo>
                  <a:cubicBezTo>
                    <a:pt x="5302" y="7285"/>
                    <a:pt x="5302" y="7285"/>
                    <a:pt x="5302" y="7268"/>
                  </a:cubicBezTo>
                  <a:cubicBezTo>
                    <a:pt x="5319" y="7251"/>
                    <a:pt x="5353" y="7251"/>
                    <a:pt x="5370" y="7234"/>
                  </a:cubicBezTo>
                  <a:cubicBezTo>
                    <a:pt x="5659" y="7013"/>
                    <a:pt x="5336" y="6504"/>
                    <a:pt x="5184" y="6266"/>
                  </a:cubicBezTo>
                  <a:cubicBezTo>
                    <a:pt x="4912" y="5858"/>
                    <a:pt x="4334" y="5824"/>
                    <a:pt x="3875" y="5807"/>
                  </a:cubicBezTo>
                  <a:cubicBezTo>
                    <a:pt x="3297" y="5807"/>
                    <a:pt x="2685" y="5926"/>
                    <a:pt x="2226" y="6283"/>
                  </a:cubicBezTo>
                  <a:cubicBezTo>
                    <a:pt x="1971" y="6453"/>
                    <a:pt x="1666" y="6776"/>
                    <a:pt x="1683" y="7115"/>
                  </a:cubicBezTo>
                  <a:cubicBezTo>
                    <a:pt x="1666" y="7132"/>
                    <a:pt x="1649" y="7149"/>
                    <a:pt x="1666" y="7183"/>
                  </a:cubicBezTo>
                  <a:cubicBezTo>
                    <a:pt x="1700" y="7251"/>
                    <a:pt x="1751" y="7285"/>
                    <a:pt x="1801" y="7302"/>
                  </a:cubicBezTo>
                  <a:cubicBezTo>
                    <a:pt x="1734" y="7336"/>
                    <a:pt x="1683" y="7353"/>
                    <a:pt x="1632" y="7370"/>
                  </a:cubicBezTo>
                  <a:cubicBezTo>
                    <a:pt x="1587" y="7388"/>
                    <a:pt x="1538" y="7395"/>
                    <a:pt x="1487" y="7395"/>
                  </a:cubicBezTo>
                  <a:cubicBezTo>
                    <a:pt x="1188" y="7395"/>
                    <a:pt x="795" y="7139"/>
                    <a:pt x="476" y="7081"/>
                  </a:cubicBezTo>
                  <a:cubicBezTo>
                    <a:pt x="459" y="6742"/>
                    <a:pt x="612" y="6402"/>
                    <a:pt x="833" y="6113"/>
                  </a:cubicBezTo>
                  <a:lnTo>
                    <a:pt x="867" y="6113"/>
                  </a:lnTo>
                  <a:cubicBezTo>
                    <a:pt x="918" y="6096"/>
                    <a:pt x="918" y="6045"/>
                    <a:pt x="901" y="6011"/>
                  </a:cubicBezTo>
                  <a:cubicBezTo>
                    <a:pt x="1122" y="5739"/>
                    <a:pt x="1394" y="5501"/>
                    <a:pt x="1632" y="5331"/>
                  </a:cubicBezTo>
                  <a:cubicBezTo>
                    <a:pt x="2226" y="4906"/>
                    <a:pt x="2991" y="4804"/>
                    <a:pt x="3722" y="4787"/>
                  </a:cubicBezTo>
                  <a:cubicBezTo>
                    <a:pt x="3738" y="4787"/>
                    <a:pt x="3754" y="4787"/>
                    <a:pt x="3770" y="4787"/>
                  </a:cubicBezTo>
                  <a:close/>
                  <a:moveTo>
                    <a:pt x="24930" y="0"/>
                  </a:moveTo>
                  <a:cubicBezTo>
                    <a:pt x="24888" y="0"/>
                    <a:pt x="24847" y="40"/>
                    <a:pt x="24847" y="79"/>
                  </a:cubicBezTo>
                  <a:cubicBezTo>
                    <a:pt x="24881" y="521"/>
                    <a:pt x="25119" y="725"/>
                    <a:pt x="24694" y="1031"/>
                  </a:cubicBezTo>
                  <a:cubicBezTo>
                    <a:pt x="24711" y="997"/>
                    <a:pt x="24694" y="946"/>
                    <a:pt x="24643" y="946"/>
                  </a:cubicBezTo>
                  <a:cubicBezTo>
                    <a:pt x="24031" y="997"/>
                    <a:pt x="23827" y="1677"/>
                    <a:pt x="23844" y="2187"/>
                  </a:cubicBezTo>
                  <a:cubicBezTo>
                    <a:pt x="23844" y="2340"/>
                    <a:pt x="23742" y="2788"/>
                    <a:pt x="23546" y="2788"/>
                  </a:cubicBezTo>
                  <a:cubicBezTo>
                    <a:pt x="23503" y="2788"/>
                    <a:pt x="23455" y="2766"/>
                    <a:pt x="23402" y="2714"/>
                  </a:cubicBezTo>
                  <a:cubicBezTo>
                    <a:pt x="23334" y="2663"/>
                    <a:pt x="23300" y="2561"/>
                    <a:pt x="23300" y="2476"/>
                  </a:cubicBezTo>
                  <a:cubicBezTo>
                    <a:pt x="23300" y="2442"/>
                    <a:pt x="23317" y="2408"/>
                    <a:pt x="23334" y="2391"/>
                  </a:cubicBezTo>
                  <a:cubicBezTo>
                    <a:pt x="23368" y="2357"/>
                    <a:pt x="23419" y="2340"/>
                    <a:pt x="23453" y="2306"/>
                  </a:cubicBezTo>
                  <a:cubicBezTo>
                    <a:pt x="23514" y="2260"/>
                    <a:pt x="23493" y="2147"/>
                    <a:pt x="23416" y="2147"/>
                  </a:cubicBezTo>
                  <a:cubicBezTo>
                    <a:pt x="23407" y="2147"/>
                    <a:pt x="23396" y="2149"/>
                    <a:pt x="23385" y="2153"/>
                  </a:cubicBezTo>
                  <a:cubicBezTo>
                    <a:pt x="23045" y="2272"/>
                    <a:pt x="22824" y="2510"/>
                    <a:pt x="22756" y="2867"/>
                  </a:cubicBezTo>
                  <a:cubicBezTo>
                    <a:pt x="22671" y="3393"/>
                    <a:pt x="22841" y="3920"/>
                    <a:pt x="22383" y="4192"/>
                  </a:cubicBezTo>
                  <a:cubicBezTo>
                    <a:pt x="22332" y="4141"/>
                    <a:pt x="22264" y="4124"/>
                    <a:pt x="22196" y="4073"/>
                  </a:cubicBezTo>
                  <a:cubicBezTo>
                    <a:pt x="22128" y="4005"/>
                    <a:pt x="22060" y="3937"/>
                    <a:pt x="21941" y="3886"/>
                  </a:cubicBezTo>
                  <a:cubicBezTo>
                    <a:pt x="21901" y="3871"/>
                    <a:pt x="21857" y="3864"/>
                    <a:pt x="21812" y="3864"/>
                  </a:cubicBezTo>
                  <a:cubicBezTo>
                    <a:pt x="21605" y="3864"/>
                    <a:pt x="21358" y="4011"/>
                    <a:pt x="21261" y="4192"/>
                  </a:cubicBezTo>
                  <a:cubicBezTo>
                    <a:pt x="21261" y="4209"/>
                    <a:pt x="21261" y="4226"/>
                    <a:pt x="21261" y="4260"/>
                  </a:cubicBezTo>
                  <a:cubicBezTo>
                    <a:pt x="21210" y="4260"/>
                    <a:pt x="21159" y="4243"/>
                    <a:pt x="21108" y="4243"/>
                  </a:cubicBezTo>
                  <a:cubicBezTo>
                    <a:pt x="21125" y="4226"/>
                    <a:pt x="21125" y="4192"/>
                    <a:pt x="21108" y="4158"/>
                  </a:cubicBezTo>
                  <a:cubicBezTo>
                    <a:pt x="21074" y="4073"/>
                    <a:pt x="21006" y="4073"/>
                    <a:pt x="20938" y="4005"/>
                  </a:cubicBezTo>
                  <a:cubicBezTo>
                    <a:pt x="20853" y="3937"/>
                    <a:pt x="20853" y="3767"/>
                    <a:pt x="20870" y="3665"/>
                  </a:cubicBezTo>
                  <a:cubicBezTo>
                    <a:pt x="20870" y="3580"/>
                    <a:pt x="20810" y="3542"/>
                    <a:pt x="20751" y="3542"/>
                  </a:cubicBezTo>
                  <a:cubicBezTo>
                    <a:pt x="20740" y="3542"/>
                    <a:pt x="20728" y="3544"/>
                    <a:pt x="20717" y="3546"/>
                  </a:cubicBezTo>
                  <a:cubicBezTo>
                    <a:pt x="20377" y="3580"/>
                    <a:pt x="19765" y="3869"/>
                    <a:pt x="19799" y="4277"/>
                  </a:cubicBezTo>
                  <a:lnTo>
                    <a:pt x="19782" y="4277"/>
                  </a:lnTo>
                  <a:cubicBezTo>
                    <a:pt x="19799" y="4226"/>
                    <a:pt x="19782" y="4175"/>
                    <a:pt x="19731" y="4141"/>
                  </a:cubicBezTo>
                  <a:cubicBezTo>
                    <a:pt x="19578" y="4073"/>
                    <a:pt x="19527" y="3954"/>
                    <a:pt x="19561" y="3784"/>
                  </a:cubicBezTo>
                  <a:cubicBezTo>
                    <a:pt x="19577" y="3708"/>
                    <a:pt x="19524" y="3646"/>
                    <a:pt x="19439" y="3646"/>
                  </a:cubicBezTo>
                  <a:cubicBezTo>
                    <a:pt x="19429" y="3646"/>
                    <a:pt x="19419" y="3647"/>
                    <a:pt x="19408" y="3648"/>
                  </a:cubicBezTo>
                  <a:cubicBezTo>
                    <a:pt x="18882" y="3767"/>
                    <a:pt x="18508" y="4141"/>
                    <a:pt x="18270" y="4617"/>
                  </a:cubicBezTo>
                  <a:cubicBezTo>
                    <a:pt x="18253" y="4651"/>
                    <a:pt x="18270" y="4685"/>
                    <a:pt x="18287" y="4719"/>
                  </a:cubicBezTo>
                  <a:cubicBezTo>
                    <a:pt x="17913" y="4923"/>
                    <a:pt x="17590" y="5195"/>
                    <a:pt x="17335" y="5518"/>
                  </a:cubicBezTo>
                  <a:cubicBezTo>
                    <a:pt x="17335" y="5127"/>
                    <a:pt x="17539" y="4787"/>
                    <a:pt x="17811" y="4498"/>
                  </a:cubicBezTo>
                  <a:cubicBezTo>
                    <a:pt x="17886" y="4633"/>
                    <a:pt x="17988" y="4742"/>
                    <a:pt x="18139" y="4742"/>
                  </a:cubicBezTo>
                  <a:cubicBezTo>
                    <a:pt x="18159" y="4742"/>
                    <a:pt x="18180" y="4740"/>
                    <a:pt x="18202" y="4736"/>
                  </a:cubicBezTo>
                  <a:cubicBezTo>
                    <a:pt x="18253" y="4736"/>
                    <a:pt x="18287" y="4634"/>
                    <a:pt x="18236" y="4600"/>
                  </a:cubicBezTo>
                  <a:cubicBezTo>
                    <a:pt x="18117" y="4498"/>
                    <a:pt x="18015" y="4413"/>
                    <a:pt x="17930" y="4277"/>
                  </a:cubicBezTo>
                  <a:cubicBezTo>
                    <a:pt x="17910" y="4248"/>
                    <a:pt x="17879" y="4229"/>
                    <a:pt x="17846" y="4229"/>
                  </a:cubicBezTo>
                  <a:cubicBezTo>
                    <a:pt x="17823" y="4229"/>
                    <a:pt x="17798" y="4239"/>
                    <a:pt x="17777" y="4260"/>
                  </a:cubicBezTo>
                  <a:cubicBezTo>
                    <a:pt x="17440" y="4631"/>
                    <a:pt x="17153" y="5052"/>
                    <a:pt x="17198" y="5572"/>
                  </a:cubicBezTo>
                  <a:lnTo>
                    <a:pt x="17198" y="5572"/>
                  </a:lnTo>
                  <a:cubicBezTo>
                    <a:pt x="17196" y="5569"/>
                    <a:pt x="17192" y="5569"/>
                    <a:pt x="17182" y="5569"/>
                  </a:cubicBezTo>
                  <a:cubicBezTo>
                    <a:pt x="17063" y="5518"/>
                    <a:pt x="16995" y="5416"/>
                    <a:pt x="16961" y="5280"/>
                  </a:cubicBezTo>
                  <a:cubicBezTo>
                    <a:pt x="16961" y="5232"/>
                    <a:pt x="16910" y="5184"/>
                    <a:pt x="16862" y="5184"/>
                  </a:cubicBezTo>
                  <a:cubicBezTo>
                    <a:pt x="16842" y="5184"/>
                    <a:pt x="16823" y="5192"/>
                    <a:pt x="16808" y="5212"/>
                  </a:cubicBezTo>
                  <a:cubicBezTo>
                    <a:pt x="16621" y="5450"/>
                    <a:pt x="16451" y="5671"/>
                    <a:pt x="16451" y="5994"/>
                  </a:cubicBezTo>
                  <a:cubicBezTo>
                    <a:pt x="16451" y="6181"/>
                    <a:pt x="16536" y="6385"/>
                    <a:pt x="16587" y="6572"/>
                  </a:cubicBezTo>
                  <a:cubicBezTo>
                    <a:pt x="16655" y="6759"/>
                    <a:pt x="16655" y="6962"/>
                    <a:pt x="16672" y="7149"/>
                  </a:cubicBezTo>
                  <a:cubicBezTo>
                    <a:pt x="16489" y="7211"/>
                    <a:pt x="16330" y="7260"/>
                    <a:pt x="16151" y="7260"/>
                  </a:cubicBezTo>
                  <a:cubicBezTo>
                    <a:pt x="16032" y="7260"/>
                    <a:pt x="15904" y="7238"/>
                    <a:pt x="15754" y="7183"/>
                  </a:cubicBezTo>
                  <a:cubicBezTo>
                    <a:pt x="15720" y="7166"/>
                    <a:pt x="15686" y="7166"/>
                    <a:pt x="15635" y="7149"/>
                  </a:cubicBezTo>
                  <a:cubicBezTo>
                    <a:pt x="15652" y="7132"/>
                    <a:pt x="15652" y="7115"/>
                    <a:pt x="15669" y="7098"/>
                  </a:cubicBezTo>
                  <a:cubicBezTo>
                    <a:pt x="15737" y="6962"/>
                    <a:pt x="15822" y="6844"/>
                    <a:pt x="15856" y="6708"/>
                  </a:cubicBezTo>
                  <a:cubicBezTo>
                    <a:pt x="15941" y="6504"/>
                    <a:pt x="15822" y="6368"/>
                    <a:pt x="15652" y="6351"/>
                  </a:cubicBezTo>
                  <a:cubicBezTo>
                    <a:pt x="15890" y="6215"/>
                    <a:pt x="16213" y="6113"/>
                    <a:pt x="16128" y="5773"/>
                  </a:cubicBezTo>
                  <a:cubicBezTo>
                    <a:pt x="16065" y="5520"/>
                    <a:pt x="15782" y="5414"/>
                    <a:pt x="15510" y="5414"/>
                  </a:cubicBezTo>
                  <a:cubicBezTo>
                    <a:pt x="15490" y="5414"/>
                    <a:pt x="15471" y="5415"/>
                    <a:pt x="15452" y="5416"/>
                  </a:cubicBezTo>
                  <a:lnTo>
                    <a:pt x="15452" y="5416"/>
                  </a:lnTo>
                  <a:cubicBezTo>
                    <a:pt x="15468" y="5414"/>
                    <a:pt x="15484" y="5399"/>
                    <a:pt x="15500" y="5399"/>
                  </a:cubicBezTo>
                  <a:cubicBezTo>
                    <a:pt x="15652" y="5297"/>
                    <a:pt x="15890" y="5195"/>
                    <a:pt x="15890" y="4974"/>
                  </a:cubicBezTo>
                  <a:cubicBezTo>
                    <a:pt x="15903" y="4696"/>
                    <a:pt x="15578" y="4606"/>
                    <a:pt x="15284" y="4606"/>
                  </a:cubicBezTo>
                  <a:cubicBezTo>
                    <a:pt x="15183" y="4606"/>
                    <a:pt x="15085" y="4617"/>
                    <a:pt x="15007" y="4634"/>
                  </a:cubicBezTo>
                  <a:cubicBezTo>
                    <a:pt x="15007" y="4566"/>
                    <a:pt x="15024" y="4515"/>
                    <a:pt x="15058" y="4447"/>
                  </a:cubicBezTo>
                  <a:cubicBezTo>
                    <a:pt x="15126" y="4294"/>
                    <a:pt x="15262" y="4192"/>
                    <a:pt x="15415" y="4090"/>
                  </a:cubicBezTo>
                  <a:cubicBezTo>
                    <a:pt x="15483" y="4039"/>
                    <a:pt x="15483" y="3954"/>
                    <a:pt x="15432" y="3903"/>
                  </a:cubicBezTo>
                  <a:cubicBezTo>
                    <a:pt x="15297" y="3727"/>
                    <a:pt x="15050" y="3634"/>
                    <a:pt x="14811" y="3634"/>
                  </a:cubicBezTo>
                  <a:cubicBezTo>
                    <a:pt x="14566" y="3634"/>
                    <a:pt x="14328" y="3731"/>
                    <a:pt x="14225" y="3937"/>
                  </a:cubicBezTo>
                  <a:cubicBezTo>
                    <a:pt x="14208" y="3937"/>
                    <a:pt x="14191" y="3920"/>
                    <a:pt x="14174" y="3903"/>
                  </a:cubicBezTo>
                  <a:cubicBezTo>
                    <a:pt x="14191" y="3886"/>
                    <a:pt x="14208" y="3869"/>
                    <a:pt x="14208" y="3835"/>
                  </a:cubicBezTo>
                  <a:cubicBezTo>
                    <a:pt x="14208" y="3716"/>
                    <a:pt x="14157" y="3597"/>
                    <a:pt x="14157" y="3478"/>
                  </a:cubicBezTo>
                  <a:cubicBezTo>
                    <a:pt x="14157" y="3309"/>
                    <a:pt x="14259" y="3173"/>
                    <a:pt x="14378" y="3054"/>
                  </a:cubicBezTo>
                  <a:cubicBezTo>
                    <a:pt x="14446" y="3003"/>
                    <a:pt x="14412" y="2901"/>
                    <a:pt x="14327" y="2884"/>
                  </a:cubicBezTo>
                  <a:cubicBezTo>
                    <a:pt x="14218" y="2853"/>
                    <a:pt x="14095" y="2837"/>
                    <a:pt x="13970" y="2837"/>
                  </a:cubicBezTo>
                  <a:cubicBezTo>
                    <a:pt x="13605" y="2837"/>
                    <a:pt x="13212" y="2971"/>
                    <a:pt x="13035" y="3275"/>
                  </a:cubicBezTo>
                  <a:cubicBezTo>
                    <a:pt x="12933" y="3139"/>
                    <a:pt x="12729" y="2969"/>
                    <a:pt x="12933" y="2816"/>
                  </a:cubicBezTo>
                  <a:cubicBezTo>
                    <a:pt x="13018" y="2748"/>
                    <a:pt x="13018" y="2629"/>
                    <a:pt x="12899" y="2595"/>
                  </a:cubicBezTo>
                  <a:cubicBezTo>
                    <a:pt x="12797" y="2566"/>
                    <a:pt x="12692" y="2553"/>
                    <a:pt x="12585" y="2553"/>
                  </a:cubicBezTo>
                  <a:cubicBezTo>
                    <a:pt x="12372" y="2553"/>
                    <a:pt x="12157" y="2606"/>
                    <a:pt x="11965" y="2697"/>
                  </a:cubicBezTo>
                  <a:cubicBezTo>
                    <a:pt x="11778" y="2782"/>
                    <a:pt x="11557" y="2969"/>
                    <a:pt x="11523" y="3190"/>
                  </a:cubicBezTo>
                  <a:cubicBezTo>
                    <a:pt x="11353" y="3071"/>
                    <a:pt x="11251" y="2901"/>
                    <a:pt x="11302" y="2663"/>
                  </a:cubicBezTo>
                  <a:cubicBezTo>
                    <a:pt x="11302" y="2595"/>
                    <a:pt x="11268" y="2510"/>
                    <a:pt x="11183" y="2510"/>
                  </a:cubicBezTo>
                  <a:cubicBezTo>
                    <a:pt x="10707" y="2544"/>
                    <a:pt x="10095" y="2884"/>
                    <a:pt x="9976" y="3376"/>
                  </a:cubicBezTo>
                  <a:cubicBezTo>
                    <a:pt x="9857" y="3326"/>
                    <a:pt x="9789" y="3275"/>
                    <a:pt x="9823" y="3122"/>
                  </a:cubicBezTo>
                  <a:cubicBezTo>
                    <a:pt x="9840" y="3037"/>
                    <a:pt x="9789" y="2969"/>
                    <a:pt x="9704" y="2969"/>
                  </a:cubicBezTo>
                  <a:cubicBezTo>
                    <a:pt x="9075" y="3003"/>
                    <a:pt x="8786" y="3614"/>
                    <a:pt x="8718" y="4175"/>
                  </a:cubicBezTo>
                  <a:cubicBezTo>
                    <a:pt x="8600" y="4124"/>
                    <a:pt x="8515" y="4039"/>
                    <a:pt x="8515" y="3852"/>
                  </a:cubicBezTo>
                  <a:cubicBezTo>
                    <a:pt x="8515" y="3801"/>
                    <a:pt x="8466" y="3750"/>
                    <a:pt x="8406" y="3750"/>
                  </a:cubicBezTo>
                  <a:cubicBezTo>
                    <a:pt x="8386" y="3750"/>
                    <a:pt x="8365" y="3755"/>
                    <a:pt x="8345" y="3767"/>
                  </a:cubicBezTo>
                  <a:cubicBezTo>
                    <a:pt x="8107" y="3937"/>
                    <a:pt x="7903" y="4141"/>
                    <a:pt x="7801" y="4430"/>
                  </a:cubicBezTo>
                  <a:cubicBezTo>
                    <a:pt x="7733" y="4668"/>
                    <a:pt x="7767" y="4974"/>
                    <a:pt x="7801" y="5229"/>
                  </a:cubicBezTo>
                  <a:cubicBezTo>
                    <a:pt x="7682" y="5178"/>
                    <a:pt x="7597" y="5093"/>
                    <a:pt x="7546" y="4957"/>
                  </a:cubicBezTo>
                  <a:cubicBezTo>
                    <a:pt x="7535" y="4915"/>
                    <a:pt x="7499" y="4886"/>
                    <a:pt x="7460" y="4886"/>
                  </a:cubicBezTo>
                  <a:cubicBezTo>
                    <a:pt x="7437" y="4886"/>
                    <a:pt x="7412" y="4897"/>
                    <a:pt x="7393" y="4923"/>
                  </a:cubicBezTo>
                  <a:cubicBezTo>
                    <a:pt x="7189" y="5144"/>
                    <a:pt x="7121" y="5399"/>
                    <a:pt x="7172" y="5705"/>
                  </a:cubicBezTo>
                  <a:cubicBezTo>
                    <a:pt x="7206" y="5909"/>
                    <a:pt x="7274" y="6113"/>
                    <a:pt x="7325" y="6317"/>
                  </a:cubicBezTo>
                  <a:cubicBezTo>
                    <a:pt x="7342" y="6368"/>
                    <a:pt x="7359" y="6436"/>
                    <a:pt x="7376" y="6487"/>
                  </a:cubicBezTo>
                  <a:cubicBezTo>
                    <a:pt x="7342" y="6691"/>
                    <a:pt x="7359" y="6877"/>
                    <a:pt x="7410" y="7064"/>
                  </a:cubicBezTo>
                  <a:cubicBezTo>
                    <a:pt x="7410" y="7098"/>
                    <a:pt x="7444" y="7098"/>
                    <a:pt x="7478" y="7098"/>
                  </a:cubicBezTo>
                  <a:cubicBezTo>
                    <a:pt x="7478" y="7149"/>
                    <a:pt x="7495" y="7183"/>
                    <a:pt x="7512" y="7234"/>
                  </a:cubicBezTo>
                  <a:cubicBezTo>
                    <a:pt x="7529" y="7013"/>
                    <a:pt x="7529" y="6810"/>
                    <a:pt x="7529" y="6606"/>
                  </a:cubicBezTo>
                  <a:cubicBezTo>
                    <a:pt x="7631" y="5790"/>
                    <a:pt x="8260" y="4940"/>
                    <a:pt x="8803" y="4430"/>
                  </a:cubicBezTo>
                  <a:cubicBezTo>
                    <a:pt x="8820" y="4430"/>
                    <a:pt x="8837" y="4430"/>
                    <a:pt x="8854" y="4413"/>
                  </a:cubicBezTo>
                  <a:cubicBezTo>
                    <a:pt x="8905" y="4413"/>
                    <a:pt x="8922" y="4362"/>
                    <a:pt x="8922" y="4328"/>
                  </a:cubicBezTo>
                  <a:cubicBezTo>
                    <a:pt x="9619" y="3716"/>
                    <a:pt x="10537" y="3495"/>
                    <a:pt x="11438" y="3461"/>
                  </a:cubicBezTo>
                  <a:cubicBezTo>
                    <a:pt x="11455" y="3461"/>
                    <a:pt x="11472" y="3478"/>
                    <a:pt x="11489" y="3478"/>
                  </a:cubicBezTo>
                  <a:cubicBezTo>
                    <a:pt x="11507" y="3483"/>
                    <a:pt x="11523" y="3485"/>
                    <a:pt x="11537" y="3485"/>
                  </a:cubicBezTo>
                  <a:cubicBezTo>
                    <a:pt x="11575" y="3485"/>
                    <a:pt x="11600" y="3469"/>
                    <a:pt x="11625" y="3444"/>
                  </a:cubicBezTo>
                  <a:lnTo>
                    <a:pt x="11693" y="3444"/>
                  </a:lnTo>
                  <a:cubicBezTo>
                    <a:pt x="11720" y="3444"/>
                    <a:pt x="11748" y="3444"/>
                    <a:pt x="11776" y="3444"/>
                  </a:cubicBezTo>
                  <a:cubicBezTo>
                    <a:pt x="12701" y="3444"/>
                    <a:pt x="13633" y="3720"/>
                    <a:pt x="14293" y="4396"/>
                  </a:cubicBezTo>
                  <a:cubicBezTo>
                    <a:pt x="14922" y="5025"/>
                    <a:pt x="15143" y="6130"/>
                    <a:pt x="14990" y="6979"/>
                  </a:cubicBezTo>
                  <a:cubicBezTo>
                    <a:pt x="14928" y="6971"/>
                    <a:pt x="14866" y="6967"/>
                    <a:pt x="14803" y="6967"/>
                  </a:cubicBezTo>
                  <a:cubicBezTo>
                    <a:pt x="14607" y="6967"/>
                    <a:pt x="14401" y="7008"/>
                    <a:pt x="14157" y="7098"/>
                  </a:cubicBezTo>
                  <a:cubicBezTo>
                    <a:pt x="13970" y="7166"/>
                    <a:pt x="13800" y="7217"/>
                    <a:pt x="13630" y="7268"/>
                  </a:cubicBezTo>
                  <a:cubicBezTo>
                    <a:pt x="13647" y="7234"/>
                    <a:pt x="13630" y="7200"/>
                    <a:pt x="13613" y="7183"/>
                  </a:cubicBezTo>
                  <a:cubicBezTo>
                    <a:pt x="13596" y="7166"/>
                    <a:pt x="13596" y="7166"/>
                    <a:pt x="13579" y="7166"/>
                  </a:cubicBezTo>
                  <a:cubicBezTo>
                    <a:pt x="13572" y="7152"/>
                    <a:pt x="13559" y="7147"/>
                    <a:pt x="13543" y="7147"/>
                  </a:cubicBezTo>
                  <a:cubicBezTo>
                    <a:pt x="13522" y="7147"/>
                    <a:pt x="13497" y="7157"/>
                    <a:pt x="13477" y="7166"/>
                  </a:cubicBezTo>
                  <a:cubicBezTo>
                    <a:pt x="13432" y="7182"/>
                    <a:pt x="13386" y="7237"/>
                    <a:pt x="13329" y="7237"/>
                  </a:cubicBezTo>
                  <a:cubicBezTo>
                    <a:pt x="13322" y="7237"/>
                    <a:pt x="13315" y="7236"/>
                    <a:pt x="13307" y="7234"/>
                  </a:cubicBezTo>
                  <a:cubicBezTo>
                    <a:pt x="13256" y="7234"/>
                    <a:pt x="13205" y="7183"/>
                    <a:pt x="13171" y="7149"/>
                  </a:cubicBezTo>
                  <a:cubicBezTo>
                    <a:pt x="13086" y="7013"/>
                    <a:pt x="13120" y="6877"/>
                    <a:pt x="13188" y="6742"/>
                  </a:cubicBezTo>
                  <a:cubicBezTo>
                    <a:pt x="13260" y="6754"/>
                    <a:pt x="13324" y="6766"/>
                    <a:pt x="13391" y="6766"/>
                  </a:cubicBezTo>
                  <a:cubicBezTo>
                    <a:pt x="13419" y="6766"/>
                    <a:pt x="13447" y="6764"/>
                    <a:pt x="13477" y="6759"/>
                  </a:cubicBezTo>
                  <a:cubicBezTo>
                    <a:pt x="13494" y="6860"/>
                    <a:pt x="13494" y="6962"/>
                    <a:pt x="13528" y="7081"/>
                  </a:cubicBezTo>
                  <a:cubicBezTo>
                    <a:pt x="13539" y="7135"/>
                    <a:pt x="13589" y="7161"/>
                    <a:pt x="13638" y="7161"/>
                  </a:cubicBezTo>
                  <a:cubicBezTo>
                    <a:pt x="13667" y="7161"/>
                    <a:pt x="13696" y="7152"/>
                    <a:pt x="13715" y="7132"/>
                  </a:cubicBezTo>
                  <a:cubicBezTo>
                    <a:pt x="14089" y="6827"/>
                    <a:pt x="13630" y="5994"/>
                    <a:pt x="13443" y="5688"/>
                  </a:cubicBezTo>
                  <a:cubicBezTo>
                    <a:pt x="13069" y="5127"/>
                    <a:pt x="12270" y="5093"/>
                    <a:pt x="11676" y="5093"/>
                  </a:cubicBezTo>
                  <a:cubicBezTo>
                    <a:pt x="10979" y="5093"/>
                    <a:pt x="10248" y="5314"/>
                    <a:pt x="9738" y="5790"/>
                  </a:cubicBezTo>
                  <a:cubicBezTo>
                    <a:pt x="9415" y="6062"/>
                    <a:pt x="9058" y="6555"/>
                    <a:pt x="9075" y="7013"/>
                  </a:cubicBezTo>
                  <a:cubicBezTo>
                    <a:pt x="8939" y="7047"/>
                    <a:pt x="8820" y="7098"/>
                    <a:pt x="8701" y="7149"/>
                  </a:cubicBezTo>
                  <a:cubicBezTo>
                    <a:pt x="8402" y="7267"/>
                    <a:pt x="8123" y="7317"/>
                    <a:pt x="7834" y="7317"/>
                  </a:cubicBezTo>
                  <a:cubicBezTo>
                    <a:pt x="7664" y="7317"/>
                    <a:pt x="7491" y="7300"/>
                    <a:pt x="7308" y="7268"/>
                  </a:cubicBezTo>
                  <a:cubicBezTo>
                    <a:pt x="7087" y="7217"/>
                    <a:pt x="6900" y="7081"/>
                    <a:pt x="6679" y="7030"/>
                  </a:cubicBezTo>
                  <a:cubicBezTo>
                    <a:pt x="6679" y="7013"/>
                    <a:pt x="6679" y="6996"/>
                    <a:pt x="6696" y="6979"/>
                  </a:cubicBezTo>
                  <a:cubicBezTo>
                    <a:pt x="6730" y="6979"/>
                    <a:pt x="6781" y="6945"/>
                    <a:pt x="6764" y="6877"/>
                  </a:cubicBezTo>
                  <a:cubicBezTo>
                    <a:pt x="6747" y="6793"/>
                    <a:pt x="6730" y="6708"/>
                    <a:pt x="6713" y="6623"/>
                  </a:cubicBezTo>
                  <a:cubicBezTo>
                    <a:pt x="6713" y="6606"/>
                    <a:pt x="6713" y="6572"/>
                    <a:pt x="6696" y="6538"/>
                  </a:cubicBezTo>
                  <a:cubicBezTo>
                    <a:pt x="6696" y="6470"/>
                    <a:pt x="6696" y="6385"/>
                    <a:pt x="6730" y="6283"/>
                  </a:cubicBezTo>
                  <a:cubicBezTo>
                    <a:pt x="6781" y="6079"/>
                    <a:pt x="6934" y="5892"/>
                    <a:pt x="7087" y="5756"/>
                  </a:cubicBezTo>
                  <a:cubicBezTo>
                    <a:pt x="7172" y="5705"/>
                    <a:pt x="7172" y="5603"/>
                    <a:pt x="7087" y="5552"/>
                  </a:cubicBezTo>
                  <a:cubicBezTo>
                    <a:pt x="6959" y="5462"/>
                    <a:pt x="6735" y="5363"/>
                    <a:pt x="6537" y="5363"/>
                  </a:cubicBezTo>
                  <a:cubicBezTo>
                    <a:pt x="6473" y="5363"/>
                    <a:pt x="6411" y="5374"/>
                    <a:pt x="6356" y="5399"/>
                  </a:cubicBezTo>
                  <a:cubicBezTo>
                    <a:pt x="6203" y="5110"/>
                    <a:pt x="6186" y="4753"/>
                    <a:pt x="6441" y="4515"/>
                  </a:cubicBezTo>
                  <a:cubicBezTo>
                    <a:pt x="6492" y="4447"/>
                    <a:pt x="6475" y="4345"/>
                    <a:pt x="6390" y="4328"/>
                  </a:cubicBezTo>
                  <a:cubicBezTo>
                    <a:pt x="6335" y="4317"/>
                    <a:pt x="6260" y="4311"/>
                    <a:pt x="6176" y="4311"/>
                  </a:cubicBezTo>
                  <a:cubicBezTo>
                    <a:pt x="5875" y="4311"/>
                    <a:pt x="5449" y="4391"/>
                    <a:pt x="5302" y="4617"/>
                  </a:cubicBezTo>
                  <a:cubicBezTo>
                    <a:pt x="5268" y="4600"/>
                    <a:pt x="5235" y="4566"/>
                    <a:pt x="5218" y="4498"/>
                  </a:cubicBezTo>
                  <a:cubicBezTo>
                    <a:pt x="5167" y="4396"/>
                    <a:pt x="5218" y="4277"/>
                    <a:pt x="5285" y="4192"/>
                  </a:cubicBezTo>
                  <a:cubicBezTo>
                    <a:pt x="5319" y="4141"/>
                    <a:pt x="5285" y="4073"/>
                    <a:pt x="5235" y="4039"/>
                  </a:cubicBezTo>
                  <a:cubicBezTo>
                    <a:pt x="5132" y="3976"/>
                    <a:pt x="5025" y="3950"/>
                    <a:pt x="4919" y="3950"/>
                  </a:cubicBezTo>
                  <a:cubicBezTo>
                    <a:pt x="4796" y="3950"/>
                    <a:pt x="4673" y="3985"/>
                    <a:pt x="4555" y="4039"/>
                  </a:cubicBezTo>
                  <a:cubicBezTo>
                    <a:pt x="4402" y="4107"/>
                    <a:pt x="4232" y="4243"/>
                    <a:pt x="4164" y="4396"/>
                  </a:cubicBezTo>
                  <a:cubicBezTo>
                    <a:pt x="4028" y="4328"/>
                    <a:pt x="4045" y="4209"/>
                    <a:pt x="4096" y="4056"/>
                  </a:cubicBezTo>
                  <a:cubicBezTo>
                    <a:pt x="4113" y="4022"/>
                    <a:pt x="4096" y="3971"/>
                    <a:pt x="4062" y="3954"/>
                  </a:cubicBezTo>
                  <a:cubicBezTo>
                    <a:pt x="3929" y="3888"/>
                    <a:pt x="3796" y="3846"/>
                    <a:pt x="3668" y="3846"/>
                  </a:cubicBezTo>
                  <a:cubicBezTo>
                    <a:pt x="3533" y="3846"/>
                    <a:pt x="3402" y="3892"/>
                    <a:pt x="3280" y="4005"/>
                  </a:cubicBezTo>
                  <a:cubicBezTo>
                    <a:pt x="3076" y="4209"/>
                    <a:pt x="3008" y="4515"/>
                    <a:pt x="2719" y="4600"/>
                  </a:cubicBezTo>
                  <a:cubicBezTo>
                    <a:pt x="2634" y="4532"/>
                    <a:pt x="2634" y="4447"/>
                    <a:pt x="2719" y="4328"/>
                  </a:cubicBezTo>
                  <a:cubicBezTo>
                    <a:pt x="2770" y="4277"/>
                    <a:pt x="2702" y="4192"/>
                    <a:pt x="2634" y="4192"/>
                  </a:cubicBezTo>
                  <a:cubicBezTo>
                    <a:pt x="2624" y="4192"/>
                    <a:pt x="2613" y="4192"/>
                    <a:pt x="2603" y="4192"/>
                  </a:cubicBezTo>
                  <a:cubicBezTo>
                    <a:pt x="2138" y="4192"/>
                    <a:pt x="1681" y="4560"/>
                    <a:pt x="1598" y="5025"/>
                  </a:cubicBezTo>
                  <a:cubicBezTo>
                    <a:pt x="1530" y="4991"/>
                    <a:pt x="1496" y="4940"/>
                    <a:pt x="1547" y="4838"/>
                  </a:cubicBezTo>
                  <a:cubicBezTo>
                    <a:pt x="1598" y="4770"/>
                    <a:pt x="1547" y="4685"/>
                    <a:pt x="1462" y="4685"/>
                  </a:cubicBezTo>
                  <a:cubicBezTo>
                    <a:pt x="1445" y="4684"/>
                    <a:pt x="1428" y="4684"/>
                    <a:pt x="1412" y="4684"/>
                  </a:cubicBezTo>
                  <a:cubicBezTo>
                    <a:pt x="770" y="4684"/>
                    <a:pt x="546" y="5329"/>
                    <a:pt x="629" y="5909"/>
                  </a:cubicBezTo>
                  <a:cubicBezTo>
                    <a:pt x="510" y="5858"/>
                    <a:pt x="425" y="5773"/>
                    <a:pt x="425" y="5586"/>
                  </a:cubicBezTo>
                  <a:cubicBezTo>
                    <a:pt x="436" y="5528"/>
                    <a:pt x="393" y="5494"/>
                    <a:pt x="348" y="5494"/>
                  </a:cubicBezTo>
                  <a:cubicBezTo>
                    <a:pt x="327" y="5494"/>
                    <a:pt x="305" y="5502"/>
                    <a:pt x="289" y="5518"/>
                  </a:cubicBezTo>
                  <a:cubicBezTo>
                    <a:pt x="85" y="5705"/>
                    <a:pt x="0" y="5909"/>
                    <a:pt x="34" y="6181"/>
                  </a:cubicBezTo>
                  <a:cubicBezTo>
                    <a:pt x="102" y="6504"/>
                    <a:pt x="306" y="6742"/>
                    <a:pt x="289" y="7081"/>
                  </a:cubicBezTo>
                  <a:cubicBezTo>
                    <a:pt x="204" y="7081"/>
                    <a:pt x="102" y="7132"/>
                    <a:pt x="34" y="7217"/>
                  </a:cubicBezTo>
                  <a:cubicBezTo>
                    <a:pt x="5" y="7260"/>
                    <a:pt x="37" y="7327"/>
                    <a:pt x="88" y="7327"/>
                  </a:cubicBezTo>
                  <a:cubicBezTo>
                    <a:pt x="98" y="7327"/>
                    <a:pt x="108" y="7325"/>
                    <a:pt x="119" y="7319"/>
                  </a:cubicBezTo>
                  <a:cubicBezTo>
                    <a:pt x="188" y="7270"/>
                    <a:pt x="268" y="7250"/>
                    <a:pt x="354" y="7250"/>
                  </a:cubicBezTo>
                  <a:cubicBezTo>
                    <a:pt x="716" y="7250"/>
                    <a:pt x="1197" y="7601"/>
                    <a:pt x="1513" y="7642"/>
                  </a:cubicBezTo>
                  <a:cubicBezTo>
                    <a:pt x="1539" y="7645"/>
                    <a:pt x="1565" y="7647"/>
                    <a:pt x="1591" y="7647"/>
                  </a:cubicBezTo>
                  <a:cubicBezTo>
                    <a:pt x="1996" y="7647"/>
                    <a:pt x="2253" y="7270"/>
                    <a:pt x="2617" y="7270"/>
                  </a:cubicBezTo>
                  <a:cubicBezTo>
                    <a:pt x="2724" y="7270"/>
                    <a:pt x="2841" y="7302"/>
                    <a:pt x="2974" y="7387"/>
                  </a:cubicBezTo>
                  <a:cubicBezTo>
                    <a:pt x="2986" y="7395"/>
                    <a:pt x="2998" y="7398"/>
                    <a:pt x="3010" y="7398"/>
                  </a:cubicBezTo>
                  <a:cubicBezTo>
                    <a:pt x="3051" y="7398"/>
                    <a:pt x="3089" y="7359"/>
                    <a:pt x="3076" y="7319"/>
                  </a:cubicBezTo>
                  <a:cubicBezTo>
                    <a:pt x="3000" y="7073"/>
                    <a:pt x="2851" y="6988"/>
                    <a:pt x="2672" y="6988"/>
                  </a:cubicBezTo>
                  <a:cubicBezTo>
                    <a:pt x="2494" y="6988"/>
                    <a:pt x="2286" y="7073"/>
                    <a:pt x="2090" y="7166"/>
                  </a:cubicBezTo>
                  <a:cubicBezTo>
                    <a:pt x="2124" y="7081"/>
                    <a:pt x="2141" y="6996"/>
                    <a:pt x="2141" y="6911"/>
                  </a:cubicBezTo>
                  <a:cubicBezTo>
                    <a:pt x="2243" y="6894"/>
                    <a:pt x="2362" y="6793"/>
                    <a:pt x="2430" y="6725"/>
                  </a:cubicBezTo>
                  <a:cubicBezTo>
                    <a:pt x="2464" y="6691"/>
                    <a:pt x="2481" y="6640"/>
                    <a:pt x="2498" y="6606"/>
                  </a:cubicBezTo>
                  <a:cubicBezTo>
                    <a:pt x="2559" y="6633"/>
                    <a:pt x="2632" y="6644"/>
                    <a:pt x="2705" y="6644"/>
                  </a:cubicBezTo>
                  <a:cubicBezTo>
                    <a:pt x="2814" y="6644"/>
                    <a:pt x="2927" y="6619"/>
                    <a:pt x="3008" y="6589"/>
                  </a:cubicBezTo>
                  <a:cubicBezTo>
                    <a:pt x="3093" y="6555"/>
                    <a:pt x="3161" y="6487"/>
                    <a:pt x="3212" y="6419"/>
                  </a:cubicBezTo>
                  <a:cubicBezTo>
                    <a:pt x="3308" y="6467"/>
                    <a:pt x="3414" y="6487"/>
                    <a:pt x="3520" y="6487"/>
                  </a:cubicBezTo>
                  <a:cubicBezTo>
                    <a:pt x="3601" y="6487"/>
                    <a:pt x="3682" y="6475"/>
                    <a:pt x="3756" y="6453"/>
                  </a:cubicBezTo>
                  <a:cubicBezTo>
                    <a:pt x="3807" y="6436"/>
                    <a:pt x="3858" y="6402"/>
                    <a:pt x="3909" y="6368"/>
                  </a:cubicBezTo>
                  <a:cubicBezTo>
                    <a:pt x="4046" y="6444"/>
                    <a:pt x="4251" y="6506"/>
                    <a:pt x="4427" y="6506"/>
                  </a:cubicBezTo>
                  <a:cubicBezTo>
                    <a:pt x="4447" y="6506"/>
                    <a:pt x="4467" y="6505"/>
                    <a:pt x="4487" y="6504"/>
                  </a:cubicBezTo>
                  <a:lnTo>
                    <a:pt x="4487" y="6504"/>
                  </a:lnTo>
                  <a:cubicBezTo>
                    <a:pt x="4470" y="6606"/>
                    <a:pt x="4487" y="6725"/>
                    <a:pt x="4572" y="6810"/>
                  </a:cubicBezTo>
                  <a:cubicBezTo>
                    <a:pt x="4623" y="6860"/>
                    <a:pt x="4674" y="6894"/>
                    <a:pt x="4742" y="6928"/>
                  </a:cubicBezTo>
                  <a:cubicBezTo>
                    <a:pt x="4674" y="7013"/>
                    <a:pt x="4657" y="7132"/>
                    <a:pt x="4708" y="7234"/>
                  </a:cubicBezTo>
                  <a:lnTo>
                    <a:pt x="4657" y="7234"/>
                  </a:lnTo>
                  <a:cubicBezTo>
                    <a:pt x="4579" y="7215"/>
                    <a:pt x="4519" y="7203"/>
                    <a:pt x="4466" y="7203"/>
                  </a:cubicBezTo>
                  <a:cubicBezTo>
                    <a:pt x="4378" y="7203"/>
                    <a:pt x="4310" y="7235"/>
                    <a:pt x="4215" y="7319"/>
                  </a:cubicBezTo>
                  <a:cubicBezTo>
                    <a:pt x="4185" y="7349"/>
                    <a:pt x="4219" y="7391"/>
                    <a:pt x="4251" y="7391"/>
                  </a:cubicBezTo>
                  <a:cubicBezTo>
                    <a:pt x="4256" y="7391"/>
                    <a:pt x="4261" y="7390"/>
                    <a:pt x="4266" y="7387"/>
                  </a:cubicBezTo>
                  <a:cubicBezTo>
                    <a:pt x="4291" y="7378"/>
                    <a:pt x="4321" y="7374"/>
                    <a:pt x="4357" y="7374"/>
                  </a:cubicBezTo>
                  <a:cubicBezTo>
                    <a:pt x="4587" y="7374"/>
                    <a:pt x="5011" y="7543"/>
                    <a:pt x="5218" y="7557"/>
                  </a:cubicBezTo>
                  <a:cubicBezTo>
                    <a:pt x="5240" y="7559"/>
                    <a:pt x="5262" y="7559"/>
                    <a:pt x="5284" y="7559"/>
                  </a:cubicBezTo>
                  <a:cubicBezTo>
                    <a:pt x="5519" y="7559"/>
                    <a:pt x="5765" y="7481"/>
                    <a:pt x="5982" y="7387"/>
                  </a:cubicBezTo>
                  <a:cubicBezTo>
                    <a:pt x="6152" y="7311"/>
                    <a:pt x="6300" y="7282"/>
                    <a:pt x="6440" y="7282"/>
                  </a:cubicBezTo>
                  <a:cubicBezTo>
                    <a:pt x="6706" y="7282"/>
                    <a:pt x="6945" y="7389"/>
                    <a:pt x="7257" y="7489"/>
                  </a:cubicBezTo>
                  <a:cubicBezTo>
                    <a:pt x="7430" y="7547"/>
                    <a:pt x="7630" y="7567"/>
                    <a:pt x="7830" y="7567"/>
                  </a:cubicBezTo>
                  <a:cubicBezTo>
                    <a:pt x="7983" y="7567"/>
                    <a:pt x="8136" y="7555"/>
                    <a:pt x="8277" y="7540"/>
                  </a:cubicBezTo>
                  <a:cubicBezTo>
                    <a:pt x="8600" y="7489"/>
                    <a:pt x="8888" y="7302"/>
                    <a:pt x="9211" y="7234"/>
                  </a:cubicBezTo>
                  <a:cubicBezTo>
                    <a:pt x="9250" y="7250"/>
                    <a:pt x="9288" y="7258"/>
                    <a:pt x="9324" y="7258"/>
                  </a:cubicBezTo>
                  <a:cubicBezTo>
                    <a:pt x="9369" y="7258"/>
                    <a:pt x="9412" y="7245"/>
                    <a:pt x="9449" y="7217"/>
                  </a:cubicBezTo>
                  <a:cubicBezTo>
                    <a:pt x="9670" y="7251"/>
                    <a:pt x="9942" y="7387"/>
                    <a:pt x="10129" y="7455"/>
                  </a:cubicBezTo>
                  <a:cubicBezTo>
                    <a:pt x="10265" y="7497"/>
                    <a:pt x="10394" y="7522"/>
                    <a:pt x="10516" y="7522"/>
                  </a:cubicBezTo>
                  <a:cubicBezTo>
                    <a:pt x="10744" y="7522"/>
                    <a:pt x="10942" y="7433"/>
                    <a:pt x="11098" y="7200"/>
                  </a:cubicBezTo>
                  <a:cubicBezTo>
                    <a:pt x="11136" y="7137"/>
                    <a:pt x="11079" y="7074"/>
                    <a:pt x="11027" y="7074"/>
                  </a:cubicBezTo>
                  <a:cubicBezTo>
                    <a:pt x="11009" y="7074"/>
                    <a:pt x="10992" y="7081"/>
                    <a:pt x="10979" y="7098"/>
                  </a:cubicBezTo>
                  <a:cubicBezTo>
                    <a:pt x="10851" y="7249"/>
                    <a:pt x="10700" y="7303"/>
                    <a:pt x="10538" y="7303"/>
                  </a:cubicBezTo>
                  <a:cubicBezTo>
                    <a:pt x="10226" y="7303"/>
                    <a:pt x="9876" y="7103"/>
                    <a:pt x="9585" y="7013"/>
                  </a:cubicBezTo>
                  <a:cubicBezTo>
                    <a:pt x="9602" y="6928"/>
                    <a:pt x="9619" y="6827"/>
                    <a:pt x="9619" y="6725"/>
                  </a:cubicBezTo>
                  <a:cubicBezTo>
                    <a:pt x="9619" y="6708"/>
                    <a:pt x="9619" y="6674"/>
                    <a:pt x="9619" y="6657"/>
                  </a:cubicBezTo>
                  <a:cubicBezTo>
                    <a:pt x="9789" y="6640"/>
                    <a:pt x="9925" y="6470"/>
                    <a:pt x="10010" y="6351"/>
                  </a:cubicBezTo>
                  <a:cubicBezTo>
                    <a:pt x="10044" y="6300"/>
                    <a:pt x="10078" y="6249"/>
                    <a:pt x="10095" y="6198"/>
                  </a:cubicBezTo>
                  <a:cubicBezTo>
                    <a:pt x="10170" y="6223"/>
                    <a:pt x="10252" y="6234"/>
                    <a:pt x="10334" y="6234"/>
                  </a:cubicBezTo>
                  <a:cubicBezTo>
                    <a:pt x="10477" y="6234"/>
                    <a:pt x="10623" y="6200"/>
                    <a:pt x="10741" y="6147"/>
                  </a:cubicBezTo>
                  <a:cubicBezTo>
                    <a:pt x="10860" y="6096"/>
                    <a:pt x="10945" y="6011"/>
                    <a:pt x="10996" y="5892"/>
                  </a:cubicBezTo>
                  <a:cubicBezTo>
                    <a:pt x="10996" y="5892"/>
                    <a:pt x="10996" y="5909"/>
                    <a:pt x="11013" y="5909"/>
                  </a:cubicBezTo>
                  <a:cubicBezTo>
                    <a:pt x="11119" y="5958"/>
                    <a:pt x="11248" y="5984"/>
                    <a:pt x="11379" y="5984"/>
                  </a:cubicBezTo>
                  <a:cubicBezTo>
                    <a:pt x="11563" y="5984"/>
                    <a:pt x="11751" y="5933"/>
                    <a:pt x="11880" y="5824"/>
                  </a:cubicBezTo>
                  <a:cubicBezTo>
                    <a:pt x="12052" y="5930"/>
                    <a:pt x="12287" y="6015"/>
                    <a:pt x="12503" y="6015"/>
                  </a:cubicBezTo>
                  <a:cubicBezTo>
                    <a:pt x="12563" y="6015"/>
                    <a:pt x="12622" y="6009"/>
                    <a:pt x="12678" y="5994"/>
                  </a:cubicBezTo>
                  <a:lnTo>
                    <a:pt x="12678" y="5994"/>
                  </a:lnTo>
                  <a:cubicBezTo>
                    <a:pt x="12627" y="6181"/>
                    <a:pt x="12644" y="6368"/>
                    <a:pt x="12763" y="6504"/>
                  </a:cubicBezTo>
                  <a:cubicBezTo>
                    <a:pt x="12848" y="6589"/>
                    <a:pt x="12933" y="6640"/>
                    <a:pt x="13035" y="6691"/>
                  </a:cubicBezTo>
                  <a:cubicBezTo>
                    <a:pt x="12865" y="6827"/>
                    <a:pt x="12865" y="7098"/>
                    <a:pt x="12984" y="7285"/>
                  </a:cubicBezTo>
                  <a:cubicBezTo>
                    <a:pt x="12984" y="7300"/>
                    <a:pt x="12997" y="7314"/>
                    <a:pt x="13011" y="7318"/>
                  </a:cubicBezTo>
                  <a:lnTo>
                    <a:pt x="13011" y="7318"/>
                  </a:lnTo>
                  <a:cubicBezTo>
                    <a:pt x="12792" y="7287"/>
                    <a:pt x="12623" y="7157"/>
                    <a:pt x="12417" y="7157"/>
                  </a:cubicBezTo>
                  <a:cubicBezTo>
                    <a:pt x="12386" y="7157"/>
                    <a:pt x="12354" y="7160"/>
                    <a:pt x="12321" y="7166"/>
                  </a:cubicBezTo>
                  <a:cubicBezTo>
                    <a:pt x="12270" y="7166"/>
                    <a:pt x="12287" y="7268"/>
                    <a:pt x="12338" y="7268"/>
                  </a:cubicBezTo>
                  <a:cubicBezTo>
                    <a:pt x="12347" y="7268"/>
                    <a:pt x="12355" y="7268"/>
                    <a:pt x="12363" y="7268"/>
                  </a:cubicBezTo>
                  <a:cubicBezTo>
                    <a:pt x="12608" y="7268"/>
                    <a:pt x="12823" y="7507"/>
                    <a:pt x="13069" y="7540"/>
                  </a:cubicBezTo>
                  <a:cubicBezTo>
                    <a:pt x="13144" y="7547"/>
                    <a:pt x="13215" y="7550"/>
                    <a:pt x="13284" y="7550"/>
                  </a:cubicBezTo>
                  <a:cubicBezTo>
                    <a:pt x="13561" y="7550"/>
                    <a:pt x="13800" y="7496"/>
                    <a:pt x="14072" y="7387"/>
                  </a:cubicBezTo>
                  <a:cubicBezTo>
                    <a:pt x="14356" y="7269"/>
                    <a:pt x="14607" y="7175"/>
                    <a:pt x="14883" y="7175"/>
                  </a:cubicBezTo>
                  <a:cubicBezTo>
                    <a:pt x="15003" y="7175"/>
                    <a:pt x="15127" y="7193"/>
                    <a:pt x="15262" y="7234"/>
                  </a:cubicBezTo>
                  <a:cubicBezTo>
                    <a:pt x="15279" y="7251"/>
                    <a:pt x="15296" y="7251"/>
                    <a:pt x="15313" y="7251"/>
                  </a:cubicBezTo>
                  <a:cubicBezTo>
                    <a:pt x="15313" y="7302"/>
                    <a:pt x="15313" y="7353"/>
                    <a:pt x="15330" y="7387"/>
                  </a:cubicBezTo>
                  <a:cubicBezTo>
                    <a:pt x="15349" y="7427"/>
                    <a:pt x="15393" y="7444"/>
                    <a:pt x="15432" y="7444"/>
                  </a:cubicBezTo>
                  <a:cubicBezTo>
                    <a:pt x="15460" y="7444"/>
                    <a:pt x="15485" y="7435"/>
                    <a:pt x="15500" y="7421"/>
                  </a:cubicBezTo>
                  <a:cubicBezTo>
                    <a:pt x="15517" y="7387"/>
                    <a:pt x="15534" y="7370"/>
                    <a:pt x="15551" y="7336"/>
                  </a:cubicBezTo>
                  <a:cubicBezTo>
                    <a:pt x="15754" y="7421"/>
                    <a:pt x="15958" y="7506"/>
                    <a:pt x="16196" y="7523"/>
                  </a:cubicBezTo>
                  <a:cubicBezTo>
                    <a:pt x="16224" y="7527"/>
                    <a:pt x="16251" y="7529"/>
                    <a:pt x="16279" y="7529"/>
                  </a:cubicBezTo>
                  <a:cubicBezTo>
                    <a:pt x="16509" y="7529"/>
                    <a:pt x="16749" y="7412"/>
                    <a:pt x="16961" y="7336"/>
                  </a:cubicBezTo>
                  <a:cubicBezTo>
                    <a:pt x="17050" y="7304"/>
                    <a:pt x="17138" y="7291"/>
                    <a:pt x="17225" y="7291"/>
                  </a:cubicBezTo>
                  <a:cubicBezTo>
                    <a:pt x="17550" y="7291"/>
                    <a:pt x="17859" y="7480"/>
                    <a:pt x="18168" y="7574"/>
                  </a:cubicBezTo>
                  <a:cubicBezTo>
                    <a:pt x="18298" y="7610"/>
                    <a:pt x="18430" y="7626"/>
                    <a:pt x="18562" y="7626"/>
                  </a:cubicBezTo>
                  <a:cubicBezTo>
                    <a:pt x="18997" y="7626"/>
                    <a:pt x="19426" y="7448"/>
                    <a:pt x="19765" y="7200"/>
                  </a:cubicBezTo>
                  <a:cubicBezTo>
                    <a:pt x="19839" y="7156"/>
                    <a:pt x="19798" y="7075"/>
                    <a:pt x="19731" y="7075"/>
                  </a:cubicBezTo>
                  <a:cubicBezTo>
                    <a:pt x="19720" y="7075"/>
                    <a:pt x="19709" y="7077"/>
                    <a:pt x="19697" y="7081"/>
                  </a:cubicBezTo>
                  <a:cubicBezTo>
                    <a:pt x="19442" y="7200"/>
                    <a:pt x="19204" y="7285"/>
                    <a:pt x="18950" y="7336"/>
                  </a:cubicBezTo>
                  <a:cubicBezTo>
                    <a:pt x="18967" y="7319"/>
                    <a:pt x="18984" y="7302"/>
                    <a:pt x="18984" y="7285"/>
                  </a:cubicBezTo>
                  <a:cubicBezTo>
                    <a:pt x="19018" y="7149"/>
                    <a:pt x="18967" y="7047"/>
                    <a:pt x="18899" y="6945"/>
                  </a:cubicBezTo>
                  <a:cubicBezTo>
                    <a:pt x="18984" y="6945"/>
                    <a:pt x="19068" y="6928"/>
                    <a:pt x="19136" y="6877"/>
                  </a:cubicBezTo>
                  <a:cubicBezTo>
                    <a:pt x="19357" y="6776"/>
                    <a:pt x="19442" y="6589"/>
                    <a:pt x="19425" y="6385"/>
                  </a:cubicBezTo>
                  <a:lnTo>
                    <a:pt x="19425" y="6385"/>
                  </a:lnTo>
                  <a:cubicBezTo>
                    <a:pt x="19531" y="6451"/>
                    <a:pt x="19646" y="6476"/>
                    <a:pt x="19772" y="6476"/>
                  </a:cubicBezTo>
                  <a:cubicBezTo>
                    <a:pt x="19809" y="6476"/>
                    <a:pt x="19846" y="6473"/>
                    <a:pt x="19884" y="6470"/>
                  </a:cubicBezTo>
                  <a:cubicBezTo>
                    <a:pt x="20088" y="6436"/>
                    <a:pt x="20224" y="6317"/>
                    <a:pt x="20258" y="6147"/>
                  </a:cubicBezTo>
                  <a:cubicBezTo>
                    <a:pt x="20411" y="6266"/>
                    <a:pt x="20598" y="6334"/>
                    <a:pt x="20802" y="6334"/>
                  </a:cubicBezTo>
                  <a:cubicBezTo>
                    <a:pt x="21023" y="6334"/>
                    <a:pt x="21312" y="6215"/>
                    <a:pt x="21431" y="5994"/>
                  </a:cubicBezTo>
                  <a:cubicBezTo>
                    <a:pt x="21534" y="6106"/>
                    <a:pt x="21662" y="6156"/>
                    <a:pt x="21805" y="6156"/>
                  </a:cubicBezTo>
                  <a:cubicBezTo>
                    <a:pt x="21922" y="6156"/>
                    <a:pt x="22049" y="6123"/>
                    <a:pt x="22179" y="6062"/>
                  </a:cubicBezTo>
                  <a:cubicBezTo>
                    <a:pt x="22298" y="5994"/>
                    <a:pt x="22417" y="5926"/>
                    <a:pt x="22518" y="5841"/>
                  </a:cubicBezTo>
                  <a:lnTo>
                    <a:pt x="22518" y="5841"/>
                  </a:lnTo>
                  <a:cubicBezTo>
                    <a:pt x="22488" y="5902"/>
                    <a:pt x="22539" y="5962"/>
                    <a:pt x="22587" y="5962"/>
                  </a:cubicBezTo>
                  <a:cubicBezTo>
                    <a:pt x="22593" y="5962"/>
                    <a:pt x="22598" y="5962"/>
                    <a:pt x="22603" y="5960"/>
                  </a:cubicBezTo>
                  <a:cubicBezTo>
                    <a:pt x="23385" y="5688"/>
                    <a:pt x="24218" y="5841"/>
                    <a:pt x="24983" y="5501"/>
                  </a:cubicBezTo>
                  <a:cubicBezTo>
                    <a:pt x="25510" y="5263"/>
                    <a:pt x="26087" y="4872"/>
                    <a:pt x="25951" y="4209"/>
                  </a:cubicBezTo>
                  <a:cubicBezTo>
                    <a:pt x="25951" y="4192"/>
                    <a:pt x="25918" y="4175"/>
                    <a:pt x="25901" y="4158"/>
                  </a:cubicBezTo>
                  <a:cubicBezTo>
                    <a:pt x="25887" y="4149"/>
                    <a:pt x="25870" y="4145"/>
                    <a:pt x="25851" y="4145"/>
                  </a:cubicBezTo>
                  <a:cubicBezTo>
                    <a:pt x="25802" y="4145"/>
                    <a:pt x="25748" y="4176"/>
                    <a:pt x="25748" y="4226"/>
                  </a:cubicBezTo>
                  <a:cubicBezTo>
                    <a:pt x="25730" y="4322"/>
                    <a:pt x="25663" y="4364"/>
                    <a:pt x="25591" y="4364"/>
                  </a:cubicBezTo>
                  <a:cubicBezTo>
                    <a:pt x="25523" y="4364"/>
                    <a:pt x="25449" y="4326"/>
                    <a:pt x="25408" y="4260"/>
                  </a:cubicBezTo>
                  <a:cubicBezTo>
                    <a:pt x="25221" y="4022"/>
                    <a:pt x="25782" y="3767"/>
                    <a:pt x="25935" y="3699"/>
                  </a:cubicBezTo>
                  <a:cubicBezTo>
                    <a:pt x="26393" y="3478"/>
                    <a:pt x="26410" y="3037"/>
                    <a:pt x="26308" y="2595"/>
                  </a:cubicBezTo>
                  <a:cubicBezTo>
                    <a:pt x="26325" y="2544"/>
                    <a:pt x="26325" y="2493"/>
                    <a:pt x="26308" y="2425"/>
                  </a:cubicBezTo>
                  <a:cubicBezTo>
                    <a:pt x="26301" y="2374"/>
                    <a:pt x="26259" y="2351"/>
                    <a:pt x="26215" y="2351"/>
                  </a:cubicBezTo>
                  <a:cubicBezTo>
                    <a:pt x="26157" y="2351"/>
                    <a:pt x="26095" y="2391"/>
                    <a:pt x="26104" y="2459"/>
                  </a:cubicBezTo>
                  <a:cubicBezTo>
                    <a:pt x="26121" y="2654"/>
                    <a:pt x="25990" y="2752"/>
                    <a:pt x="25879" y="2752"/>
                  </a:cubicBezTo>
                  <a:cubicBezTo>
                    <a:pt x="25769" y="2752"/>
                    <a:pt x="25680" y="2654"/>
                    <a:pt x="25782" y="2459"/>
                  </a:cubicBezTo>
                  <a:cubicBezTo>
                    <a:pt x="25884" y="2289"/>
                    <a:pt x="26002" y="2136"/>
                    <a:pt x="26121" y="1966"/>
                  </a:cubicBezTo>
                  <a:cubicBezTo>
                    <a:pt x="26257" y="1745"/>
                    <a:pt x="26240" y="1524"/>
                    <a:pt x="26189" y="1286"/>
                  </a:cubicBezTo>
                  <a:cubicBezTo>
                    <a:pt x="26053" y="674"/>
                    <a:pt x="25510" y="215"/>
                    <a:pt x="24966" y="11"/>
                  </a:cubicBezTo>
                  <a:cubicBezTo>
                    <a:pt x="24954" y="4"/>
                    <a:pt x="24942" y="0"/>
                    <a:pt x="2493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3379150" y="1346875"/>
              <a:ext cx="35300" cy="14950"/>
            </a:xfrm>
            <a:custGeom>
              <a:avLst/>
              <a:gdLst/>
              <a:ahLst/>
              <a:cxnLst/>
              <a:rect l="l" t="t" r="r" b="b"/>
              <a:pathLst>
                <a:path w="1412" h="598" extrusionOk="0">
                  <a:moveTo>
                    <a:pt x="323" y="1"/>
                  </a:moveTo>
                  <a:cubicBezTo>
                    <a:pt x="207" y="1"/>
                    <a:pt x="96" y="38"/>
                    <a:pt x="17" y="143"/>
                  </a:cubicBezTo>
                  <a:cubicBezTo>
                    <a:pt x="1" y="160"/>
                    <a:pt x="1" y="194"/>
                    <a:pt x="34" y="194"/>
                  </a:cubicBezTo>
                  <a:cubicBezTo>
                    <a:pt x="118" y="185"/>
                    <a:pt x="192" y="171"/>
                    <a:pt x="266" y="171"/>
                  </a:cubicBezTo>
                  <a:cubicBezTo>
                    <a:pt x="328" y="171"/>
                    <a:pt x="390" y="180"/>
                    <a:pt x="459" y="211"/>
                  </a:cubicBezTo>
                  <a:cubicBezTo>
                    <a:pt x="578" y="262"/>
                    <a:pt x="680" y="364"/>
                    <a:pt x="782" y="449"/>
                  </a:cubicBezTo>
                  <a:cubicBezTo>
                    <a:pt x="894" y="516"/>
                    <a:pt x="1049" y="598"/>
                    <a:pt x="1191" y="598"/>
                  </a:cubicBezTo>
                  <a:cubicBezTo>
                    <a:pt x="1265" y="598"/>
                    <a:pt x="1336" y="575"/>
                    <a:pt x="1394" y="517"/>
                  </a:cubicBezTo>
                  <a:cubicBezTo>
                    <a:pt x="1411" y="483"/>
                    <a:pt x="1411" y="415"/>
                    <a:pt x="1377" y="398"/>
                  </a:cubicBezTo>
                  <a:cubicBezTo>
                    <a:pt x="1241" y="347"/>
                    <a:pt x="1122" y="347"/>
                    <a:pt x="986" y="296"/>
                  </a:cubicBezTo>
                  <a:cubicBezTo>
                    <a:pt x="867" y="228"/>
                    <a:pt x="765" y="143"/>
                    <a:pt x="646" y="75"/>
                  </a:cubicBezTo>
                  <a:cubicBezTo>
                    <a:pt x="547" y="34"/>
                    <a:pt x="432" y="1"/>
                    <a:pt x="32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3314575" y="1368025"/>
              <a:ext cx="70975" cy="28450"/>
            </a:xfrm>
            <a:custGeom>
              <a:avLst/>
              <a:gdLst/>
              <a:ahLst/>
              <a:cxnLst/>
              <a:rect l="l" t="t" r="r" b="b"/>
              <a:pathLst>
                <a:path w="2839" h="1138" extrusionOk="0">
                  <a:moveTo>
                    <a:pt x="255" y="521"/>
                  </a:moveTo>
                  <a:lnTo>
                    <a:pt x="255" y="521"/>
                  </a:lnTo>
                  <a:cubicBezTo>
                    <a:pt x="391" y="572"/>
                    <a:pt x="510" y="572"/>
                    <a:pt x="646" y="572"/>
                  </a:cubicBezTo>
                  <a:cubicBezTo>
                    <a:pt x="646" y="572"/>
                    <a:pt x="629" y="572"/>
                    <a:pt x="612" y="589"/>
                  </a:cubicBezTo>
                  <a:cubicBezTo>
                    <a:pt x="527" y="623"/>
                    <a:pt x="425" y="640"/>
                    <a:pt x="340" y="691"/>
                  </a:cubicBezTo>
                  <a:cubicBezTo>
                    <a:pt x="323" y="657"/>
                    <a:pt x="306" y="640"/>
                    <a:pt x="289" y="623"/>
                  </a:cubicBezTo>
                  <a:cubicBezTo>
                    <a:pt x="255" y="589"/>
                    <a:pt x="255" y="555"/>
                    <a:pt x="255" y="521"/>
                  </a:cubicBezTo>
                  <a:close/>
                  <a:moveTo>
                    <a:pt x="2364" y="0"/>
                  </a:moveTo>
                  <a:cubicBezTo>
                    <a:pt x="2352" y="0"/>
                    <a:pt x="2340" y="4"/>
                    <a:pt x="2329" y="11"/>
                  </a:cubicBezTo>
                  <a:cubicBezTo>
                    <a:pt x="2193" y="96"/>
                    <a:pt x="2108" y="181"/>
                    <a:pt x="1955" y="232"/>
                  </a:cubicBezTo>
                  <a:cubicBezTo>
                    <a:pt x="1836" y="266"/>
                    <a:pt x="1717" y="300"/>
                    <a:pt x="1598" y="351"/>
                  </a:cubicBezTo>
                  <a:cubicBezTo>
                    <a:pt x="1309" y="487"/>
                    <a:pt x="1105" y="759"/>
                    <a:pt x="816" y="929"/>
                  </a:cubicBezTo>
                  <a:cubicBezTo>
                    <a:pt x="761" y="957"/>
                    <a:pt x="716" y="984"/>
                    <a:pt x="656" y="984"/>
                  </a:cubicBezTo>
                  <a:cubicBezTo>
                    <a:pt x="642" y="984"/>
                    <a:pt x="628" y="983"/>
                    <a:pt x="612" y="980"/>
                  </a:cubicBezTo>
                  <a:cubicBezTo>
                    <a:pt x="496" y="980"/>
                    <a:pt x="396" y="931"/>
                    <a:pt x="312" y="881"/>
                  </a:cubicBezTo>
                  <a:lnTo>
                    <a:pt x="312" y="881"/>
                  </a:lnTo>
                  <a:cubicBezTo>
                    <a:pt x="338" y="896"/>
                    <a:pt x="366" y="903"/>
                    <a:pt x="395" y="903"/>
                  </a:cubicBezTo>
                  <a:cubicBezTo>
                    <a:pt x="515" y="903"/>
                    <a:pt x="650" y="792"/>
                    <a:pt x="731" y="725"/>
                  </a:cubicBezTo>
                  <a:cubicBezTo>
                    <a:pt x="850" y="640"/>
                    <a:pt x="952" y="555"/>
                    <a:pt x="1037" y="453"/>
                  </a:cubicBezTo>
                  <a:cubicBezTo>
                    <a:pt x="1122" y="402"/>
                    <a:pt x="1190" y="351"/>
                    <a:pt x="1207" y="266"/>
                  </a:cubicBezTo>
                  <a:cubicBezTo>
                    <a:pt x="1207" y="249"/>
                    <a:pt x="1190" y="215"/>
                    <a:pt x="1173" y="215"/>
                  </a:cubicBezTo>
                  <a:cubicBezTo>
                    <a:pt x="1154" y="211"/>
                    <a:pt x="1136" y="209"/>
                    <a:pt x="1118" y="209"/>
                  </a:cubicBezTo>
                  <a:cubicBezTo>
                    <a:pt x="987" y="209"/>
                    <a:pt x="867" y="306"/>
                    <a:pt x="748" y="351"/>
                  </a:cubicBezTo>
                  <a:cubicBezTo>
                    <a:pt x="646" y="382"/>
                    <a:pt x="544" y="388"/>
                    <a:pt x="442" y="388"/>
                  </a:cubicBezTo>
                  <a:cubicBezTo>
                    <a:pt x="374" y="388"/>
                    <a:pt x="306" y="385"/>
                    <a:pt x="238" y="385"/>
                  </a:cubicBezTo>
                  <a:cubicBezTo>
                    <a:pt x="238" y="351"/>
                    <a:pt x="204" y="351"/>
                    <a:pt x="170" y="351"/>
                  </a:cubicBezTo>
                  <a:cubicBezTo>
                    <a:pt x="0" y="436"/>
                    <a:pt x="68" y="674"/>
                    <a:pt x="204" y="793"/>
                  </a:cubicBezTo>
                  <a:cubicBezTo>
                    <a:pt x="187" y="827"/>
                    <a:pt x="153" y="861"/>
                    <a:pt x="153" y="912"/>
                  </a:cubicBezTo>
                  <a:cubicBezTo>
                    <a:pt x="153" y="946"/>
                    <a:pt x="170" y="963"/>
                    <a:pt x="187" y="980"/>
                  </a:cubicBezTo>
                  <a:cubicBezTo>
                    <a:pt x="293" y="1038"/>
                    <a:pt x="511" y="1137"/>
                    <a:pt x="687" y="1137"/>
                  </a:cubicBezTo>
                  <a:cubicBezTo>
                    <a:pt x="766" y="1137"/>
                    <a:pt x="837" y="1117"/>
                    <a:pt x="884" y="1065"/>
                  </a:cubicBezTo>
                  <a:cubicBezTo>
                    <a:pt x="1241" y="963"/>
                    <a:pt x="1428" y="589"/>
                    <a:pt x="1802" y="487"/>
                  </a:cubicBezTo>
                  <a:cubicBezTo>
                    <a:pt x="1955" y="453"/>
                    <a:pt x="2244" y="436"/>
                    <a:pt x="2380" y="300"/>
                  </a:cubicBezTo>
                  <a:cubicBezTo>
                    <a:pt x="2431" y="317"/>
                    <a:pt x="2499" y="317"/>
                    <a:pt x="2533" y="351"/>
                  </a:cubicBezTo>
                  <a:cubicBezTo>
                    <a:pt x="2584" y="368"/>
                    <a:pt x="2584" y="419"/>
                    <a:pt x="2600" y="470"/>
                  </a:cubicBezTo>
                  <a:cubicBezTo>
                    <a:pt x="2600" y="538"/>
                    <a:pt x="2651" y="589"/>
                    <a:pt x="2719" y="589"/>
                  </a:cubicBezTo>
                  <a:cubicBezTo>
                    <a:pt x="2787" y="589"/>
                    <a:pt x="2838" y="538"/>
                    <a:pt x="2838" y="470"/>
                  </a:cubicBezTo>
                  <a:cubicBezTo>
                    <a:pt x="2838" y="351"/>
                    <a:pt x="2770" y="232"/>
                    <a:pt x="2668" y="181"/>
                  </a:cubicBezTo>
                  <a:cubicBezTo>
                    <a:pt x="2625" y="149"/>
                    <a:pt x="2582" y="137"/>
                    <a:pt x="2539" y="137"/>
                  </a:cubicBezTo>
                  <a:cubicBezTo>
                    <a:pt x="2514" y="137"/>
                    <a:pt x="2489" y="141"/>
                    <a:pt x="2465" y="147"/>
                  </a:cubicBezTo>
                  <a:cubicBezTo>
                    <a:pt x="2465" y="130"/>
                    <a:pt x="2465" y="113"/>
                    <a:pt x="2465" y="96"/>
                  </a:cubicBezTo>
                  <a:cubicBezTo>
                    <a:pt x="2451" y="43"/>
                    <a:pt x="2407" y="0"/>
                    <a:pt x="236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3357550" y="1326575"/>
              <a:ext cx="26200" cy="13750"/>
            </a:xfrm>
            <a:custGeom>
              <a:avLst/>
              <a:gdLst/>
              <a:ahLst/>
              <a:cxnLst/>
              <a:rect l="l" t="t" r="r" b="b"/>
              <a:pathLst>
                <a:path w="1048" h="550" extrusionOk="0">
                  <a:moveTo>
                    <a:pt x="373" y="0"/>
                  </a:moveTo>
                  <a:cubicBezTo>
                    <a:pt x="213" y="0"/>
                    <a:pt x="75" y="58"/>
                    <a:pt x="15" y="207"/>
                  </a:cubicBezTo>
                  <a:cubicBezTo>
                    <a:pt x="1" y="249"/>
                    <a:pt x="33" y="280"/>
                    <a:pt x="64" y="280"/>
                  </a:cubicBezTo>
                  <a:cubicBezTo>
                    <a:pt x="70" y="280"/>
                    <a:pt x="77" y="278"/>
                    <a:pt x="83" y="275"/>
                  </a:cubicBezTo>
                  <a:cubicBezTo>
                    <a:pt x="83" y="326"/>
                    <a:pt x="83" y="377"/>
                    <a:pt x="117" y="428"/>
                  </a:cubicBezTo>
                  <a:cubicBezTo>
                    <a:pt x="168" y="496"/>
                    <a:pt x="253" y="547"/>
                    <a:pt x="338" y="547"/>
                  </a:cubicBezTo>
                  <a:cubicBezTo>
                    <a:pt x="348" y="549"/>
                    <a:pt x="359" y="550"/>
                    <a:pt x="369" y="550"/>
                  </a:cubicBezTo>
                  <a:cubicBezTo>
                    <a:pt x="457" y="550"/>
                    <a:pt x="528" y="488"/>
                    <a:pt x="559" y="411"/>
                  </a:cubicBezTo>
                  <a:cubicBezTo>
                    <a:pt x="559" y="394"/>
                    <a:pt x="559" y="377"/>
                    <a:pt x="559" y="377"/>
                  </a:cubicBezTo>
                  <a:cubicBezTo>
                    <a:pt x="638" y="423"/>
                    <a:pt x="725" y="468"/>
                    <a:pt x="814" y="468"/>
                  </a:cubicBezTo>
                  <a:cubicBezTo>
                    <a:pt x="859" y="468"/>
                    <a:pt x="904" y="457"/>
                    <a:pt x="949" y="428"/>
                  </a:cubicBezTo>
                  <a:cubicBezTo>
                    <a:pt x="1047" y="363"/>
                    <a:pt x="1020" y="172"/>
                    <a:pt x="897" y="172"/>
                  </a:cubicBezTo>
                  <a:cubicBezTo>
                    <a:pt x="892" y="172"/>
                    <a:pt x="887" y="173"/>
                    <a:pt x="881" y="173"/>
                  </a:cubicBezTo>
                  <a:cubicBezTo>
                    <a:pt x="873" y="174"/>
                    <a:pt x="864" y="175"/>
                    <a:pt x="855" y="175"/>
                  </a:cubicBezTo>
                  <a:cubicBezTo>
                    <a:pt x="699" y="175"/>
                    <a:pt x="585" y="36"/>
                    <a:pt x="440" y="4"/>
                  </a:cubicBezTo>
                  <a:cubicBezTo>
                    <a:pt x="417" y="2"/>
                    <a:pt x="395" y="0"/>
                    <a:pt x="37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0"/>
            <p:cNvSpPr/>
            <p:nvPr/>
          </p:nvSpPr>
          <p:spPr>
            <a:xfrm>
              <a:off x="3277675" y="1266550"/>
              <a:ext cx="203900" cy="257375"/>
            </a:xfrm>
            <a:custGeom>
              <a:avLst/>
              <a:gdLst/>
              <a:ahLst/>
              <a:cxnLst/>
              <a:rect l="l" t="t" r="r" b="b"/>
              <a:pathLst>
                <a:path w="8156" h="10295" extrusionOk="0">
                  <a:moveTo>
                    <a:pt x="7764" y="246"/>
                  </a:moveTo>
                  <a:cubicBezTo>
                    <a:pt x="7796" y="246"/>
                    <a:pt x="7815" y="266"/>
                    <a:pt x="7815" y="314"/>
                  </a:cubicBezTo>
                  <a:cubicBezTo>
                    <a:pt x="7815" y="858"/>
                    <a:pt x="7000" y="1232"/>
                    <a:pt x="6609" y="1504"/>
                  </a:cubicBezTo>
                  <a:cubicBezTo>
                    <a:pt x="6065" y="1895"/>
                    <a:pt x="5436" y="2167"/>
                    <a:pt x="4875" y="2540"/>
                  </a:cubicBezTo>
                  <a:cubicBezTo>
                    <a:pt x="4875" y="2540"/>
                    <a:pt x="4858" y="2524"/>
                    <a:pt x="4858" y="2524"/>
                  </a:cubicBezTo>
                  <a:cubicBezTo>
                    <a:pt x="4841" y="2473"/>
                    <a:pt x="4841" y="2388"/>
                    <a:pt x="4824" y="2320"/>
                  </a:cubicBezTo>
                  <a:cubicBezTo>
                    <a:pt x="4824" y="2218"/>
                    <a:pt x="4790" y="2133"/>
                    <a:pt x="4722" y="2048"/>
                  </a:cubicBezTo>
                  <a:cubicBezTo>
                    <a:pt x="4926" y="1997"/>
                    <a:pt x="5096" y="1895"/>
                    <a:pt x="5283" y="1776"/>
                  </a:cubicBezTo>
                  <a:cubicBezTo>
                    <a:pt x="5351" y="1708"/>
                    <a:pt x="5436" y="1657"/>
                    <a:pt x="5504" y="1606"/>
                  </a:cubicBezTo>
                  <a:cubicBezTo>
                    <a:pt x="5555" y="1589"/>
                    <a:pt x="5606" y="1555"/>
                    <a:pt x="5657" y="1538"/>
                  </a:cubicBezTo>
                  <a:cubicBezTo>
                    <a:pt x="5665" y="1534"/>
                    <a:pt x="5672" y="1532"/>
                    <a:pt x="5677" y="1532"/>
                  </a:cubicBezTo>
                  <a:cubicBezTo>
                    <a:pt x="5713" y="1532"/>
                    <a:pt x="5672" y="1627"/>
                    <a:pt x="5657" y="1657"/>
                  </a:cubicBezTo>
                  <a:cubicBezTo>
                    <a:pt x="5636" y="1720"/>
                    <a:pt x="5693" y="1763"/>
                    <a:pt x="5747" y="1763"/>
                  </a:cubicBezTo>
                  <a:cubicBezTo>
                    <a:pt x="5781" y="1763"/>
                    <a:pt x="5814" y="1747"/>
                    <a:pt x="5827" y="1708"/>
                  </a:cubicBezTo>
                  <a:cubicBezTo>
                    <a:pt x="5827" y="1691"/>
                    <a:pt x="5827" y="1691"/>
                    <a:pt x="5827" y="1691"/>
                  </a:cubicBezTo>
                  <a:cubicBezTo>
                    <a:pt x="6286" y="1453"/>
                    <a:pt x="6660" y="1096"/>
                    <a:pt x="7068" y="773"/>
                  </a:cubicBezTo>
                  <a:cubicBezTo>
                    <a:pt x="7166" y="689"/>
                    <a:pt x="7611" y="246"/>
                    <a:pt x="7764" y="246"/>
                  </a:cubicBezTo>
                  <a:close/>
                  <a:moveTo>
                    <a:pt x="5997" y="2829"/>
                  </a:moveTo>
                  <a:cubicBezTo>
                    <a:pt x="6371" y="2863"/>
                    <a:pt x="6694" y="2948"/>
                    <a:pt x="6864" y="3305"/>
                  </a:cubicBezTo>
                  <a:cubicBezTo>
                    <a:pt x="6728" y="3305"/>
                    <a:pt x="6575" y="3339"/>
                    <a:pt x="6456" y="3424"/>
                  </a:cubicBezTo>
                  <a:cubicBezTo>
                    <a:pt x="6388" y="3305"/>
                    <a:pt x="6320" y="3186"/>
                    <a:pt x="6252" y="3084"/>
                  </a:cubicBezTo>
                  <a:cubicBezTo>
                    <a:pt x="6167" y="2982"/>
                    <a:pt x="6082" y="2897"/>
                    <a:pt x="5997" y="2829"/>
                  </a:cubicBezTo>
                  <a:close/>
                  <a:moveTo>
                    <a:pt x="983" y="3203"/>
                  </a:moveTo>
                  <a:cubicBezTo>
                    <a:pt x="1017" y="3254"/>
                    <a:pt x="1068" y="3305"/>
                    <a:pt x="1119" y="3322"/>
                  </a:cubicBezTo>
                  <a:cubicBezTo>
                    <a:pt x="1102" y="3339"/>
                    <a:pt x="1085" y="3356"/>
                    <a:pt x="1068" y="3373"/>
                  </a:cubicBezTo>
                  <a:cubicBezTo>
                    <a:pt x="1051" y="3390"/>
                    <a:pt x="1034" y="3424"/>
                    <a:pt x="1017" y="3441"/>
                  </a:cubicBezTo>
                  <a:cubicBezTo>
                    <a:pt x="1000" y="3390"/>
                    <a:pt x="983" y="3356"/>
                    <a:pt x="983" y="3305"/>
                  </a:cubicBezTo>
                  <a:cubicBezTo>
                    <a:pt x="983" y="3271"/>
                    <a:pt x="983" y="3237"/>
                    <a:pt x="983" y="3203"/>
                  </a:cubicBezTo>
                  <a:close/>
                  <a:moveTo>
                    <a:pt x="1694" y="3205"/>
                  </a:moveTo>
                  <a:cubicBezTo>
                    <a:pt x="1726" y="3205"/>
                    <a:pt x="1759" y="3223"/>
                    <a:pt x="1799" y="3271"/>
                  </a:cubicBezTo>
                  <a:cubicBezTo>
                    <a:pt x="1748" y="3305"/>
                    <a:pt x="1714" y="3339"/>
                    <a:pt x="1680" y="3373"/>
                  </a:cubicBezTo>
                  <a:cubicBezTo>
                    <a:pt x="1663" y="3390"/>
                    <a:pt x="1646" y="3424"/>
                    <a:pt x="1629" y="3441"/>
                  </a:cubicBezTo>
                  <a:cubicBezTo>
                    <a:pt x="1612" y="3390"/>
                    <a:pt x="1612" y="3322"/>
                    <a:pt x="1578" y="3254"/>
                  </a:cubicBezTo>
                  <a:cubicBezTo>
                    <a:pt x="1623" y="3227"/>
                    <a:pt x="1658" y="3205"/>
                    <a:pt x="1694" y="3205"/>
                  </a:cubicBezTo>
                  <a:close/>
                  <a:moveTo>
                    <a:pt x="6558" y="3577"/>
                  </a:moveTo>
                  <a:cubicBezTo>
                    <a:pt x="6575" y="3730"/>
                    <a:pt x="6643" y="3849"/>
                    <a:pt x="6779" y="3934"/>
                  </a:cubicBezTo>
                  <a:cubicBezTo>
                    <a:pt x="7085" y="4155"/>
                    <a:pt x="7306" y="4410"/>
                    <a:pt x="7187" y="4767"/>
                  </a:cubicBezTo>
                  <a:cubicBezTo>
                    <a:pt x="7091" y="4693"/>
                    <a:pt x="6976" y="4652"/>
                    <a:pt x="6862" y="4652"/>
                  </a:cubicBezTo>
                  <a:cubicBezTo>
                    <a:pt x="6793" y="4652"/>
                    <a:pt x="6724" y="4667"/>
                    <a:pt x="6660" y="4699"/>
                  </a:cubicBezTo>
                  <a:cubicBezTo>
                    <a:pt x="6711" y="4325"/>
                    <a:pt x="6660" y="3934"/>
                    <a:pt x="6524" y="3594"/>
                  </a:cubicBezTo>
                  <a:cubicBezTo>
                    <a:pt x="6541" y="3594"/>
                    <a:pt x="6541" y="3594"/>
                    <a:pt x="6558" y="3577"/>
                  </a:cubicBezTo>
                  <a:close/>
                  <a:moveTo>
                    <a:pt x="5130" y="4478"/>
                  </a:moveTo>
                  <a:lnTo>
                    <a:pt x="5130" y="4478"/>
                  </a:lnTo>
                  <a:cubicBezTo>
                    <a:pt x="5147" y="4699"/>
                    <a:pt x="5079" y="4886"/>
                    <a:pt x="4960" y="5056"/>
                  </a:cubicBezTo>
                  <a:cubicBezTo>
                    <a:pt x="4824" y="5022"/>
                    <a:pt x="4756" y="4954"/>
                    <a:pt x="4756" y="4801"/>
                  </a:cubicBezTo>
                  <a:cubicBezTo>
                    <a:pt x="4756" y="4750"/>
                    <a:pt x="4773" y="4682"/>
                    <a:pt x="4790" y="4631"/>
                  </a:cubicBezTo>
                  <a:cubicBezTo>
                    <a:pt x="4807" y="4580"/>
                    <a:pt x="4841" y="4546"/>
                    <a:pt x="4858" y="4512"/>
                  </a:cubicBezTo>
                  <a:cubicBezTo>
                    <a:pt x="4886" y="4516"/>
                    <a:pt x="4912" y="4519"/>
                    <a:pt x="4937" y="4519"/>
                  </a:cubicBezTo>
                  <a:cubicBezTo>
                    <a:pt x="5006" y="4519"/>
                    <a:pt x="5068" y="4503"/>
                    <a:pt x="5130" y="4478"/>
                  </a:cubicBezTo>
                  <a:close/>
                  <a:moveTo>
                    <a:pt x="4705" y="5141"/>
                  </a:moveTo>
                  <a:cubicBezTo>
                    <a:pt x="4739" y="5175"/>
                    <a:pt x="4790" y="5209"/>
                    <a:pt x="4841" y="5226"/>
                  </a:cubicBezTo>
                  <a:cubicBezTo>
                    <a:pt x="4705" y="5379"/>
                    <a:pt x="4552" y="5532"/>
                    <a:pt x="4399" y="5668"/>
                  </a:cubicBezTo>
                  <a:cubicBezTo>
                    <a:pt x="4331" y="5736"/>
                    <a:pt x="4280" y="5787"/>
                    <a:pt x="4212" y="5838"/>
                  </a:cubicBezTo>
                  <a:cubicBezTo>
                    <a:pt x="4195" y="5685"/>
                    <a:pt x="4195" y="5566"/>
                    <a:pt x="4263" y="5413"/>
                  </a:cubicBezTo>
                  <a:cubicBezTo>
                    <a:pt x="4297" y="5328"/>
                    <a:pt x="4365" y="5260"/>
                    <a:pt x="4433" y="5209"/>
                  </a:cubicBezTo>
                  <a:cubicBezTo>
                    <a:pt x="4501" y="5158"/>
                    <a:pt x="4603" y="5175"/>
                    <a:pt x="4688" y="5158"/>
                  </a:cubicBezTo>
                  <a:cubicBezTo>
                    <a:pt x="4688" y="5158"/>
                    <a:pt x="4705" y="5141"/>
                    <a:pt x="4705" y="5141"/>
                  </a:cubicBezTo>
                  <a:close/>
                  <a:moveTo>
                    <a:pt x="6626" y="4903"/>
                  </a:moveTo>
                  <a:cubicBezTo>
                    <a:pt x="6626" y="4920"/>
                    <a:pt x="6643" y="4920"/>
                    <a:pt x="6643" y="4920"/>
                  </a:cubicBezTo>
                  <a:cubicBezTo>
                    <a:pt x="6728" y="5124"/>
                    <a:pt x="6813" y="5328"/>
                    <a:pt x="6881" y="5532"/>
                  </a:cubicBezTo>
                  <a:cubicBezTo>
                    <a:pt x="6949" y="5736"/>
                    <a:pt x="6796" y="5923"/>
                    <a:pt x="6660" y="6092"/>
                  </a:cubicBezTo>
                  <a:cubicBezTo>
                    <a:pt x="6564" y="5949"/>
                    <a:pt x="6424" y="5836"/>
                    <a:pt x="6281" y="5836"/>
                  </a:cubicBezTo>
                  <a:cubicBezTo>
                    <a:pt x="6271" y="5836"/>
                    <a:pt x="6262" y="5836"/>
                    <a:pt x="6252" y="5838"/>
                  </a:cubicBezTo>
                  <a:cubicBezTo>
                    <a:pt x="6371" y="5651"/>
                    <a:pt x="6473" y="5464"/>
                    <a:pt x="6541" y="5226"/>
                  </a:cubicBezTo>
                  <a:cubicBezTo>
                    <a:pt x="6575" y="5124"/>
                    <a:pt x="6609" y="5022"/>
                    <a:pt x="6626" y="4903"/>
                  </a:cubicBezTo>
                  <a:close/>
                  <a:moveTo>
                    <a:pt x="3992" y="5753"/>
                  </a:moveTo>
                  <a:cubicBezTo>
                    <a:pt x="3992" y="5838"/>
                    <a:pt x="4009" y="5906"/>
                    <a:pt x="4060" y="5974"/>
                  </a:cubicBezTo>
                  <a:cubicBezTo>
                    <a:pt x="3890" y="6109"/>
                    <a:pt x="3737" y="6262"/>
                    <a:pt x="3584" y="6398"/>
                  </a:cubicBezTo>
                  <a:cubicBezTo>
                    <a:pt x="3567" y="6381"/>
                    <a:pt x="3550" y="6364"/>
                    <a:pt x="3533" y="6330"/>
                  </a:cubicBezTo>
                  <a:cubicBezTo>
                    <a:pt x="3482" y="6245"/>
                    <a:pt x="3499" y="6109"/>
                    <a:pt x="3533" y="6024"/>
                  </a:cubicBezTo>
                  <a:cubicBezTo>
                    <a:pt x="3618" y="5821"/>
                    <a:pt x="3805" y="5787"/>
                    <a:pt x="3992" y="5753"/>
                  </a:cubicBezTo>
                  <a:close/>
                  <a:moveTo>
                    <a:pt x="5929" y="6194"/>
                  </a:moveTo>
                  <a:cubicBezTo>
                    <a:pt x="5946" y="6228"/>
                    <a:pt x="5963" y="6279"/>
                    <a:pt x="5997" y="6313"/>
                  </a:cubicBezTo>
                  <a:cubicBezTo>
                    <a:pt x="6065" y="6449"/>
                    <a:pt x="6133" y="6534"/>
                    <a:pt x="6099" y="6704"/>
                  </a:cubicBezTo>
                  <a:cubicBezTo>
                    <a:pt x="6082" y="6806"/>
                    <a:pt x="6031" y="6891"/>
                    <a:pt x="5963" y="6959"/>
                  </a:cubicBezTo>
                  <a:cubicBezTo>
                    <a:pt x="5861" y="6840"/>
                    <a:pt x="5725" y="6755"/>
                    <a:pt x="5572" y="6687"/>
                  </a:cubicBezTo>
                  <a:cubicBezTo>
                    <a:pt x="5521" y="6670"/>
                    <a:pt x="5453" y="6653"/>
                    <a:pt x="5385" y="6636"/>
                  </a:cubicBezTo>
                  <a:cubicBezTo>
                    <a:pt x="5589" y="6500"/>
                    <a:pt x="5759" y="6347"/>
                    <a:pt x="5929" y="6194"/>
                  </a:cubicBezTo>
                  <a:close/>
                  <a:moveTo>
                    <a:pt x="3312" y="6296"/>
                  </a:moveTo>
                  <a:cubicBezTo>
                    <a:pt x="3329" y="6381"/>
                    <a:pt x="3380" y="6466"/>
                    <a:pt x="3431" y="6551"/>
                  </a:cubicBezTo>
                  <a:cubicBezTo>
                    <a:pt x="3329" y="6653"/>
                    <a:pt x="3227" y="6772"/>
                    <a:pt x="3142" y="6891"/>
                  </a:cubicBezTo>
                  <a:cubicBezTo>
                    <a:pt x="3108" y="6908"/>
                    <a:pt x="3091" y="6942"/>
                    <a:pt x="3074" y="6976"/>
                  </a:cubicBezTo>
                  <a:cubicBezTo>
                    <a:pt x="3057" y="6959"/>
                    <a:pt x="3040" y="6959"/>
                    <a:pt x="3023" y="6942"/>
                  </a:cubicBezTo>
                  <a:cubicBezTo>
                    <a:pt x="2921" y="6891"/>
                    <a:pt x="2870" y="6823"/>
                    <a:pt x="2904" y="6704"/>
                  </a:cubicBezTo>
                  <a:cubicBezTo>
                    <a:pt x="2921" y="6585"/>
                    <a:pt x="3006" y="6483"/>
                    <a:pt x="3091" y="6415"/>
                  </a:cubicBezTo>
                  <a:cubicBezTo>
                    <a:pt x="3159" y="6364"/>
                    <a:pt x="3244" y="6330"/>
                    <a:pt x="3312" y="6296"/>
                  </a:cubicBezTo>
                  <a:close/>
                  <a:moveTo>
                    <a:pt x="5028" y="6891"/>
                  </a:moveTo>
                  <a:cubicBezTo>
                    <a:pt x="5215" y="7112"/>
                    <a:pt x="5334" y="7350"/>
                    <a:pt x="5181" y="7588"/>
                  </a:cubicBezTo>
                  <a:cubicBezTo>
                    <a:pt x="5047" y="7507"/>
                    <a:pt x="4838" y="7459"/>
                    <a:pt x="4638" y="7459"/>
                  </a:cubicBezTo>
                  <a:cubicBezTo>
                    <a:pt x="4586" y="7459"/>
                    <a:pt x="4534" y="7462"/>
                    <a:pt x="4484" y="7469"/>
                  </a:cubicBezTo>
                  <a:cubicBezTo>
                    <a:pt x="4637" y="7265"/>
                    <a:pt x="4824" y="7061"/>
                    <a:pt x="5028" y="6891"/>
                  </a:cubicBezTo>
                  <a:close/>
                  <a:moveTo>
                    <a:pt x="2666" y="6789"/>
                  </a:moveTo>
                  <a:cubicBezTo>
                    <a:pt x="2683" y="6942"/>
                    <a:pt x="2768" y="7095"/>
                    <a:pt x="2938" y="7146"/>
                  </a:cubicBezTo>
                  <a:cubicBezTo>
                    <a:pt x="2836" y="7316"/>
                    <a:pt x="2734" y="7503"/>
                    <a:pt x="2632" y="7707"/>
                  </a:cubicBezTo>
                  <a:cubicBezTo>
                    <a:pt x="2581" y="7622"/>
                    <a:pt x="2462" y="7571"/>
                    <a:pt x="2377" y="7503"/>
                  </a:cubicBezTo>
                  <a:cubicBezTo>
                    <a:pt x="2122" y="7333"/>
                    <a:pt x="2479" y="6942"/>
                    <a:pt x="2666" y="6789"/>
                  </a:cubicBezTo>
                  <a:close/>
                  <a:moveTo>
                    <a:pt x="2224" y="7656"/>
                  </a:moveTo>
                  <a:cubicBezTo>
                    <a:pt x="2241" y="7673"/>
                    <a:pt x="2241" y="7673"/>
                    <a:pt x="2258" y="7673"/>
                  </a:cubicBezTo>
                  <a:cubicBezTo>
                    <a:pt x="2343" y="7741"/>
                    <a:pt x="2445" y="7843"/>
                    <a:pt x="2564" y="7894"/>
                  </a:cubicBezTo>
                  <a:cubicBezTo>
                    <a:pt x="2496" y="8081"/>
                    <a:pt x="2428" y="8268"/>
                    <a:pt x="2394" y="8472"/>
                  </a:cubicBezTo>
                  <a:cubicBezTo>
                    <a:pt x="2241" y="8404"/>
                    <a:pt x="2088" y="8319"/>
                    <a:pt x="2003" y="8149"/>
                  </a:cubicBezTo>
                  <a:cubicBezTo>
                    <a:pt x="1884" y="7962"/>
                    <a:pt x="2105" y="7775"/>
                    <a:pt x="2224" y="7656"/>
                  </a:cubicBezTo>
                  <a:close/>
                  <a:moveTo>
                    <a:pt x="4280" y="7877"/>
                  </a:moveTo>
                  <a:cubicBezTo>
                    <a:pt x="4484" y="8013"/>
                    <a:pt x="4654" y="8183"/>
                    <a:pt x="4688" y="8421"/>
                  </a:cubicBezTo>
                  <a:cubicBezTo>
                    <a:pt x="4637" y="8395"/>
                    <a:pt x="4586" y="8383"/>
                    <a:pt x="4533" y="8383"/>
                  </a:cubicBezTo>
                  <a:cubicBezTo>
                    <a:pt x="4480" y="8383"/>
                    <a:pt x="4425" y="8395"/>
                    <a:pt x="4365" y="8421"/>
                  </a:cubicBezTo>
                  <a:cubicBezTo>
                    <a:pt x="4314" y="8455"/>
                    <a:pt x="4229" y="8506"/>
                    <a:pt x="4161" y="8574"/>
                  </a:cubicBezTo>
                  <a:cubicBezTo>
                    <a:pt x="4144" y="8421"/>
                    <a:pt x="4161" y="8268"/>
                    <a:pt x="4195" y="8132"/>
                  </a:cubicBezTo>
                  <a:cubicBezTo>
                    <a:pt x="4212" y="8047"/>
                    <a:pt x="4246" y="7962"/>
                    <a:pt x="4280" y="7877"/>
                  </a:cubicBezTo>
                  <a:close/>
                  <a:moveTo>
                    <a:pt x="2088" y="8557"/>
                  </a:moveTo>
                  <a:cubicBezTo>
                    <a:pt x="2173" y="8625"/>
                    <a:pt x="2275" y="8659"/>
                    <a:pt x="2377" y="8693"/>
                  </a:cubicBezTo>
                  <a:cubicBezTo>
                    <a:pt x="2360" y="8880"/>
                    <a:pt x="2377" y="9067"/>
                    <a:pt x="2411" y="9237"/>
                  </a:cubicBezTo>
                  <a:cubicBezTo>
                    <a:pt x="2377" y="9220"/>
                    <a:pt x="2326" y="9220"/>
                    <a:pt x="2275" y="9220"/>
                  </a:cubicBezTo>
                  <a:cubicBezTo>
                    <a:pt x="2173" y="9203"/>
                    <a:pt x="2054" y="9186"/>
                    <a:pt x="1952" y="9135"/>
                  </a:cubicBezTo>
                  <a:cubicBezTo>
                    <a:pt x="1867" y="9084"/>
                    <a:pt x="1816" y="8948"/>
                    <a:pt x="1833" y="8846"/>
                  </a:cubicBezTo>
                  <a:cubicBezTo>
                    <a:pt x="1867" y="8727"/>
                    <a:pt x="1969" y="8659"/>
                    <a:pt x="2071" y="8591"/>
                  </a:cubicBezTo>
                  <a:cubicBezTo>
                    <a:pt x="2071" y="8574"/>
                    <a:pt x="2071" y="8574"/>
                    <a:pt x="2088" y="8557"/>
                  </a:cubicBezTo>
                  <a:close/>
                  <a:moveTo>
                    <a:pt x="4444" y="8974"/>
                  </a:moveTo>
                  <a:cubicBezTo>
                    <a:pt x="4499" y="8974"/>
                    <a:pt x="4556" y="8987"/>
                    <a:pt x="4620" y="9016"/>
                  </a:cubicBezTo>
                  <a:cubicBezTo>
                    <a:pt x="4688" y="9050"/>
                    <a:pt x="4739" y="9084"/>
                    <a:pt x="4807" y="9135"/>
                  </a:cubicBezTo>
                  <a:cubicBezTo>
                    <a:pt x="4637" y="9203"/>
                    <a:pt x="4484" y="9288"/>
                    <a:pt x="4450" y="9475"/>
                  </a:cubicBezTo>
                  <a:cubicBezTo>
                    <a:pt x="4348" y="9356"/>
                    <a:pt x="4263" y="9203"/>
                    <a:pt x="4229" y="9050"/>
                  </a:cubicBezTo>
                  <a:cubicBezTo>
                    <a:pt x="4299" y="9000"/>
                    <a:pt x="4368" y="8974"/>
                    <a:pt x="4444" y="8974"/>
                  </a:cubicBezTo>
                  <a:close/>
                  <a:moveTo>
                    <a:pt x="2003" y="9407"/>
                  </a:moveTo>
                  <a:cubicBezTo>
                    <a:pt x="2079" y="9428"/>
                    <a:pt x="2204" y="9457"/>
                    <a:pt x="2311" y="9457"/>
                  </a:cubicBezTo>
                  <a:cubicBezTo>
                    <a:pt x="2371" y="9457"/>
                    <a:pt x="2425" y="9448"/>
                    <a:pt x="2462" y="9424"/>
                  </a:cubicBezTo>
                  <a:cubicBezTo>
                    <a:pt x="2530" y="9576"/>
                    <a:pt x="2598" y="9729"/>
                    <a:pt x="2717" y="9865"/>
                  </a:cubicBezTo>
                  <a:cubicBezTo>
                    <a:pt x="2717" y="9865"/>
                    <a:pt x="2700" y="9882"/>
                    <a:pt x="2700" y="9882"/>
                  </a:cubicBezTo>
                  <a:cubicBezTo>
                    <a:pt x="2498" y="9977"/>
                    <a:pt x="2296" y="10007"/>
                    <a:pt x="2102" y="10007"/>
                  </a:cubicBezTo>
                  <a:cubicBezTo>
                    <a:pt x="2051" y="10007"/>
                    <a:pt x="2001" y="10005"/>
                    <a:pt x="1952" y="10001"/>
                  </a:cubicBezTo>
                  <a:cubicBezTo>
                    <a:pt x="1969" y="9967"/>
                    <a:pt x="1986" y="9916"/>
                    <a:pt x="1969" y="9882"/>
                  </a:cubicBezTo>
                  <a:cubicBezTo>
                    <a:pt x="1935" y="9831"/>
                    <a:pt x="1884" y="9814"/>
                    <a:pt x="1867" y="9763"/>
                  </a:cubicBezTo>
                  <a:cubicBezTo>
                    <a:pt x="1850" y="9729"/>
                    <a:pt x="1867" y="9678"/>
                    <a:pt x="1867" y="9627"/>
                  </a:cubicBezTo>
                  <a:cubicBezTo>
                    <a:pt x="1901" y="9559"/>
                    <a:pt x="1952" y="9458"/>
                    <a:pt x="2003" y="9407"/>
                  </a:cubicBezTo>
                  <a:close/>
                  <a:moveTo>
                    <a:pt x="7853" y="0"/>
                  </a:moveTo>
                  <a:cubicBezTo>
                    <a:pt x="7682" y="0"/>
                    <a:pt x="7438" y="188"/>
                    <a:pt x="7357" y="246"/>
                  </a:cubicBezTo>
                  <a:cubicBezTo>
                    <a:pt x="6847" y="671"/>
                    <a:pt x="6354" y="1113"/>
                    <a:pt x="5844" y="1521"/>
                  </a:cubicBezTo>
                  <a:cubicBezTo>
                    <a:pt x="5832" y="1422"/>
                    <a:pt x="5784" y="1351"/>
                    <a:pt x="5694" y="1351"/>
                  </a:cubicBezTo>
                  <a:cubicBezTo>
                    <a:pt x="5660" y="1351"/>
                    <a:pt x="5619" y="1361"/>
                    <a:pt x="5572" y="1385"/>
                  </a:cubicBezTo>
                  <a:cubicBezTo>
                    <a:pt x="5436" y="1453"/>
                    <a:pt x="5317" y="1538"/>
                    <a:pt x="5198" y="1623"/>
                  </a:cubicBezTo>
                  <a:cubicBezTo>
                    <a:pt x="5011" y="1759"/>
                    <a:pt x="4841" y="1878"/>
                    <a:pt x="4620" y="1963"/>
                  </a:cubicBezTo>
                  <a:cubicBezTo>
                    <a:pt x="4581" y="1931"/>
                    <a:pt x="4538" y="1918"/>
                    <a:pt x="4493" y="1918"/>
                  </a:cubicBezTo>
                  <a:cubicBezTo>
                    <a:pt x="4441" y="1918"/>
                    <a:pt x="4386" y="1935"/>
                    <a:pt x="4331" y="1963"/>
                  </a:cubicBezTo>
                  <a:cubicBezTo>
                    <a:pt x="4026" y="2031"/>
                    <a:pt x="3737" y="2048"/>
                    <a:pt x="3431" y="2099"/>
                  </a:cubicBezTo>
                  <a:cubicBezTo>
                    <a:pt x="3227" y="2133"/>
                    <a:pt x="3108" y="2252"/>
                    <a:pt x="3091" y="2439"/>
                  </a:cubicBezTo>
                  <a:cubicBezTo>
                    <a:pt x="2912" y="2489"/>
                    <a:pt x="2740" y="2508"/>
                    <a:pt x="2569" y="2508"/>
                  </a:cubicBezTo>
                  <a:cubicBezTo>
                    <a:pt x="2220" y="2508"/>
                    <a:pt x="1881" y="2428"/>
                    <a:pt x="1527" y="2371"/>
                  </a:cubicBezTo>
                  <a:cubicBezTo>
                    <a:pt x="1446" y="2358"/>
                    <a:pt x="1369" y="2351"/>
                    <a:pt x="1297" y="2351"/>
                  </a:cubicBezTo>
                  <a:cubicBezTo>
                    <a:pt x="1063" y="2351"/>
                    <a:pt x="871" y="2426"/>
                    <a:pt x="728" y="2659"/>
                  </a:cubicBezTo>
                  <a:cubicBezTo>
                    <a:pt x="711" y="2659"/>
                    <a:pt x="711" y="2676"/>
                    <a:pt x="711" y="2676"/>
                  </a:cubicBezTo>
                  <a:cubicBezTo>
                    <a:pt x="705" y="2683"/>
                    <a:pt x="699" y="2689"/>
                    <a:pt x="694" y="2693"/>
                  </a:cubicBezTo>
                  <a:lnTo>
                    <a:pt x="694" y="2693"/>
                  </a:lnTo>
                  <a:cubicBezTo>
                    <a:pt x="660" y="2727"/>
                    <a:pt x="644" y="2778"/>
                    <a:pt x="694" y="2812"/>
                  </a:cubicBezTo>
                  <a:cubicBezTo>
                    <a:pt x="762" y="2863"/>
                    <a:pt x="762" y="2965"/>
                    <a:pt x="847" y="2982"/>
                  </a:cubicBezTo>
                  <a:lnTo>
                    <a:pt x="864" y="2982"/>
                  </a:lnTo>
                  <a:cubicBezTo>
                    <a:pt x="813" y="3084"/>
                    <a:pt x="796" y="3254"/>
                    <a:pt x="796" y="3339"/>
                  </a:cubicBezTo>
                  <a:cubicBezTo>
                    <a:pt x="813" y="3492"/>
                    <a:pt x="881" y="3662"/>
                    <a:pt x="1051" y="3679"/>
                  </a:cubicBezTo>
                  <a:cubicBezTo>
                    <a:pt x="1085" y="3679"/>
                    <a:pt x="1085" y="3645"/>
                    <a:pt x="1085" y="3628"/>
                  </a:cubicBezTo>
                  <a:cubicBezTo>
                    <a:pt x="1119" y="3577"/>
                    <a:pt x="1136" y="3526"/>
                    <a:pt x="1170" y="3492"/>
                  </a:cubicBezTo>
                  <a:cubicBezTo>
                    <a:pt x="1221" y="3441"/>
                    <a:pt x="1289" y="3424"/>
                    <a:pt x="1323" y="3390"/>
                  </a:cubicBezTo>
                  <a:cubicBezTo>
                    <a:pt x="1323" y="3373"/>
                    <a:pt x="1323" y="3373"/>
                    <a:pt x="1340" y="3373"/>
                  </a:cubicBezTo>
                  <a:cubicBezTo>
                    <a:pt x="1374" y="3356"/>
                    <a:pt x="1408" y="3356"/>
                    <a:pt x="1425" y="3339"/>
                  </a:cubicBezTo>
                  <a:cubicBezTo>
                    <a:pt x="1442" y="3390"/>
                    <a:pt x="1459" y="3441"/>
                    <a:pt x="1476" y="3492"/>
                  </a:cubicBezTo>
                  <a:cubicBezTo>
                    <a:pt x="1493" y="3577"/>
                    <a:pt x="1544" y="3611"/>
                    <a:pt x="1595" y="3662"/>
                  </a:cubicBezTo>
                  <a:cubicBezTo>
                    <a:pt x="1612" y="3679"/>
                    <a:pt x="1612" y="3696"/>
                    <a:pt x="1646" y="3730"/>
                  </a:cubicBezTo>
                  <a:cubicBezTo>
                    <a:pt x="1651" y="3740"/>
                    <a:pt x="1659" y="3744"/>
                    <a:pt x="1668" y="3744"/>
                  </a:cubicBezTo>
                  <a:cubicBezTo>
                    <a:pt x="1690" y="3744"/>
                    <a:pt x="1719" y="3720"/>
                    <a:pt x="1731" y="3696"/>
                  </a:cubicBezTo>
                  <a:cubicBezTo>
                    <a:pt x="1731" y="3645"/>
                    <a:pt x="1765" y="3543"/>
                    <a:pt x="1799" y="3492"/>
                  </a:cubicBezTo>
                  <a:cubicBezTo>
                    <a:pt x="1850" y="3424"/>
                    <a:pt x="1935" y="3390"/>
                    <a:pt x="2020" y="3356"/>
                  </a:cubicBezTo>
                  <a:cubicBezTo>
                    <a:pt x="2020" y="3356"/>
                    <a:pt x="2020" y="3356"/>
                    <a:pt x="2020" y="3339"/>
                  </a:cubicBezTo>
                  <a:cubicBezTo>
                    <a:pt x="2343" y="3373"/>
                    <a:pt x="2615" y="3492"/>
                    <a:pt x="2887" y="3628"/>
                  </a:cubicBezTo>
                  <a:cubicBezTo>
                    <a:pt x="2887" y="3628"/>
                    <a:pt x="2887" y="3645"/>
                    <a:pt x="2870" y="3645"/>
                  </a:cubicBezTo>
                  <a:cubicBezTo>
                    <a:pt x="2870" y="3624"/>
                    <a:pt x="2850" y="3610"/>
                    <a:pt x="2827" y="3610"/>
                  </a:cubicBezTo>
                  <a:cubicBezTo>
                    <a:pt x="2813" y="3610"/>
                    <a:pt x="2798" y="3615"/>
                    <a:pt x="2785" y="3628"/>
                  </a:cubicBezTo>
                  <a:cubicBezTo>
                    <a:pt x="2547" y="3836"/>
                    <a:pt x="2349" y="3860"/>
                    <a:pt x="2135" y="3860"/>
                  </a:cubicBezTo>
                  <a:cubicBezTo>
                    <a:pt x="2074" y="3860"/>
                    <a:pt x="2011" y="3858"/>
                    <a:pt x="1946" y="3858"/>
                  </a:cubicBezTo>
                  <a:cubicBezTo>
                    <a:pt x="1848" y="3858"/>
                    <a:pt x="1744" y="3862"/>
                    <a:pt x="1629" y="3883"/>
                  </a:cubicBezTo>
                  <a:cubicBezTo>
                    <a:pt x="1257" y="3965"/>
                    <a:pt x="956" y="4245"/>
                    <a:pt x="629" y="4245"/>
                  </a:cubicBezTo>
                  <a:cubicBezTo>
                    <a:pt x="479" y="4245"/>
                    <a:pt x="322" y="4185"/>
                    <a:pt x="151" y="4019"/>
                  </a:cubicBezTo>
                  <a:cubicBezTo>
                    <a:pt x="142" y="4011"/>
                    <a:pt x="134" y="4006"/>
                    <a:pt x="127" y="4006"/>
                  </a:cubicBezTo>
                  <a:cubicBezTo>
                    <a:pt x="121" y="4006"/>
                    <a:pt x="117" y="4011"/>
                    <a:pt x="117" y="4019"/>
                  </a:cubicBezTo>
                  <a:cubicBezTo>
                    <a:pt x="134" y="4172"/>
                    <a:pt x="185" y="4257"/>
                    <a:pt x="270" y="4325"/>
                  </a:cubicBezTo>
                  <a:cubicBezTo>
                    <a:pt x="151" y="4376"/>
                    <a:pt x="66" y="4461"/>
                    <a:pt x="15" y="4563"/>
                  </a:cubicBezTo>
                  <a:cubicBezTo>
                    <a:pt x="1" y="4604"/>
                    <a:pt x="43" y="4679"/>
                    <a:pt x="95" y="4679"/>
                  </a:cubicBezTo>
                  <a:cubicBezTo>
                    <a:pt x="108" y="4679"/>
                    <a:pt x="121" y="4675"/>
                    <a:pt x="134" y="4665"/>
                  </a:cubicBezTo>
                  <a:cubicBezTo>
                    <a:pt x="185" y="4614"/>
                    <a:pt x="236" y="4546"/>
                    <a:pt x="304" y="4512"/>
                  </a:cubicBezTo>
                  <a:cubicBezTo>
                    <a:pt x="372" y="4444"/>
                    <a:pt x="440" y="4444"/>
                    <a:pt x="525" y="4410"/>
                  </a:cubicBezTo>
                  <a:cubicBezTo>
                    <a:pt x="525" y="4410"/>
                    <a:pt x="542" y="4410"/>
                    <a:pt x="542" y="4393"/>
                  </a:cubicBezTo>
                  <a:cubicBezTo>
                    <a:pt x="559" y="4394"/>
                    <a:pt x="577" y="4395"/>
                    <a:pt x="596" y="4395"/>
                  </a:cubicBezTo>
                  <a:cubicBezTo>
                    <a:pt x="822" y="4395"/>
                    <a:pt x="1080" y="4302"/>
                    <a:pt x="1221" y="4223"/>
                  </a:cubicBezTo>
                  <a:cubicBezTo>
                    <a:pt x="1420" y="4101"/>
                    <a:pt x="1591" y="4034"/>
                    <a:pt x="1821" y="4034"/>
                  </a:cubicBezTo>
                  <a:cubicBezTo>
                    <a:pt x="1847" y="4034"/>
                    <a:pt x="1874" y="4034"/>
                    <a:pt x="1901" y="4036"/>
                  </a:cubicBezTo>
                  <a:cubicBezTo>
                    <a:pt x="2025" y="4050"/>
                    <a:pt x="2160" y="4075"/>
                    <a:pt x="2297" y="4075"/>
                  </a:cubicBezTo>
                  <a:cubicBezTo>
                    <a:pt x="2329" y="4075"/>
                    <a:pt x="2362" y="4073"/>
                    <a:pt x="2394" y="4070"/>
                  </a:cubicBezTo>
                  <a:cubicBezTo>
                    <a:pt x="2513" y="4053"/>
                    <a:pt x="2632" y="4002"/>
                    <a:pt x="2700" y="3951"/>
                  </a:cubicBezTo>
                  <a:lnTo>
                    <a:pt x="2700" y="3951"/>
                  </a:lnTo>
                  <a:cubicBezTo>
                    <a:pt x="2666" y="4036"/>
                    <a:pt x="2649" y="4121"/>
                    <a:pt x="2649" y="4189"/>
                  </a:cubicBezTo>
                  <a:cubicBezTo>
                    <a:pt x="2649" y="4222"/>
                    <a:pt x="2677" y="4241"/>
                    <a:pt x="2706" y="4241"/>
                  </a:cubicBezTo>
                  <a:cubicBezTo>
                    <a:pt x="2723" y="4241"/>
                    <a:pt x="2739" y="4235"/>
                    <a:pt x="2751" y="4223"/>
                  </a:cubicBezTo>
                  <a:cubicBezTo>
                    <a:pt x="2853" y="4138"/>
                    <a:pt x="2904" y="3985"/>
                    <a:pt x="2972" y="3866"/>
                  </a:cubicBezTo>
                  <a:cubicBezTo>
                    <a:pt x="2989" y="3815"/>
                    <a:pt x="3040" y="3747"/>
                    <a:pt x="3091" y="3713"/>
                  </a:cubicBezTo>
                  <a:lnTo>
                    <a:pt x="3108" y="3713"/>
                  </a:lnTo>
                  <a:cubicBezTo>
                    <a:pt x="3210" y="3747"/>
                    <a:pt x="3316" y="3768"/>
                    <a:pt x="3420" y="3768"/>
                  </a:cubicBezTo>
                  <a:cubicBezTo>
                    <a:pt x="3573" y="3768"/>
                    <a:pt x="3724" y="3723"/>
                    <a:pt x="3856" y="3611"/>
                  </a:cubicBezTo>
                  <a:cubicBezTo>
                    <a:pt x="3942" y="3524"/>
                    <a:pt x="3857" y="3413"/>
                    <a:pt x="3756" y="3413"/>
                  </a:cubicBezTo>
                  <a:cubicBezTo>
                    <a:pt x="3739" y="3413"/>
                    <a:pt x="3720" y="3417"/>
                    <a:pt x="3703" y="3424"/>
                  </a:cubicBezTo>
                  <a:cubicBezTo>
                    <a:pt x="3608" y="3473"/>
                    <a:pt x="3512" y="3493"/>
                    <a:pt x="3416" y="3493"/>
                  </a:cubicBezTo>
                  <a:cubicBezTo>
                    <a:pt x="3022" y="3493"/>
                    <a:pt x="2622" y="3161"/>
                    <a:pt x="2220" y="3161"/>
                  </a:cubicBezTo>
                  <a:cubicBezTo>
                    <a:pt x="2142" y="3161"/>
                    <a:pt x="2064" y="3173"/>
                    <a:pt x="1986" y="3203"/>
                  </a:cubicBezTo>
                  <a:lnTo>
                    <a:pt x="1969" y="3203"/>
                  </a:lnTo>
                  <a:cubicBezTo>
                    <a:pt x="1969" y="3186"/>
                    <a:pt x="1969" y="3169"/>
                    <a:pt x="1952" y="3152"/>
                  </a:cubicBezTo>
                  <a:cubicBezTo>
                    <a:pt x="1881" y="3041"/>
                    <a:pt x="1805" y="2997"/>
                    <a:pt x="1724" y="2997"/>
                  </a:cubicBezTo>
                  <a:cubicBezTo>
                    <a:pt x="1633" y="2997"/>
                    <a:pt x="1534" y="3054"/>
                    <a:pt x="1425" y="3135"/>
                  </a:cubicBezTo>
                  <a:cubicBezTo>
                    <a:pt x="1379" y="3172"/>
                    <a:pt x="1336" y="3188"/>
                    <a:pt x="1298" y="3188"/>
                  </a:cubicBezTo>
                  <a:cubicBezTo>
                    <a:pt x="1196" y="3188"/>
                    <a:pt x="1122" y="3077"/>
                    <a:pt x="1085" y="2965"/>
                  </a:cubicBezTo>
                  <a:cubicBezTo>
                    <a:pt x="1051" y="2880"/>
                    <a:pt x="983" y="2812"/>
                    <a:pt x="898" y="2778"/>
                  </a:cubicBezTo>
                  <a:cubicBezTo>
                    <a:pt x="881" y="2778"/>
                    <a:pt x="881" y="2761"/>
                    <a:pt x="864" y="2761"/>
                  </a:cubicBezTo>
                  <a:cubicBezTo>
                    <a:pt x="881" y="2744"/>
                    <a:pt x="881" y="2744"/>
                    <a:pt x="881" y="2727"/>
                  </a:cubicBezTo>
                  <a:cubicBezTo>
                    <a:pt x="957" y="2522"/>
                    <a:pt x="1112" y="2454"/>
                    <a:pt x="1309" y="2454"/>
                  </a:cubicBezTo>
                  <a:cubicBezTo>
                    <a:pt x="1692" y="2454"/>
                    <a:pt x="2232" y="2713"/>
                    <a:pt x="2652" y="2713"/>
                  </a:cubicBezTo>
                  <a:cubicBezTo>
                    <a:pt x="2834" y="2713"/>
                    <a:pt x="2994" y="2664"/>
                    <a:pt x="3108" y="2524"/>
                  </a:cubicBezTo>
                  <a:cubicBezTo>
                    <a:pt x="3115" y="2545"/>
                    <a:pt x="3134" y="2554"/>
                    <a:pt x="3154" y="2554"/>
                  </a:cubicBezTo>
                  <a:cubicBezTo>
                    <a:pt x="3181" y="2554"/>
                    <a:pt x="3210" y="2536"/>
                    <a:pt x="3210" y="2507"/>
                  </a:cubicBezTo>
                  <a:cubicBezTo>
                    <a:pt x="3193" y="2337"/>
                    <a:pt x="3261" y="2303"/>
                    <a:pt x="3414" y="2303"/>
                  </a:cubicBezTo>
                  <a:cubicBezTo>
                    <a:pt x="3465" y="2311"/>
                    <a:pt x="3516" y="2315"/>
                    <a:pt x="3569" y="2315"/>
                  </a:cubicBezTo>
                  <a:cubicBezTo>
                    <a:pt x="3622" y="2315"/>
                    <a:pt x="3677" y="2311"/>
                    <a:pt x="3737" y="2303"/>
                  </a:cubicBezTo>
                  <a:cubicBezTo>
                    <a:pt x="3798" y="2303"/>
                    <a:pt x="3872" y="2289"/>
                    <a:pt x="3936" y="2274"/>
                  </a:cubicBezTo>
                  <a:lnTo>
                    <a:pt x="3936" y="2274"/>
                  </a:lnTo>
                  <a:cubicBezTo>
                    <a:pt x="3933" y="2276"/>
                    <a:pt x="3929" y="2280"/>
                    <a:pt x="3924" y="2286"/>
                  </a:cubicBezTo>
                  <a:cubicBezTo>
                    <a:pt x="3907" y="2303"/>
                    <a:pt x="3924" y="2337"/>
                    <a:pt x="3958" y="2337"/>
                  </a:cubicBezTo>
                  <a:cubicBezTo>
                    <a:pt x="4110" y="2303"/>
                    <a:pt x="4229" y="2184"/>
                    <a:pt x="4365" y="2099"/>
                  </a:cubicBezTo>
                  <a:cubicBezTo>
                    <a:pt x="4411" y="2071"/>
                    <a:pt x="4448" y="2060"/>
                    <a:pt x="4478" y="2060"/>
                  </a:cubicBezTo>
                  <a:cubicBezTo>
                    <a:pt x="4620" y="2060"/>
                    <a:pt x="4620" y="2310"/>
                    <a:pt x="4620" y="2422"/>
                  </a:cubicBezTo>
                  <a:cubicBezTo>
                    <a:pt x="4603" y="2524"/>
                    <a:pt x="4637" y="2608"/>
                    <a:pt x="4688" y="2676"/>
                  </a:cubicBezTo>
                  <a:lnTo>
                    <a:pt x="4671" y="2676"/>
                  </a:lnTo>
                  <a:cubicBezTo>
                    <a:pt x="4654" y="2693"/>
                    <a:pt x="4654" y="2710"/>
                    <a:pt x="4637" y="2727"/>
                  </a:cubicBezTo>
                  <a:cubicBezTo>
                    <a:pt x="4619" y="2726"/>
                    <a:pt x="4601" y="2725"/>
                    <a:pt x="4583" y="2725"/>
                  </a:cubicBezTo>
                  <a:cubicBezTo>
                    <a:pt x="4416" y="2725"/>
                    <a:pt x="4259" y="2800"/>
                    <a:pt x="4212" y="2999"/>
                  </a:cubicBezTo>
                  <a:cubicBezTo>
                    <a:pt x="4212" y="3013"/>
                    <a:pt x="4224" y="3038"/>
                    <a:pt x="4237" y="3038"/>
                  </a:cubicBezTo>
                  <a:cubicBezTo>
                    <a:pt x="4240" y="3038"/>
                    <a:pt x="4243" y="3037"/>
                    <a:pt x="4246" y="3033"/>
                  </a:cubicBezTo>
                  <a:cubicBezTo>
                    <a:pt x="4365" y="2999"/>
                    <a:pt x="4467" y="2914"/>
                    <a:pt x="4586" y="2914"/>
                  </a:cubicBezTo>
                  <a:cubicBezTo>
                    <a:pt x="4722" y="2914"/>
                    <a:pt x="4875" y="3050"/>
                    <a:pt x="4977" y="3118"/>
                  </a:cubicBezTo>
                  <a:cubicBezTo>
                    <a:pt x="5084" y="3185"/>
                    <a:pt x="5253" y="3325"/>
                    <a:pt x="5395" y="3325"/>
                  </a:cubicBezTo>
                  <a:cubicBezTo>
                    <a:pt x="5434" y="3325"/>
                    <a:pt x="5471" y="3314"/>
                    <a:pt x="5504" y="3288"/>
                  </a:cubicBezTo>
                  <a:cubicBezTo>
                    <a:pt x="5538" y="3271"/>
                    <a:pt x="5555" y="3220"/>
                    <a:pt x="5538" y="3186"/>
                  </a:cubicBezTo>
                  <a:cubicBezTo>
                    <a:pt x="5470" y="3101"/>
                    <a:pt x="5351" y="3050"/>
                    <a:pt x="5249" y="2999"/>
                  </a:cubicBezTo>
                  <a:cubicBezTo>
                    <a:pt x="5130" y="2931"/>
                    <a:pt x="5028" y="2863"/>
                    <a:pt x="4909" y="2812"/>
                  </a:cubicBezTo>
                  <a:cubicBezTo>
                    <a:pt x="4958" y="2808"/>
                    <a:pt x="5005" y="2806"/>
                    <a:pt x="5052" y="2806"/>
                  </a:cubicBezTo>
                  <a:cubicBezTo>
                    <a:pt x="6092" y="2806"/>
                    <a:pt x="6568" y="3876"/>
                    <a:pt x="6405" y="4869"/>
                  </a:cubicBezTo>
                  <a:cubicBezTo>
                    <a:pt x="6252" y="5872"/>
                    <a:pt x="5538" y="6194"/>
                    <a:pt x="4841" y="6772"/>
                  </a:cubicBezTo>
                  <a:cubicBezTo>
                    <a:pt x="4637" y="6942"/>
                    <a:pt x="4467" y="7129"/>
                    <a:pt x="4331" y="7350"/>
                  </a:cubicBezTo>
                  <a:cubicBezTo>
                    <a:pt x="4331" y="7350"/>
                    <a:pt x="4331" y="7333"/>
                    <a:pt x="4331" y="7333"/>
                  </a:cubicBezTo>
                  <a:cubicBezTo>
                    <a:pt x="4297" y="7299"/>
                    <a:pt x="4263" y="7282"/>
                    <a:pt x="4229" y="7282"/>
                  </a:cubicBezTo>
                  <a:cubicBezTo>
                    <a:pt x="4195" y="7265"/>
                    <a:pt x="4161" y="7248"/>
                    <a:pt x="4144" y="7231"/>
                  </a:cubicBezTo>
                  <a:cubicBezTo>
                    <a:pt x="4110" y="7214"/>
                    <a:pt x="4110" y="7180"/>
                    <a:pt x="4093" y="7146"/>
                  </a:cubicBezTo>
                  <a:cubicBezTo>
                    <a:pt x="4076" y="7129"/>
                    <a:pt x="4076" y="7095"/>
                    <a:pt x="4060" y="7078"/>
                  </a:cubicBezTo>
                  <a:cubicBezTo>
                    <a:pt x="4047" y="7066"/>
                    <a:pt x="4035" y="7054"/>
                    <a:pt x="4017" y="7054"/>
                  </a:cubicBezTo>
                  <a:cubicBezTo>
                    <a:pt x="4010" y="7054"/>
                    <a:pt x="4001" y="7056"/>
                    <a:pt x="3992" y="7061"/>
                  </a:cubicBezTo>
                  <a:cubicBezTo>
                    <a:pt x="3907" y="7129"/>
                    <a:pt x="3958" y="7248"/>
                    <a:pt x="4009" y="7316"/>
                  </a:cubicBezTo>
                  <a:cubicBezTo>
                    <a:pt x="4066" y="7373"/>
                    <a:pt x="4147" y="7443"/>
                    <a:pt x="4222" y="7443"/>
                  </a:cubicBezTo>
                  <a:cubicBezTo>
                    <a:pt x="4236" y="7443"/>
                    <a:pt x="4250" y="7440"/>
                    <a:pt x="4263" y="7435"/>
                  </a:cubicBezTo>
                  <a:lnTo>
                    <a:pt x="4263" y="7435"/>
                  </a:lnTo>
                  <a:cubicBezTo>
                    <a:pt x="4043" y="7826"/>
                    <a:pt x="3907" y="8268"/>
                    <a:pt x="3941" y="8727"/>
                  </a:cubicBezTo>
                  <a:cubicBezTo>
                    <a:pt x="3975" y="9356"/>
                    <a:pt x="4416" y="9916"/>
                    <a:pt x="5062" y="9916"/>
                  </a:cubicBezTo>
                  <a:cubicBezTo>
                    <a:pt x="4908" y="9985"/>
                    <a:pt x="4772" y="10013"/>
                    <a:pt x="4642" y="10013"/>
                  </a:cubicBezTo>
                  <a:cubicBezTo>
                    <a:pt x="4385" y="10013"/>
                    <a:pt x="4148" y="9904"/>
                    <a:pt x="3822" y="9780"/>
                  </a:cubicBezTo>
                  <a:cubicBezTo>
                    <a:pt x="3656" y="9716"/>
                    <a:pt x="3510" y="9686"/>
                    <a:pt x="3371" y="9686"/>
                  </a:cubicBezTo>
                  <a:cubicBezTo>
                    <a:pt x="3253" y="9686"/>
                    <a:pt x="3140" y="9708"/>
                    <a:pt x="3023" y="9746"/>
                  </a:cubicBezTo>
                  <a:cubicBezTo>
                    <a:pt x="1969" y="8506"/>
                    <a:pt x="3346" y="6891"/>
                    <a:pt x="4297" y="6075"/>
                  </a:cubicBezTo>
                  <a:cubicBezTo>
                    <a:pt x="4824" y="5600"/>
                    <a:pt x="5725" y="4716"/>
                    <a:pt x="5045" y="4036"/>
                  </a:cubicBezTo>
                  <a:cubicBezTo>
                    <a:pt x="5036" y="4032"/>
                    <a:pt x="5027" y="4029"/>
                    <a:pt x="5019" y="4029"/>
                  </a:cubicBezTo>
                  <a:cubicBezTo>
                    <a:pt x="4997" y="4029"/>
                    <a:pt x="4982" y="4045"/>
                    <a:pt x="4994" y="4070"/>
                  </a:cubicBezTo>
                  <a:cubicBezTo>
                    <a:pt x="5045" y="4155"/>
                    <a:pt x="5079" y="4240"/>
                    <a:pt x="5113" y="4325"/>
                  </a:cubicBezTo>
                  <a:cubicBezTo>
                    <a:pt x="5040" y="4346"/>
                    <a:pt x="4973" y="4361"/>
                    <a:pt x="4904" y="4361"/>
                  </a:cubicBezTo>
                  <a:cubicBezTo>
                    <a:pt x="4862" y="4361"/>
                    <a:pt x="4819" y="4355"/>
                    <a:pt x="4773" y="4342"/>
                  </a:cubicBezTo>
                  <a:cubicBezTo>
                    <a:pt x="4722" y="4325"/>
                    <a:pt x="4688" y="4308"/>
                    <a:pt x="4654" y="4257"/>
                  </a:cubicBezTo>
                  <a:cubicBezTo>
                    <a:pt x="4637" y="4240"/>
                    <a:pt x="4654" y="4223"/>
                    <a:pt x="4654" y="4206"/>
                  </a:cubicBezTo>
                  <a:cubicBezTo>
                    <a:pt x="4688" y="4206"/>
                    <a:pt x="4722" y="4223"/>
                    <a:pt x="4773" y="4223"/>
                  </a:cubicBezTo>
                  <a:cubicBezTo>
                    <a:pt x="4779" y="4224"/>
                    <a:pt x="4784" y="4224"/>
                    <a:pt x="4790" y="4224"/>
                  </a:cubicBezTo>
                  <a:cubicBezTo>
                    <a:pt x="4926" y="4224"/>
                    <a:pt x="4922" y="4018"/>
                    <a:pt x="4807" y="3985"/>
                  </a:cubicBezTo>
                  <a:cubicBezTo>
                    <a:pt x="4603" y="3913"/>
                    <a:pt x="4382" y="3688"/>
                    <a:pt x="4174" y="3688"/>
                  </a:cubicBezTo>
                  <a:cubicBezTo>
                    <a:pt x="4088" y="3688"/>
                    <a:pt x="4003" y="3727"/>
                    <a:pt x="3924" y="3832"/>
                  </a:cubicBezTo>
                  <a:cubicBezTo>
                    <a:pt x="3909" y="3861"/>
                    <a:pt x="3932" y="3903"/>
                    <a:pt x="3972" y="3903"/>
                  </a:cubicBezTo>
                  <a:cubicBezTo>
                    <a:pt x="3978" y="3903"/>
                    <a:pt x="3985" y="3902"/>
                    <a:pt x="3992" y="3900"/>
                  </a:cubicBezTo>
                  <a:cubicBezTo>
                    <a:pt x="4034" y="3883"/>
                    <a:pt x="4071" y="3876"/>
                    <a:pt x="4105" y="3876"/>
                  </a:cubicBezTo>
                  <a:cubicBezTo>
                    <a:pt x="4206" y="3876"/>
                    <a:pt x="4276" y="3943"/>
                    <a:pt x="4365" y="4019"/>
                  </a:cubicBezTo>
                  <a:cubicBezTo>
                    <a:pt x="4416" y="4053"/>
                    <a:pt x="4467" y="4104"/>
                    <a:pt x="4535" y="4138"/>
                  </a:cubicBezTo>
                  <a:cubicBezTo>
                    <a:pt x="4484" y="4257"/>
                    <a:pt x="4518" y="4376"/>
                    <a:pt x="4637" y="4444"/>
                  </a:cubicBezTo>
                  <a:cubicBezTo>
                    <a:pt x="4654" y="4461"/>
                    <a:pt x="4688" y="4461"/>
                    <a:pt x="4705" y="4478"/>
                  </a:cubicBezTo>
                  <a:cubicBezTo>
                    <a:pt x="4603" y="4563"/>
                    <a:pt x="4569" y="4750"/>
                    <a:pt x="4569" y="4852"/>
                  </a:cubicBezTo>
                  <a:cubicBezTo>
                    <a:pt x="4586" y="4903"/>
                    <a:pt x="4586" y="4954"/>
                    <a:pt x="4603" y="5005"/>
                  </a:cubicBezTo>
                  <a:cubicBezTo>
                    <a:pt x="4578" y="4995"/>
                    <a:pt x="4553" y="4990"/>
                    <a:pt x="4527" y="4990"/>
                  </a:cubicBezTo>
                  <a:cubicBezTo>
                    <a:pt x="4376" y="4990"/>
                    <a:pt x="4217" y="5141"/>
                    <a:pt x="4144" y="5243"/>
                  </a:cubicBezTo>
                  <a:cubicBezTo>
                    <a:pt x="4076" y="5345"/>
                    <a:pt x="4009" y="5481"/>
                    <a:pt x="3992" y="5634"/>
                  </a:cubicBezTo>
                  <a:cubicBezTo>
                    <a:pt x="3936" y="5606"/>
                    <a:pt x="3878" y="5593"/>
                    <a:pt x="3821" y="5593"/>
                  </a:cubicBezTo>
                  <a:cubicBezTo>
                    <a:pt x="3666" y="5593"/>
                    <a:pt x="3513" y="5684"/>
                    <a:pt x="3414" y="5821"/>
                  </a:cubicBezTo>
                  <a:cubicBezTo>
                    <a:pt x="3346" y="5923"/>
                    <a:pt x="3312" y="6024"/>
                    <a:pt x="3312" y="6126"/>
                  </a:cubicBezTo>
                  <a:cubicBezTo>
                    <a:pt x="3292" y="6122"/>
                    <a:pt x="3272" y="6120"/>
                    <a:pt x="3253" y="6120"/>
                  </a:cubicBezTo>
                  <a:cubicBezTo>
                    <a:pt x="3047" y="6120"/>
                    <a:pt x="2828" y="6345"/>
                    <a:pt x="2751" y="6500"/>
                  </a:cubicBezTo>
                  <a:cubicBezTo>
                    <a:pt x="2717" y="6534"/>
                    <a:pt x="2700" y="6585"/>
                    <a:pt x="2683" y="6636"/>
                  </a:cubicBezTo>
                  <a:cubicBezTo>
                    <a:pt x="2343" y="6704"/>
                    <a:pt x="2088" y="7061"/>
                    <a:pt x="2105" y="7401"/>
                  </a:cubicBezTo>
                  <a:cubicBezTo>
                    <a:pt x="2105" y="7469"/>
                    <a:pt x="2122" y="7520"/>
                    <a:pt x="2156" y="7571"/>
                  </a:cubicBezTo>
                  <a:cubicBezTo>
                    <a:pt x="1918" y="7656"/>
                    <a:pt x="1714" y="7860"/>
                    <a:pt x="1765" y="8132"/>
                  </a:cubicBezTo>
                  <a:cubicBezTo>
                    <a:pt x="1799" y="8268"/>
                    <a:pt x="1867" y="8387"/>
                    <a:pt x="1969" y="8472"/>
                  </a:cubicBezTo>
                  <a:cubicBezTo>
                    <a:pt x="1850" y="8472"/>
                    <a:pt x="1748" y="8557"/>
                    <a:pt x="1680" y="8659"/>
                  </a:cubicBezTo>
                  <a:cubicBezTo>
                    <a:pt x="1578" y="8795"/>
                    <a:pt x="1595" y="8982"/>
                    <a:pt x="1663" y="9135"/>
                  </a:cubicBezTo>
                  <a:cubicBezTo>
                    <a:pt x="1697" y="9220"/>
                    <a:pt x="1765" y="9288"/>
                    <a:pt x="1833" y="9339"/>
                  </a:cubicBezTo>
                  <a:cubicBezTo>
                    <a:pt x="1833" y="9339"/>
                    <a:pt x="1816" y="9356"/>
                    <a:pt x="1799" y="9356"/>
                  </a:cubicBezTo>
                  <a:cubicBezTo>
                    <a:pt x="1714" y="9424"/>
                    <a:pt x="1663" y="9509"/>
                    <a:pt x="1629" y="9610"/>
                  </a:cubicBezTo>
                  <a:cubicBezTo>
                    <a:pt x="1612" y="9729"/>
                    <a:pt x="1629" y="9882"/>
                    <a:pt x="1714" y="9984"/>
                  </a:cubicBezTo>
                  <a:cubicBezTo>
                    <a:pt x="1504" y="9945"/>
                    <a:pt x="1283" y="9905"/>
                    <a:pt x="1052" y="9905"/>
                  </a:cubicBezTo>
                  <a:cubicBezTo>
                    <a:pt x="984" y="9905"/>
                    <a:pt x="916" y="9909"/>
                    <a:pt x="847" y="9916"/>
                  </a:cubicBezTo>
                  <a:cubicBezTo>
                    <a:pt x="830" y="9916"/>
                    <a:pt x="830" y="9933"/>
                    <a:pt x="847" y="9950"/>
                  </a:cubicBezTo>
                  <a:cubicBezTo>
                    <a:pt x="1187" y="10069"/>
                    <a:pt x="1612" y="10188"/>
                    <a:pt x="1969" y="10222"/>
                  </a:cubicBezTo>
                  <a:cubicBezTo>
                    <a:pt x="2005" y="10226"/>
                    <a:pt x="2041" y="10228"/>
                    <a:pt x="2076" y="10228"/>
                  </a:cubicBezTo>
                  <a:cubicBezTo>
                    <a:pt x="2367" y="10228"/>
                    <a:pt x="2612" y="10109"/>
                    <a:pt x="2870" y="10018"/>
                  </a:cubicBezTo>
                  <a:cubicBezTo>
                    <a:pt x="2903" y="10046"/>
                    <a:pt x="2938" y="10057"/>
                    <a:pt x="2970" y="10057"/>
                  </a:cubicBezTo>
                  <a:cubicBezTo>
                    <a:pt x="3038" y="10057"/>
                    <a:pt x="3096" y="10008"/>
                    <a:pt x="3108" y="9950"/>
                  </a:cubicBezTo>
                  <a:cubicBezTo>
                    <a:pt x="3193" y="9916"/>
                    <a:pt x="3261" y="9899"/>
                    <a:pt x="3346" y="9899"/>
                  </a:cubicBezTo>
                  <a:cubicBezTo>
                    <a:pt x="3363" y="9898"/>
                    <a:pt x="3380" y="9897"/>
                    <a:pt x="3397" y="9897"/>
                  </a:cubicBezTo>
                  <a:cubicBezTo>
                    <a:pt x="3775" y="9897"/>
                    <a:pt x="4195" y="10242"/>
                    <a:pt x="4569" y="10290"/>
                  </a:cubicBezTo>
                  <a:cubicBezTo>
                    <a:pt x="4597" y="10293"/>
                    <a:pt x="4625" y="10295"/>
                    <a:pt x="4652" y="10295"/>
                  </a:cubicBezTo>
                  <a:cubicBezTo>
                    <a:pt x="4772" y="10295"/>
                    <a:pt x="4883" y="10267"/>
                    <a:pt x="4994" y="10239"/>
                  </a:cubicBezTo>
                  <a:cubicBezTo>
                    <a:pt x="5086" y="10224"/>
                    <a:pt x="5262" y="10028"/>
                    <a:pt x="5382" y="10028"/>
                  </a:cubicBezTo>
                  <a:cubicBezTo>
                    <a:pt x="5395" y="10028"/>
                    <a:pt x="5408" y="10030"/>
                    <a:pt x="5419" y="10035"/>
                  </a:cubicBezTo>
                  <a:cubicBezTo>
                    <a:pt x="5432" y="10042"/>
                    <a:pt x="5445" y="10044"/>
                    <a:pt x="5457" y="10044"/>
                  </a:cubicBezTo>
                  <a:cubicBezTo>
                    <a:pt x="5514" y="10044"/>
                    <a:pt x="5563" y="9989"/>
                    <a:pt x="5521" y="9933"/>
                  </a:cubicBezTo>
                  <a:cubicBezTo>
                    <a:pt x="5478" y="9848"/>
                    <a:pt x="5416" y="9810"/>
                    <a:pt x="5341" y="9810"/>
                  </a:cubicBezTo>
                  <a:cubicBezTo>
                    <a:pt x="5297" y="9810"/>
                    <a:pt x="5249" y="9823"/>
                    <a:pt x="5198" y="9848"/>
                  </a:cubicBezTo>
                  <a:cubicBezTo>
                    <a:pt x="5181" y="9865"/>
                    <a:pt x="5164" y="9865"/>
                    <a:pt x="5147" y="9882"/>
                  </a:cubicBezTo>
                  <a:cubicBezTo>
                    <a:pt x="5147" y="9848"/>
                    <a:pt x="5130" y="9814"/>
                    <a:pt x="5096" y="9814"/>
                  </a:cubicBezTo>
                  <a:cubicBezTo>
                    <a:pt x="4892" y="9797"/>
                    <a:pt x="4722" y="9729"/>
                    <a:pt x="4603" y="9627"/>
                  </a:cubicBezTo>
                  <a:cubicBezTo>
                    <a:pt x="4637" y="9610"/>
                    <a:pt x="4654" y="9593"/>
                    <a:pt x="4671" y="9542"/>
                  </a:cubicBezTo>
                  <a:cubicBezTo>
                    <a:pt x="4688" y="9373"/>
                    <a:pt x="4943" y="9339"/>
                    <a:pt x="5079" y="9271"/>
                  </a:cubicBezTo>
                  <a:cubicBezTo>
                    <a:pt x="5147" y="9237"/>
                    <a:pt x="5147" y="9135"/>
                    <a:pt x="5096" y="9084"/>
                  </a:cubicBezTo>
                  <a:cubicBezTo>
                    <a:pt x="4936" y="8937"/>
                    <a:pt x="4671" y="8748"/>
                    <a:pt x="4433" y="8748"/>
                  </a:cubicBezTo>
                  <a:cubicBezTo>
                    <a:pt x="4368" y="8748"/>
                    <a:pt x="4305" y="8762"/>
                    <a:pt x="4246" y="8795"/>
                  </a:cubicBezTo>
                  <a:cubicBezTo>
                    <a:pt x="4337" y="8704"/>
                    <a:pt x="4428" y="8583"/>
                    <a:pt x="4533" y="8583"/>
                  </a:cubicBezTo>
                  <a:cubicBezTo>
                    <a:pt x="4586" y="8583"/>
                    <a:pt x="4643" y="8613"/>
                    <a:pt x="4705" y="8693"/>
                  </a:cubicBezTo>
                  <a:cubicBezTo>
                    <a:pt x="4724" y="8712"/>
                    <a:pt x="4753" y="8721"/>
                    <a:pt x="4781" y="8721"/>
                  </a:cubicBezTo>
                  <a:cubicBezTo>
                    <a:pt x="4829" y="8721"/>
                    <a:pt x="4875" y="8695"/>
                    <a:pt x="4875" y="8642"/>
                  </a:cubicBezTo>
                  <a:cubicBezTo>
                    <a:pt x="4943" y="8234"/>
                    <a:pt x="4739" y="7911"/>
                    <a:pt x="4365" y="7775"/>
                  </a:cubicBezTo>
                  <a:cubicBezTo>
                    <a:pt x="4450" y="7706"/>
                    <a:pt x="4578" y="7672"/>
                    <a:pt x="4709" y="7672"/>
                  </a:cubicBezTo>
                  <a:cubicBezTo>
                    <a:pt x="4868" y="7672"/>
                    <a:pt x="5029" y="7723"/>
                    <a:pt x="5113" y="7826"/>
                  </a:cubicBezTo>
                  <a:cubicBezTo>
                    <a:pt x="5139" y="7843"/>
                    <a:pt x="5168" y="7851"/>
                    <a:pt x="5196" y="7851"/>
                  </a:cubicBezTo>
                  <a:cubicBezTo>
                    <a:pt x="5224" y="7851"/>
                    <a:pt x="5249" y="7843"/>
                    <a:pt x="5266" y="7826"/>
                  </a:cubicBezTo>
                  <a:cubicBezTo>
                    <a:pt x="5504" y="7554"/>
                    <a:pt x="5521" y="7078"/>
                    <a:pt x="5249" y="6857"/>
                  </a:cubicBezTo>
                  <a:cubicBezTo>
                    <a:pt x="5277" y="6850"/>
                    <a:pt x="5305" y="6846"/>
                    <a:pt x="5335" y="6846"/>
                  </a:cubicBezTo>
                  <a:cubicBezTo>
                    <a:pt x="5376" y="6846"/>
                    <a:pt x="5420" y="6854"/>
                    <a:pt x="5470" y="6874"/>
                  </a:cubicBezTo>
                  <a:cubicBezTo>
                    <a:pt x="5606" y="6908"/>
                    <a:pt x="5793" y="7027"/>
                    <a:pt x="5861" y="7163"/>
                  </a:cubicBezTo>
                  <a:cubicBezTo>
                    <a:pt x="5872" y="7208"/>
                    <a:pt x="5914" y="7239"/>
                    <a:pt x="5960" y="7239"/>
                  </a:cubicBezTo>
                  <a:cubicBezTo>
                    <a:pt x="5984" y="7239"/>
                    <a:pt x="6008" y="7231"/>
                    <a:pt x="6031" y="7214"/>
                  </a:cubicBezTo>
                  <a:cubicBezTo>
                    <a:pt x="6184" y="7027"/>
                    <a:pt x="6303" y="6840"/>
                    <a:pt x="6320" y="6602"/>
                  </a:cubicBezTo>
                  <a:cubicBezTo>
                    <a:pt x="6320" y="6381"/>
                    <a:pt x="6150" y="6228"/>
                    <a:pt x="6065" y="6058"/>
                  </a:cubicBezTo>
                  <a:lnTo>
                    <a:pt x="6065" y="6058"/>
                  </a:lnTo>
                  <a:cubicBezTo>
                    <a:pt x="6082" y="6075"/>
                    <a:pt x="6099" y="6075"/>
                    <a:pt x="6133" y="6075"/>
                  </a:cubicBezTo>
                  <a:cubicBezTo>
                    <a:pt x="6178" y="6057"/>
                    <a:pt x="6222" y="6048"/>
                    <a:pt x="6263" y="6048"/>
                  </a:cubicBezTo>
                  <a:cubicBezTo>
                    <a:pt x="6406" y="6048"/>
                    <a:pt x="6514" y="6155"/>
                    <a:pt x="6541" y="6313"/>
                  </a:cubicBezTo>
                  <a:cubicBezTo>
                    <a:pt x="6550" y="6360"/>
                    <a:pt x="6595" y="6386"/>
                    <a:pt x="6640" y="6386"/>
                  </a:cubicBezTo>
                  <a:cubicBezTo>
                    <a:pt x="6676" y="6386"/>
                    <a:pt x="6712" y="6369"/>
                    <a:pt x="6728" y="6330"/>
                  </a:cubicBezTo>
                  <a:cubicBezTo>
                    <a:pt x="6881" y="6092"/>
                    <a:pt x="7102" y="5889"/>
                    <a:pt x="7102" y="5583"/>
                  </a:cubicBezTo>
                  <a:cubicBezTo>
                    <a:pt x="7102" y="5362"/>
                    <a:pt x="6932" y="5073"/>
                    <a:pt x="6762" y="4886"/>
                  </a:cubicBezTo>
                  <a:cubicBezTo>
                    <a:pt x="6791" y="4877"/>
                    <a:pt x="6824" y="4873"/>
                    <a:pt x="6858" y="4873"/>
                  </a:cubicBezTo>
                  <a:cubicBezTo>
                    <a:pt x="6960" y="4873"/>
                    <a:pt x="7072" y="4911"/>
                    <a:pt x="7136" y="4988"/>
                  </a:cubicBezTo>
                  <a:cubicBezTo>
                    <a:pt x="7154" y="5015"/>
                    <a:pt x="7191" y="5033"/>
                    <a:pt x="7228" y="5033"/>
                  </a:cubicBezTo>
                  <a:cubicBezTo>
                    <a:pt x="7259" y="5033"/>
                    <a:pt x="7290" y="5019"/>
                    <a:pt x="7306" y="4988"/>
                  </a:cubicBezTo>
                  <a:cubicBezTo>
                    <a:pt x="7425" y="4733"/>
                    <a:pt x="7459" y="4495"/>
                    <a:pt x="7323" y="4223"/>
                  </a:cubicBezTo>
                  <a:cubicBezTo>
                    <a:pt x="7170" y="3917"/>
                    <a:pt x="6796" y="3849"/>
                    <a:pt x="6592" y="3560"/>
                  </a:cubicBezTo>
                  <a:cubicBezTo>
                    <a:pt x="6671" y="3531"/>
                    <a:pt x="6744" y="3512"/>
                    <a:pt x="6825" y="3512"/>
                  </a:cubicBezTo>
                  <a:cubicBezTo>
                    <a:pt x="6883" y="3512"/>
                    <a:pt x="6945" y="3522"/>
                    <a:pt x="7017" y="3543"/>
                  </a:cubicBezTo>
                  <a:cubicBezTo>
                    <a:pt x="7030" y="3548"/>
                    <a:pt x="7043" y="3551"/>
                    <a:pt x="7055" y="3551"/>
                  </a:cubicBezTo>
                  <a:cubicBezTo>
                    <a:pt x="7121" y="3551"/>
                    <a:pt x="7167" y="3479"/>
                    <a:pt x="7153" y="3407"/>
                  </a:cubicBezTo>
                  <a:cubicBezTo>
                    <a:pt x="7068" y="3033"/>
                    <a:pt x="6830" y="2795"/>
                    <a:pt x="6473" y="2676"/>
                  </a:cubicBezTo>
                  <a:cubicBezTo>
                    <a:pt x="6357" y="2638"/>
                    <a:pt x="6238" y="2627"/>
                    <a:pt x="6116" y="2627"/>
                  </a:cubicBezTo>
                  <a:cubicBezTo>
                    <a:pt x="5971" y="2627"/>
                    <a:pt x="5822" y="2642"/>
                    <a:pt x="5674" y="2642"/>
                  </a:cubicBezTo>
                  <a:cubicBezTo>
                    <a:pt x="5555" y="2574"/>
                    <a:pt x="5419" y="2540"/>
                    <a:pt x="5283" y="2540"/>
                  </a:cubicBezTo>
                  <a:cubicBezTo>
                    <a:pt x="5606" y="2337"/>
                    <a:pt x="5946" y="2167"/>
                    <a:pt x="6252" y="1980"/>
                  </a:cubicBezTo>
                  <a:cubicBezTo>
                    <a:pt x="6592" y="1776"/>
                    <a:pt x="6915" y="1538"/>
                    <a:pt x="7255" y="1300"/>
                  </a:cubicBezTo>
                  <a:cubicBezTo>
                    <a:pt x="7628" y="1045"/>
                    <a:pt x="8155" y="688"/>
                    <a:pt x="8019" y="144"/>
                  </a:cubicBezTo>
                  <a:cubicBezTo>
                    <a:pt x="7993" y="38"/>
                    <a:pt x="7930" y="0"/>
                    <a:pt x="785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0"/>
            <p:cNvSpPr/>
            <p:nvPr/>
          </p:nvSpPr>
          <p:spPr>
            <a:xfrm>
              <a:off x="3340475" y="1524450"/>
              <a:ext cx="54850" cy="12275"/>
            </a:xfrm>
            <a:custGeom>
              <a:avLst/>
              <a:gdLst/>
              <a:ahLst/>
              <a:cxnLst/>
              <a:rect l="l" t="t" r="r" b="b"/>
              <a:pathLst>
                <a:path w="2194" h="491" extrusionOk="0">
                  <a:moveTo>
                    <a:pt x="857" y="0"/>
                  </a:moveTo>
                  <a:cubicBezTo>
                    <a:pt x="584" y="0"/>
                    <a:pt x="274" y="176"/>
                    <a:pt x="35" y="246"/>
                  </a:cubicBezTo>
                  <a:cubicBezTo>
                    <a:pt x="1" y="246"/>
                    <a:pt x="1" y="297"/>
                    <a:pt x="35" y="314"/>
                  </a:cubicBezTo>
                  <a:cubicBezTo>
                    <a:pt x="87" y="327"/>
                    <a:pt x="129" y="333"/>
                    <a:pt x="170" y="333"/>
                  </a:cubicBezTo>
                  <a:cubicBezTo>
                    <a:pt x="235" y="333"/>
                    <a:pt x="297" y="318"/>
                    <a:pt x="392" y="297"/>
                  </a:cubicBezTo>
                  <a:cubicBezTo>
                    <a:pt x="579" y="228"/>
                    <a:pt x="726" y="171"/>
                    <a:pt x="882" y="171"/>
                  </a:cubicBezTo>
                  <a:cubicBezTo>
                    <a:pt x="996" y="171"/>
                    <a:pt x="1115" y="201"/>
                    <a:pt x="1259" y="280"/>
                  </a:cubicBezTo>
                  <a:cubicBezTo>
                    <a:pt x="1469" y="385"/>
                    <a:pt x="1647" y="491"/>
                    <a:pt x="1843" y="491"/>
                  </a:cubicBezTo>
                  <a:cubicBezTo>
                    <a:pt x="1932" y="491"/>
                    <a:pt x="2025" y="469"/>
                    <a:pt x="2125" y="416"/>
                  </a:cubicBezTo>
                  <a:cubicBezTo>
                    <a:pt x="2193" y="382"/>
                    <a:pt x="2159" y="280"/>
                    <a:pt x="2091" y="280"/>
                  </a:cubicBezTo>
                  <a:cubicBezTo>
                    <a:pt x="2017" y="285"/>
                    <a:pt x="1951" y="289"/>
                    <a:pt x="1887" y="289"/>
                  </a:cubicBezTo>
                  <a:cubicBezTo>
                    <a:pt x="1732" y="289"/>
                    <a:pt x="1597" y="268"/>
                    <a:pt x="1429" y="195"/>
                  </a:cubicBezTo>
                  <a:cubicBezTo>
                    <a:pt x="1293" y="127"/>
                    <a:pt x="1157" y="76"/>
                    <a:pt x="1021" y="25"/>
                  </a:cubicBezTo>
                  <a:cubicBezTo>
                    <a:pt x="968" y="8"/>
                    <a:pt x="913" y="0"/>
                    <a:pt x="85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3471750" y="1525025"/>
              <a:ext cx="30225" cy="11925"/>
            </a:xfrm>
            <a:custGeom>
              <a:avLst/>
              <a:gdLst/>
              <a:ahLst/>
              <a:cxnLst/>
              <a:rect l="l" t="t" r="r" b="b"/>
              <a:pathLst>
                <a:path w="1209" h="477" extrusionOk="0">
                  <a:moveTo>
                    <a:pt x="902" y="0"/>
                  </a:moveTo>
                  <a:cubicBezTo>
                    <a:pt x="617" y="0"/>
                    <a:pt x="267" y="171"/>
                    <a:pt x="86" y="291"/>
                  </a:cubicBezTo>
                  <a:cubicBezTo>
                    <a:pt x="1" y="348"/>
                    <a:pt x="47" y="477"/>
                    <a:pt x="134" y="477"/>
                  </a:cubicBezTo>
                  <a:cubicBezTo>
                    <a:pt x="151" y="477"/>
                    <a:pt x="169" y="472"/>
                    <a:pt x="188" y="461"/>
                  </a:cubicBezTo>
                  <a:cubicBezTo>
                    <a:pt x="358" y="376"/>
                    <a:pt x="494" y="240"/>
                    <a:pt x="681" y="172"/>
                  </a:cubicBezTo>
                  <a:cubicBezTo>
                    <a:pt x="749" y="145"/>
                    <a:pt x="820" y="140"/>
                    <a:pt x="891" y="140"/>
                  </a:cubicBezTo>
                  <a:cubicBezTo>
                    <a:pt x="939" y="140"/>
                    <a:pt x="986" y="142"/>
                    <a:pt x="1034" y="142"/>
                  </a:cubicBezTo>
                  <a:cubicBezTo>
                    <a:pt x="1093" y="142"/>
                    <a:pt x="1151" y="138"/>
                    <a:pt x="1208" y="121"/>
                  </a:cubicBezTo>
                  <a:cubicBezTo>
                    <a:pt x="1208" y="121"/>
                    <a:pt x="1208" y="121"/>
                    <a:pt x="1208" y="104"/>
                  </a:cubicBezTo>
                  <a:cubicBezTo>
                    <a:pt x="1128" y="29"/>
                    <a:pt x="1021" y="0"/>
                    <a:pt x="90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3409750" y="1530450"/>
              <a:ext cx="47900" cy="11425"/>
            </a:xfrm>
            <a:custGeom>
              <a:avLst/>
              <a:gdLst/>
              <a:ahLst/>
              <a:cxnLst/>
              <a:rect l="l" t="t" r="r" b="b"/>
              <a:pathLst>
                <a:path w="1916" h="457" extrusionOk="0">
                  <a:moveTo>
                    <a:pt x="460" y="0"/>
                  </a:moveTo>
                  <a:cubicBezTo>
                    <a:pt x="292" y="0"/>
                    <a:pt x="126" y="51"/>
                    <a:pt x="17" y="193"/>
                  </a:cubicBezTo>
                  <a:cubicBezTo>
                    <a:pt x="0" y="227"/>
                    <a:pt x="34" y="261"/>
                    <a:pt x="68" y="261"/>
                  </a:cubicBezTo>
                  <a:cubicBezTo>
                    <a:pt x="223" y="196"/>
                    <a:pt x="339" y="142"/>
                    <a:pt x="483" y="142"/>
                  </a:cubicBezTo>
                  <a:cubicBezTo>
                    <a:pt x="528" y="142"/>
                    <a:pt x="576" y="147"/>
                    <a:pt x="629" y="159"/>
                  </a:cubicBezTo>
                  <a:cubicBezTo>
                    <a:pt x="799" y="193"/>
                    <a:pt x="969" y="278"/>
                    <a:pt x="1139" y="346"/>
                  </a:cubicBezTo>
                  <a:cubicBezTo>
                    <a:pt x="1274" y="404"/>
                    <a:pt x="1421" y="457"/>
                    <a:pt x="1563" y="457"/>
                  </a:cubicBezTo>
                  <a:cubicBezTo>
                    <a:pt x="1670" y="457"/>
                    <a:pt x="1774" y="427"/>
                    <a:pt x="1870" y="346"/>
                  </a:cubicBezTo>
                  <a:cubicBezTo>
                    <a:pt x="1915" y="316"/>
                    <a:pt x="1879" y="258"/>
                    <a:pt x="1835" y="258"/>
                  </a:cubicBezTo>
                  <a:cubicBezTo>
                    <a:pt x="1830" y="258"/>
                    <a:pt x="1824" y="259"/>
                    <a:pt x="1819" y="261"/>
                  </a:cubicBezTo>
                  <a:cubicBezTo>
                    <a:pt x="1732" y="293"/>
                    <a:pt x="1652" y="307"/>
                    <a:pt x="1574" y="307"/>
                  </a:cubicBezTo>
                  <a:cubicBezTo>
                    <a:pt x="1284" y="307"/>
                    <a:pt x="1039" y="121"/>
                    <a:pt x="731" y="40"/>
                  </a:cubicBezTo>
                  <a:cubicBezTo>
                    <a:pt x="646" y="16"/>
                    <a:pt x="552" y="0"/>
                    <a:pt x="46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3648675" y="1531650"/>
              <a:ext cx="34150" cy="4825"/>
            </a:xfrm>
            <a:custGeom>
              <a:avLst/>
              <a:gdLst/>
              <a:ahLst/>
              <a:cxnLst/>
              <a:rect l="l" t="t" r="r" b="b"/>
              <a:pathLst>
                <a:path w="1366" h="193" extrusionOk="0">
                  <a:moveTo>
                    <a:pt x="298" y="1"/>
                  </a:moveTo>
                  <a:cubicBezTo>
                    <a:pt x="199" y="1"/>
                    <a:pt x="101" y="22"/>
                    <a:pt x="28" y="94"/>
                  </a:cubicBezTo>
                  <a:cubicBezTo>
                    <a:pt x="1" y="122"/>
                    <a:pt x="29" y="171"/>
                    <a:pt x="68" y="171"/>
                  </a:cubicBezTo>
                  <a:cubicBezTo>
                    <a:pt x="77" y="171"/>
                    <a:pt x="87" y="169"/>
                    <a:pt x="96" y="162"/>
                  </a:cubicBezTo>
                  <a:cubicBezTo>
                    <a:pt x="174" y="126"/>
                    <a:pt x="245" y="114"/>
                    <a:pt x="315" y="114"/>
                  </a:cubicBezTo>
                  <a:cubicBezTo>
                    <a:pt x="443" y="114"/>
                    <a:pt x="565" y="157"/>
                    <a:pt x="708" y="179"/>
                  </a:cubicBezTo>
                  <a:cubicBezTo>
                    <a:pt x="772" y="188"/>
                    <a:pt x="830" y="192"/>
                    <a:pt x="884" y="192"/>
                  </a:cubicBezTo>
                  <a:cubicBezTo>
                    <a:pt x="1033" y="192"/>
                    <a:pt x="1158" y="161"/>
                    <a:pt x="1320" y="111"/>
                  </a:cubicBezTo>
                  <a:cubicBezTo>
                    <a:pt x="1365" y="96"/>
                    <a:pt x="1357" y="40"/>
                    <a:pt x="1318" y="40"/>
                  </a:cubicBezTo>
                  <a:cubicBezTo>
                    <a:pt x="1314" y="40"/>
                    <a:pt x="1309" y="41"/>
                    <a:pt x="1303" y="43"/>
                  </a:cubicBezTo>
                  <a:cubicBezTo>
                    <a:pt x="1210" y="72"/>
                    <a:pt x="1108" y="83"/>
                    <a:pt x="1004" y="83"/>
                  </a:cubicBezTo>
                  <a:cubicBezTo>
                    <a:pt x="806" y="83"/>
                    <a:pt x="598" y="43"/>
                    <a:pt x="419" y="9"/>
                  </a:cubicBezTo>
                  <a:cubicBezTo>
                    <a:pt x="380" y="4"/>
                    <a:pt x="339" y="1"/>
                    <a:pt x="29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0"/>
            <p:cNvSpPr/>
            <p:nvPr/>
          </p:nvSpPr>
          <p:spPr>
            <a:xfrm>
              <a:off x="3546550" y="1530325"/>
              <a:ext cx="92550" cy="13500"/>
            </a:xfrm>
            <a:custGeom>
              <a:avLst/>
              <a:gdLst/>
              <a:ahLst/>
              <a:cxnLst/>
              <a:rect l="l" t="t" r="r" b="b"/>
              <a:pathLst>
                <a:path w="3702" h="540" extrusionOk="0">
                  <a:moveTo>
                    <a:pt x="1367" y="0"/>
                  </a:moveTo>
                  <a:cubicBezTo>
                    <a:pt x="1245" y="0"/>
                    <a:pt x="1122" y="18"/>
                    <a:pt x="1003" y="45"/>
                  </a:cubicBezTo>
                  <a:cubicBezTo>
                    <a:pt x="901" y="79"/>
                    <a:pt x="680" y="198"/>
                    <a:pt x="612" y="232"/>
                  </a:cubicBezTo>
                  <a:cubicBezTo>
                    <a:pt x="476" y="283"/>
                    <a:pt x="238" y="249"/>
                    <a:pt x="86" y="283"/>
                  </a:cubicBezTo>
                  <a:cubicBezTo>
                    <a:pt x="1" y="300"/>
                    <a:pt x="1" y="436"/>
                    <a:pt x="86" y="453"/>
                  </a:cubicBezTo>
                  <a:cubicBezTo>
                    <a:pt x="178" y="476"/>
                    <a:pt x="266" y="485"/>
                    <a:pt x="354" y="485"/>
                  </a:cubicBezTo>
                  <a:cubicBezTo>
                    <a:pt x="462" y="485"/>
                    <a:pt x="568" y="472"/>
                    <a:pt x="680" y="453"/>
                  </a:cubicBezTo>
                  <a:cubicBezTo>
                    <a:pt x="748" y="453"/>
                    <a:pt x="1037" y="300"/>
                    <a:pt x="1071" y="283"/>
                  </a:cubicBezTo>
                  <a:cubicBezTo>
                    <a:pt x="1160" y="244"/>
                    <a:pt x="1253" y="229"/>
                    <a:pt x="1346" y="229"/>
                  </a:cubicBezTo>
                  <a:cubicBezTo>
                    <a:pt x="1539" y="229"/>
                    <a:pt x="1738" y="294"/>
                    <a:pt x="1921" y="351"/>
                  </a:cubicBezTo>
                  <a:cubicBezTo>
                    <a:pt x="2191" y="431"/>
                    <a:pt x="2402" y="540"/>
                    <a:pt x="2678" y="540"/>
                  </a:cubicBezTo>
                  <a:cubicBezTo>
                    <a:pt x="2697" y="540"/>
                    <a:pt x="2717" y="539"/>
                    <a:pt x="2737" y="538"/>
                  </a:cubicBezTo>
                  <a:cubicBezTo>
                    <a:pt x="3060" y="538"/>
                    <a:pt x="3349" y="351"/>
                    <a:pt x="3655" y="283"/>
                  </a:cubicBezTo>
                  <a:cubicBezTo>
                    <a:pt x="3702" y="283"/>
                    <a:pt x="3691" y="196"/>
                    <a:pt x="3649" y="196"/>
                  </a:cubicBezTo>
                  <a:cubicBezTo>
                    <a:pt x="3645" y="196"/>
                    <a:pt x="3641" y="197"/>
                    <a:pt x="3638" y="198"/>
                  </a:cubicBezTo>
                  <a:cubicBezTo>
                    <a:pt x="3366" y="215"/>
                    <a:pt x="3145" y="300"/>
                    <a:pt x="2873" y="368"/>
                  </a:cubicBezTo>
                  <a:cubicBezTo>
                    <a:pt x="2811" y="386"/>
                    <a:pt x="2749" y="394"/>
                    <a:pt x="2688" y="394"/>
                  </a:cubicBezTo>
                  <a:cubicBezTo>
                    <a:pt x="2342" y="394"/>
                    <a:pt x="2000" y="146"/>
                    <a:pt x="1683" y="45"/>
                  </a:cubicBezTo>
                  <a:cubicBezTo>
                    <a:pt x="1580" y="14"/>
                    <a:pt x="1474" y="0"/>
                    <a:pt x="136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0"/>
            <p:cNvSpPr/>
            <p:nvPr/>
          </p:nvSpPr>
          <p:spPr>
            <a:xfrm>
              <a:off x="3832075" y="1527525"/>
              <a:ext cx="79775" cy="11175"/>
            </a:xfrm>
            <a:custGeom>
              <a:avLst/>
              <a:gdLst/>
              <a:ahLst/>
              <a:cxnLst/>
              <a:rect l="l" t="t" r="r" b="b"/>
              <a:pathLst>
                <a:path w="3191" h="447" extrusionOk="0">
                  <a:moveTo>
                    <a:pt x="3125" y="1"/>
                  </a:moveTo>
                  <a:cubicBezTo>
                    <a:pt x="3120" y="1"/>
                    <a:pt x="3115" y="2"/>
                    <a:pt x="3110" y="4"/>
                  </a:cubicBezTo>
                  <a:cubicBezTo>
                    <a:pt x="2819" y="170"/>
                    <a:pt x="2477" y="246"/>
                    <a:pt x="2136" y="246"/>
                  </a:cubicBezTo>
                  <a:cubicBezTo>
                    <a:pt x="1881" y="246"/>
                    <a:pt x="1627" y="203"/>
                    <a:pt x="1394" y="123"/>
                  </a:cubicBezTo>
                  <a:cubicBezTo>
                    <a:pt x="1243" y="67"/>
                    <a:pt x="1086" y="41"/>
                    <a:pt x="930" y="41"/>
                  </a:cubicBezTo>
                  <a:cubicBezTo>
                    <a:pt x="614" y="41"/>
                    <a:pt x="302" y="150"/>
                    <a:pt x="51" y="344"/>
                  </a:cubicBezTo>
                  <a:cubicBezTo>
                    <a:pt x="0" y="378"/>
                    <a:pt x="34" y="446"/>
                    <a:pt x="85" y="446"/>
                  </a:cubicBezTo>
                  <a:cubicBezTo>
                    <a:pt x="410" y="404"/>
                    <a:pt x="688" y="256"/>
                    <a:pt x="1007" y="256"/>
                  </a:cubicBezTo>
                  <a:cubicBezTo>
                    <a:pt x="1072" y="256"/>
                    <a:pt x="1138" y="262"/>
                    <a:pt x="1207" y="276"/>
                  </a:cubicBezTo>
                  <a:cubicBezTo>
                    <a:pt x="1445" y="327"/>
                    <a:pt x="1649" y="395"/>
                    <a:pt x="1904" y="412"/>
                  </a:cubicBezTo>
                  <a:cubicBezTo>
                    <a:pt x="1968" y="417"/>
                    <a:pt x="2034" y="420"/>
                    <a:pt x="2102" y="420"/>
                  </a:cubicBezTo>
                  <a:cubicBezTo>
                    <a:pt x="2479" y="420"/>
                    <a:pt x="2887" y="332"/>
                    <a:pt x="3161" y="72"/>
                  </a:cubicBezTo>
                  <a:cubicBezTo>
                    <a:pt x="3191" y="43"/>
                    <a:pt x="3157" y="1"/>
                    <a:pt x="312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3762825" y="1532175"/>
              <a:ext cx="56525" cy="9500"/>
            </a:xfrm>
            <a:custGeom>
              <a:avLst/>
              <a:gdLst/>
              <a:ahLst/>
              <a:cxnLst/>
              <a:rect l="l" t="t" r="r" b="b"/>
              <a:pathLst>
                <a:path w="2261" h="380" extrusionOk="0">
                  <a:moveTo>
                    <a:pt x="1026" y="0"/>
                  </a:moveTo>
                  <a:cubicBezTo>
                    <a:pt x="718" y="0"/>
                    <a:pt x="346" y="136"/>
                    <a:pt x="85" y="243"/>
                  </a:cubicBezTo>
                  <a:cubicBezTo>
                    <a:pt x="17" y="260"/>
                    <a:pt x="0" y="362"/>
                    <a:pt x="85" y="362"/>
                  </a:cubicBezTo>
                  <a:cubicBezTo>
                    <a:pt x="133" y="374"/>
                    <a:pt x="181" y="379"/>
                    <a:pt x="229" y="379"/>
                  </a:cubicBezTo>
                  <a:cubicBezTo>
                    <a:pt x="521" y="379"/>
                    <a:pt x="815" y="187"/>
                    <a:pt x="1122" y="158"/>
                  </a:cubicBezTo>
                  <a:cubicBezTo>
                    <a:pt x="1145" y="156"/>
                    <a:pt x="1168" y="155"/>
                    <a:pt x="1191" y="155"/>
                  </a:cubicBezTo>
                  <a:cubicBezTo>
                    <a:pt x="1479" y="155"/>
                    <a:pt x="1715" y="307"/>
                    <a:pt x="1998" y="307"/>
                  </a:cubicBezTo>
                  <a:cubicBezTo>
                    <a:pt x="2065" y="307"/>
                    <a:pt x="2135" y="299"/>
                    <a:pt x="2209" y="277"/>
                  </a:cubicBezTo>
                  <a:cubicBezTo>
                    <a:pt x="2260" y="260"/>
                    <a:pt x="2243" y="209"/>
                    <a:pt x="2209" y="209"/>
                  </a:cubicBezTo>
                  <a:cubicBezTo>
                    <a:pt x="1836" y="175"/>
                    <a:pt x="1496" y="39"/>
                    <a:pt x="1122" y="5"/>
                  </a:cubicBezTo>
                  <a:cubicBezTo>
                    <a:pt x="1091" y="2"/>
                    <a:pt x="1059" y="0"/>
                    <a:pt x="102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3418250" y="1363000"/>
              <a:ext cx="11475" cy="5800"/>
            </a:xfrm>
            <a:custGeom>
              <a:avLst/>
              <a:gdLst/>
              <a:ahLst/>
              <a:cxnLst/>
              <a:rect l="l" t="t" r="r" b="b"/>
              <a:pathLst>
                <a:path w="459" h="232" extrusionOk="0">
                  <a:moveTo>
                    <a:pt x="361" y="1"/>
                  </a:moveTo>
                  <a:cubicBezTo>
                    <a:pt x="353" y="1"/>
                    <a:pt x="346" y="2"/>
                    <a:pt x="340" y="8"/>
                  </a:cubicBezTo>
                  <a:cubicBezTo>
                    <a:pt x="278" y="60"/>
                    <a:pt x="216" y="99"/>
                    <a:pt x="154" y="99"/>
                  </a:cubicBezTo>
                  <a:cubicBezTo>
                    <a:pt x="114" y="99"/>
                    <a:pt x="74" y="82"/>
                    <a:pt x="34" y="42"/>
                  </a:cubicBezTo>
                  <a:cubicBezTo>
                    <a:pt x="29" y="38"/>
                    <a:pt x="25" y="35"/>
                    <a:pt x="21" y="35"/>
                  </a:cubicBezTo>
                  <a:cubicBezTo>
                    <a:pt x="9" y="35"/>
                    <a:pt x="0" y="51"/>
                    <a:pt x="0" y="76"/>
                  </a:cubicBezTo>
                  <a:cubicBezTo>
                    <a:pt x="17" y="189"/>
                    <a:pt x="89" y="231"/>
                    <a:pt x="172" y="231"/>
                  </a:cubicBezTo>
                  <a:cubicBezTo>
                    <a:pt x="251" y="231"/>
                    <a:pt x="342" y="194"/>
                    <a:pt x="408" y="144"/>
                  </a:cubicBezTo>
                  <a:cubicBezTo>
                    <a:pt x="442" y="127"/>
                    <a:pt x="459" y="93"/>
                    <a:pt x="459" y="59"/>
                  </a:cubicBezTo>
                  <a:cubicBezTo>
                    <a:pt x="442" y="42"/>
                    <a:pt x="442" y="25"/>
                    <a:pt x="408" y="8"/>
                  </a:cubicBezTo>
                  <a:cubicBezTo>
                    <a:pt x="397" y="8"/>
                    <a:pt x="378" y="1"/>
                    <a:pt x="36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3415275" y="1378800"/>
              <a:ext cx="12325" cy="9625"/>
            </a:xfrm>
            <a:custGeom>
              <a:avLst/>
              <a:gdLst/>
              <a:ahLst/>
              <a:cxnLst/>
              <a:rect l="l" t="t" r="r" b="b"/>
              <a:pathLst>
                <a:path w="493" h="385" extrusionOk="0">
                  <a:moveTo>
                    <a:pt x="123" y="1"/>
                  </a:moveTo>
                  <a:cubicBezTo>
                    <a:pt x="85" y="1"/>
                    <a:pt x="44" y="25"/>
                    <a:pt x="34" y="56"/>
                  </a:cubicBezTo>
                  <a:cubicBezTo>
                    <a:pt x="0" y="175"/>
                    <a:pt x="51" y="294"/>
                    <a:pt x="136" y="345"/>
                  </a:cubicBezTo>
                  <a:cubicBezTo>
                    <a:pt x="175" y="371"/>
                    <a:pt x="225" y="385"/>
                    <a:pt x="273" y="385"/>
                  </a:cubicBezTo>
                  <a:cubicBezTo>
                    <a:pt x="351" y="385"/>
                    <a:pt x="428" y="350"/>
                    <a:pt x="459" y="277"/>
                  </a:cubicBezTo>
                  <a:cubicBezTo>
                    <a:pt x="493" y="243"/>
                    <a:pt x="476" y="175"/>
                    <a:pt x="425" y="175"/>
                  </a:cubicBezTo>
                  <a:cubicBezTo>
                    <a:pt x="411" y="171"/>
                    <a:pt x="396" y="170"/>
                    <a:pt x="382" y="170"/>
                  </a:cubicBezTo>
                  <a:cubicBezTo>
                    <a:pt x="343" y="170"/>
                    <a:pt x="306" y="180"/>
                    <a:pt x="272" y="180"/>
                  </a:cubicBezTo>
                  <a:cubicBezTo>
                    <a:pt x="260" y="180"/>
                    <a:pt x="249" y="178"/>
                    <a:pt x="238" y="175"/>
                  </a:cubicBezTo>
                  <a:cubicBezTo>
                    <a:pt x="238" y="175"/>
                    <a:pt x="221" y="158"/>
                    <a:pt x="221" y="141"/>
                  </a:cubicBezTo>
                  <a:cubicBezTo>
                    <a:pt x="204" y="107"/>
                    <a:pt x="204" y="73"/>
                    <a:pt x="187" y="39"/>
                  </a:cubicBezTo>
                  <a:cubicBezTo>
                    <a:pt x="173" y="12"/>
                    <a:pt x="149" y="1"/>
                    <a:pt x="12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3415275" y="1399500"/>
              <a:ext cx="10200" cy="9700"/>
            </a:xfrm>
            <a:custGeom>
              <a:avLst/>
              <a:gdLst/>
              <a:ahLst/>
              <a:cxnLst/>
              <a:rect l="l" t="t" r="r" b="b"/>
              <a:pathLst>
                <a:path w="408" h="388" extrusionOk="0">
                  <a:moveTo>
                    <a:pt x="111" y="0"/>
                  </a:moveTo>
                  <a:cubicBezTo>
                    <a:pt x="87" y="0"/>
                    <a:pt x="63" y="13"/>
                    <a:pt x="51" y="44"/>
                  </a:cubicBezTo>
                  <a:cubicBezTo>
                    <a:pt x="0" y="129"/>
                    <a:pt x="0" y="214"/>
                    <a:pt x="68" y="299"/>
                  </a:cubicBezTo>
                  <a:cubicBezTo>
                    <a:pt x="110" y="355"/>
                    <a:pt x="199" y="388"/>
                    <a:pt x="277" y="388"/>
                  </a:cubicBezTo>
                  <a:cubicBezTo>
                    <a:pt x="293" y="388"/>
                    <a:pt x="308" y="387"/>
                    <a:pt x="323" y="384"/>
                  </a:cubicBezTo>
                  <a:cubicBezTo>
                    <a:pt x="408" y="367"/>
                    <a:pt x="408" y="265"/>
                    <a:pt x="340" y="231"/>
                  </a:cubicBezTo>
                  <a:cubicBezTo>
                    <a:pt x="306" y="197"/>
                    <a:pt x="255" y="197"/>
                    <a:pt x="204" y="163"/>
                  </a:cubicBezTo>
                  <a:cubicBezTo>
                    <a:pt x="204" y="163"/>
                    <a:pt x="204" y="163"/>
                    <a:pt x="187" y="146"/>
                  </a:cubicBezTo>
                  <a:cubicBezTo>
                    <a:pt x="187" y="129"/>
                    <a:pt x="187" y="129"/>
                    <a:pt x="187" y="95"/>
                  </a:cubicBezTo>
                  <a:cubicBezTo>
                    <a:pt x="198" y="40"/>
                    <a:pt x="153" y="0"/>
                    <a:pt x="11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3402100" y="1401850"/>
              <a:ext cx="10650" cy="9275"/>
            </a:xfrm>
            <a:custGeom>
              <a:avLst/>
              <a:gdLst/>
              <a:ahLst/>
              <a:cxnLst/>
              <a:rect l="l" t="t" r="r" b="b"/>
              <a:pathLst>
                <a:path w="426" h="371" extrusionOk="0">
                  <a:moveTo>
                    <a:pt x="92" y="1"/>
                  </a:moveTo>
                  <a:cubicBezTo>
                    <a:pt x="64" y="1"/>
                    <a:pt x="34" y="18"/>
                    <a:pt x="17" y="52"/>
                  </a:cubicBezTo>
                  <a:cubicBezTo>
                    <a:pt x="0" y="137"/>
                    <a:pt x="17" y="222"/>
                    <a:pt x="85" y="290"/>
                  </a:cubicBezTo>
                  <a:cubicBezTo>
                    <a:pt x="135" y="339"/>
                    <a:pt x="212" y="371"/>
                    <a:pt x="283" y="371"/>
                  </a:cubicBezTo>
                  <a:cubicBezTo>
                    <a:pt x="309" y="371"/>
                    <a:pt x="334" y="367"/>
                    <a:pt x="357" y="358"/>
                  </a:cubicBezTo>
                  <a:cubicBezTo>
                    <a:pt x="408" y="341"/>
                    <a:pt x="425" y="256"/>
                    <a:pt x="374" y="222"/>
                  </a:cubicBezTo>
                  <a:cubicBezTo>
                    <a:pt x="323" y="188"/>
                    <a:pt x="255" y="188"/>
                    <a:pt x="221" y="154"/>
                  </a:cubicBezTo>
                  <a:cubicBezTo>
                    <a:pt x="187" y="137"/>
                    <a:pt x="170" y="86"/>
                    <a:pt x="153" y="52"/>
                  </a:cubicBezTo>
                  <a:cubicBezTo>
                    <a:pt x="145" y="18"/>
                    <a:pt x="119" y="1"/>
                    <a:pt x="9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3394450" y="1418000"/>
              <a:ext cx="8950" cy="9375"/>
            </a:xfrm>
            <a:custGeom>
              <a:avLst/>
              <a:gdLst/>
              <a:ahLst/>
              <a:cxnLst/>
              <a:rect l="l" t="t" r="r" b="b"/>
              <a:pathLst>
                <a:path w="358" h="375" extrusionOk="0">
                  <a:moveTo>
                    <a:pt x="102" y="0"/>
                  </a:moveTo>
                  <a:cubicBezTo>
                    <a:pt x="0" y="34"/>
                    <a:pt x="0" y="170"/>
                    <a:pt x="34" y="238"/>
                  </a:cubicBezTo>
                  <a:cubicBezTo>
                    <a:pt x="51" y="289"/>
                    <a:pt x="85" y="306"/>
                    <a:pt x="119" y="340"/>
                  </a:cubicBezTo>
                  <a:cubicBezTo>
                    <a:pt x="136" y="357"/>
                    <a:pt x="170" y="357"/>
                    <a:pt x="187" y="374"/>
                  </a:cubicBezTo>
                  <a:cubicBezTo>
                    <a:pt x="221" y="374"/>
                    <a:pt x="255" y="374"/>
                    <a:pt x="272" y="357"/>
                  </a:cubicBezTo>
                  <a:cubicBezTo>
                    <a:pt x="357" y="357"/>
                    <a:pt x="340" y="255"/>
                    <a:pt x="306" y="221"/>
                  </a:cubicBezTo>
                  <a:cubicBezTo>
                    <a:pt x="272" y="204"/>
                    <a:pt x="255" y="187"/>
                    <a:pt x="221" y="170"/>
                  </a:cubicBezTo>
                  <a:cubicBezTo>
                    <a:pt x="221" y="170"/>
                    <a:pt x="204" y="153"/>
                    <a:pt x="204" y="153"/>
                  </a:cubicBezTo>
                  <a:cubicBezTo>
                    <a:pt x="187" y="136"/>
                    <a:pt x="187" y="136"/>
                    <a:pt x="187" y="119"/>
                  </a:cubicBezTo>
                  <a:cubicBezTo>
                    <a:pt x="187" y="85"/>
                    <a:pt x="187" y="68"/>
                    <a:pt x="170" y="34"/>
                  </a:cubicBezTo>
                  <a:cubicBezTo>
                    <a:pt x="153" y="17"/>
                    <a:pt x="136" y="0"/>
                    <a:pt x="10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3379575" y="1423075"/>
              <a:ext cx="10650" cy="7925"/>
            </a:xfrm>
            <a:custGeom>
              <a:avLst/>
              <a:gdLst/>
              <a:ahLst/>
              <a:cxnLst/>
              <a:rect l="l" t="t" r="r" b="b"/>
              <a:pathLst>
                <a:path w="426" h="317" extrusionOk="0">
                  <a:moveTo>
                    <a:pt x="96" y="1"/>
                  </a:moveTo>
                  <a:cubicBezTo>
                    <a:pt x="71" y="1"/>
                    <a:pt x="45" y="19"/>
                    <a:pt x="34" y="52"/>
                  </a:cubicBezTo>
                  <a:cubicBezTo>
                    <a:pt x="0" y="120"/>
                    <a:pt x="34" y="205"/>
                    <a:pt x="102" y="256"/>
                  </a:cubicBezTo>
                  <a:cubicBezTo>
                    <a:pt x="136" y="302"/>
                    <a:pt x="193" y="317"/>
                    <a:pt x="247" y="317"/>
                  </a:cubicBezTo>
                  <a:cubicBezTo>
                    <a:pt x="274" y="317"/>
                    <a:pt x="301" y="313"/>
                    <a:pt x="323" y="307"/>
                  </a:cubicBezTo>
                  <a:cubicBezTo>
                    <a:pt x="425" y="273"/>
                    <a:pt x="408" y="120"/>
                    <a:pt x="306" y="120"/>
                  </a:cubicBezTo>
                  <a:cubicBezTo>
                    <a:pt x="255" y="120"/>
                    <a:pt x="238" y="120"/>
                    <a:pt x="221" y="103"/>
                  </a:cubicBezTo>
                  <a:cubicBezTo>
                    <a:pt x="187" y="86"/>
                    <a:pt x="170" y="52"/>
                    <a:pt x="136" y="18"/>
                  </a:cubicBezTo>
                  <a:cubicBezTo>
                    <a:pt x="124" y="6"/>
                    <a:pt x="110" y="1"/>
                    <a:pt x="9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3361725" y="1443075"/>
              <a:ext cx="12350" cy="9450"/>
            </a:xfrm>
            <a:custGeom>
              <a:avLst/>
              <a:gdLst/>
              <a:ahLst/>
              <a:cxnLst/>
              <a:rect l="l" t="t" r="r" b="b"/>
              <a:pathLst>
                <a:path w="494" h="378" extrusionOk="0">
                  <a:moveTo>
                    <a:pt x="120" y="0"/>
                  </a:moveTo>
                  <a:cubicBezTo>
                    <a:pt x="1" y="51"/>
                    <a:pt x="35" y="187"/>
                    <a:pt x="103" y="272"/>
                  </a:cubicBezTo>
                  <a:cubicBezTo>
                    <a:pt x="152" y="334"/>
                    <a:pt x="255" y="377"/>
                    <a:pt x="340" y="377"/>
                  </a:cubicBezTo>
                  <a:cubicBezTo>
                    <a:pt x="372" y="377"/>
                    <a:pt x="402" y="371"/>
                    <a:pt x="426" y="357"/>
                  </a:cubicBezTo>
                  <a:cubicBezTo>
                    <a:pt x="460" y="323"/>
                    <a:pt x="494" y="255"/>
                    <a:pt x="443" y="238"/>
                  </a:cubicBezTo>
                  <a:cubicBezTo>
                    <a:pt x="409" y="204"/>
                    <a:pt x="392" y="187"/>
                    <a:pt x="358" y="187"/>
                  </a:cubicBezTo>
                  <a:cubicBezTo>
                    <a:pt x="324" y="187"/>
                    <a:pt x="290" y="170"/>
                    <a:pt x="256" y="153"/>
                  </a:cubicBezTo>
                  <a:cubicBezTo>
                    <a:pt x="239" y="136"/>
                    <a:pt x="222" y="136"/>
                    <a:pt x="205" y="102"/>
                  </a:cubicBezTo>
                  <a:cubicBezTo>
                    <a:pt x="188" y="85"/>
                    <a:pt x="205" y="51"/>
                    <a:pt x="188" y="34"/>
                  </a:cubicBezTo>
                  <a:cubicBezTo>
                    <a:pt x="171" y="17"/>
                    <a:pt x="137" y="0"/>
                    <a:pt x="12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3364800" y="1462550"/>
              <a:ext cx="10125" cy="8375"/>
            </a:xfrm>
            <a:custGeom>
              <a:avLst/>
              <a:gdLst/>
              <a:ahLst/>
              <a:cxnLst/>
              <a:rect l="l" t="t" r="r" b="b"/>
              <a:pathLst>
                <a:path w="405" h="335" extrusionOk="0">
                  <a:moveTo>
                    <a:pt x="93" y="1"/>
                  </a:moveTo>
                  <a:cubicBezTo>
                    <a:pt x="55" y="1"/>
                    <a:pt x="14" y="34"/>
                    <a:pt x="14" y="88"/>
                  </a:cubicBezTo>
                  <a:cubicBezTo>
                    <a:pt x="0" y="222"/>
                    <a:pt x="114" y="335"/>
                    <a:pt x="237" y="335"/>
                  </a:cubicBezTo>
                  <a:cubicBezTo>
                    <a:pt x="270" y="335"/>
                    <a:pt x="304" y="327"/>
                    <a:pt x="337" y="309"/>
                  </a:cubicBezTo>
                  <a:cubicBezTo>
                    <a:pt x="405" y="275"/>
                    <a:pt x="405" y="156"/>
                    <a:pt x="320" y="139"/>
                  </a:cubicBezTo>
                  <a:lnTo>
                    <a:pt x="235" y="139"/>
                  </a:lnTo>
                  <a:cubicBezTo>
                    <a:pt x="235" y="139"/>
                    <a:pt x="218" y="122"/>
                    <a:pt x="218" y="122"/>
                  </a:cubicBezTo>
                  <a:cubicBezTo>
                    <a:pt x="201" y="122"/>
                    <a:pt x="201" y="122"/>
                    <a:pt x="184" y="105"/>
                  </a:cubicBezTo>
                  <a:cubicBezTo>
                    <a:pt x="184" y="88"/>
                    <a:pt x="167" y="71"/>
                    <a:pt x="150" y="37"/>
                  </a:cubicBezTo>
                  <a:cubicBezTo>
                    <a:pt x="137" y="12"/>
                    <a:pt x="116" y="1"/>
                    <a:pt x="9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3348975" y="1473650"/>
              <a:ext cx="12350" cy="7025"/>
            </a:xfrm>
            <a:custGeom>
              <a:avLst/>
              <a:gdLst/>
              <a:ahLst/>
              <a:cxnLst/>
              <a:rect l="l" t="t" r="r" b="b"/>
              <a:pathLst>
                <a:path w="494" h="281" extrusionOk="0">
                  <a:moveTo>
                    <a:pt x="120" y="1"/>
                  </a:moveTo>
                  <a:cubicBezTo>
                    <a:pt x="103" y="1"/>
                    <a:pt x="69" y="18"/>
                    <a:pt x="52" y="35"/>
                  </a:cubicBezTo>
                  <a:cubicBezTo>
                    <a:pt x="1" y="137"/>
                    <a:pt x="86" y="239"/>
                    <a:pt x="171" y="273"/>
                  </a:cubicBezTo>
                  <a:cubicBezTo>
                    <a:pt x="194" y="277"/>
                    <a:pt x="226" y="281"/>
                    <a:pt x="261" y="281"/>
                  </a:cubicBezTo>
                  <a:cubicBezTo>
                    <a:pt x="354" y="281"/>
                    <a:pt x="464" y="257"/>
                    <a:pt x="477" y="171"/>
                  </a:cubicBezTo>
                  <a:lnTo>
                    <a:pt x="494" y="171"/>
                  </a:lnTo>
                  <a:cubicBezTo>
                    <a:pt x="494" y="154"/>
                    <a:pt x="494" y="137"/>
                    <a:pt x="494" y="120"/>
                  </a:cubicBezTo>
                  <a:cubicBezTo>
                    <a:pt x="494" y="103"/>
                    <a:pt x="494" y="69"/>
                    <a:pt x="477" y="69"/>
                  </a:cubicBezTo>
                  <a:cubicBezTo>
                    <a:pt x="460" y="60"/>
                    <a:pt x="447" y="56"/>
                    <a:pt x="434" y="56"/>
                  </a:cubicBezTo>
                  <a:cubicBezTo>
                    <a:pt x="429" y="56"/>
                    <a:pt x="424" y="57"/>
                    <a:pt x="418" y="58"/>
                  </a:cubicBezTo>
                  <a:lnTo>
                    <a:pt x="418" y="58"/>
                  </a:lnTo>
                  <a:cubicBezTo>
                    <a:pt x="419" y="52"/>
                    <a:pt x="375" y="52"/>
                    <a:pt x="375" y="52"/>
                  </a:cubicBezTo>
                  <a:cubicBezTo>
                    <a:pt x="358" y="69"/>
                    <a:pt x="341" y="69"/>
                    <a:pt x="324" y="69"/>
                  </a:cubicBezTo>
                  <a:cubicBezTo>
                    <a:pt x="300" y="81"/>
                    <a:pt x="276" y="93"/>
                    <a:pt x="252" y="93"/>
                  </a:cubicBezTo>
                  <a:cubicBezTo>
                    <a:pt x="242" y="93"/>
                    <a:pt x="232" y="91"/>
                    <a:pt x="222" y="86"/>
                  </a:cubicBezTo>
                  <a:cubicBezTo>
                    <a:pt x="222" y="86"/>
                    <a:pt x="205" y="69"/>
                    <a:pt x="205" y="69"/>
                  </a:cubicBezTo>
                  <a:cubicBezTo>
                    <a:pt x="188" y="52"/>
                    <a:pt x="188" y="35"/>
                    <a:pt x="171" y="18"/>
                  </a:cubicBezTo>
                  <a:cubicBezTo>
                    <a:pt x="171" y="1"/>
                    <a:pt x="154" y="1"/>
                    <a:pt x="13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3361300" y="1484750"/>
              <a:ext cx="9800" cy="6775"/>
            </a:xfrm>
            <a:custGeom>
              <a:avLst/>
              <a:gdLst/>
              <a:ahLst/>
              <a:cxnLst/>
              <a:rect l="l" t="t" r="r" b="b"/>
              <a:pathLst>
                <a:path w="392" h="271" extrusionOk="0">
                  <a:moveTo>
                    <a:pt x="115" y="1"/>
                  </a:moveTo>
                  <a:cubicBezTo>
                    <a:pt x="94" y="1"/>
                    <a:pt x="70" y="14"/>
                    <a:pt x="52" y="33"/>
                  </a:cubicBezTo>
                  <a:cubicBezTo>
                    <a:pt x="1" y="84"/>
                    <a:pt x="35" y="169"/>
                    <a:pt x="69" y="203"/>
                  </a:cubicBezTo>
                  <a:cubicBezTo>
                    <a:pt x="120" y="254"/>
                    <a:pt x="188" y="271"/>
                    <a:pt x="256" y="271"/>
                  </a:cubicBezTo>
                  <a:cubicBezTo>
                    <a:pt x="392" y="271"/>
                    <a:pt x="392" y="67"/>
                    <a:pt x="256" y="67"/>
                  </a:cubicBezTo>
                  <a:cubicBezTo>
                    <a:pt x="239" y="67"/>
                    <a:pt x="205" y="67"/>
                    <a:pt x="188" y="50"/>
                  </a:cubicBezTo>
                  <a:lnTo>
                    <a:pt x="171" y="50"/>
                  </a:lnTo>
                  <a:cubicBezTo>
                    <a:pt x="171" y="50"/>
                    <a:pt x="171" y="33"/>
                    <a:pt x="154" y="33"/>
                  </a:cubicBezTo>
                  <a:cubicBezTo>
                    <a:pt x="146" y="10"/>
                    <a:pt x="131" y="1"/>
                    <a:pt x="11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3352950" y="1498250"/>
              <a:ext cx="15125" cy="5700"/>
            </a:xfrm>
            <a:custGeom>
              <a:avLst/>
              <a:gdLst/>
              <a:ahLst/>
              <a:cxnLst/>
              <a:rect l="l" t="t" r="r" b="b"/>
              <a:pathLst>
                <a:path w="605" h="228" extrusionOk="0">
                  <a:moveTo>
                    <a:pt x="114" y="1"/>
                  </a:moveTo>
                  <a:cubicBezTo>
                    <a:pt x="40" y="1"/>
                    <a:pt x="0" y="107"/>
                    <a:pt x="80" y="139"/>
                  </a:cubicBezTo>
                  <a:cubicBezTo>
                    <a:pt x="165" y="187"/>
                    <a:pt x="285" y="227"/>
                    <a:pt x="396" y="227"/>
                  </a:cubicBezTo>
                  <a:cubicBezTo>
                    <a:pt x="440" y="227"/>
                    <a:pt x="483" y="221"/>
                    <a:pt x="522" y="207"/>
                  </a:cubicBezTo>
                  <a:cubicBezTo>
                    <a:pt x="556" y="190"/>
                    <a:pt x="590" y="173"/>
                    <a:pt x="590" y="139"/>
                  </a:cubicBezTo>
                  <a:cubicBezTo>
                    <a:pt x="604" y="65"/>
                    <a:pt x="568" y="16"/>
                    <a:pt x="502" y="16"/>
                  </a:cubicBezTo>
                  <a:cubicBezTo>
                    <a:pt x="492" y="16"/>
                    <a:pt x="482" y="17"/>
                    <a:pt x="471" y="20"/>
                  </a:cubicBezTo>
                  <a:cubicBezTo>
                    <a:pt x="420" y="20"/>
                    <a:pt x="369" y="37"/>
                    <a:pt x="318" y="37"/>
                  </a:cubicBezTo>
                  <a:cubicBezTo>
                    <a:pt x="250" y="37"/>
                    <a:pt x="182" y="20"/>
                    <a:pt x="131" y="3"/>
                  </a:cubicBezTo>
                  <a:cubicBezTo>
                    <a:pt x="125" y="1"/>
                    <a:pt x="120" y="1"/>
                    <a:pt x="11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3437475" y="1501525"/>
              <a:ext cx="12225" cy="7450"/>
            </a:xfrm>
            <a:custGeom>
              <a:avLst/>
              <a:gdLst/>
              <a:ahLst/>
              <a:cxnLst/>
              <a:rect l="l" t="t" r="r" b="b"/>
              <a:pathLst>
                <a:path w="489" h="298" extrusionOk="0">
                  <a:moveTo>
                    <a:pt x="244" y="1"/>
                  </a:moveTo>
                  <a:cubicBezTo>
                    <a:pt x="189" y="1"/>
                    <a:pt x="131" y="17"/>
                    <a:pt x="81" y="42"/>
                  </a:cubicBezTo>
                  <a:cubicBezTo>
                    <a:pt x="1" y="90"/>
                    <a:pt x="41" y="213"/>
                    <a:pt x="132" y="213"/>
                  </a:cubicBezTo>
                  <a:cubicBezTo>
                    <a:pt x="137" y="213"/>
                    <a:pt x="143" y="212"/>
                    <a:pt x="149" y="211"/>
                  </a:cubicBezTo>
                  <a:cubicBezTo>
                    <a:pt x="184" y="197"/>
                    <a:pt x="210" y="189"/>
                    <a:pt x="233" y="189"/>
                  </a:cubicBezTo>
                  <a:cubicBezTo>
                    <a:pt x="265" y="189"/>
                    <a:pt x="289" y="206"/>
                    <a:pt x="319" y="245"/>
                  </a:cubicBezTo>
                  <a:cubicBezTo>
                    <a:pt x="330" y="278"/>
                    <a:pt x="362" y="297"/>
                    <a:pt x="393" y="297"/>
                  </a:cubicBezTo>
                  <a:cubicBezTo>
                    <a:pt x="409" y="297"/>
                    <a:pt x="426" y="291"/>
                    <a:pt x="438" y="279"/>
                  </a:cubicBezTo>
                  <a:cubicBezTo>
                    <a:pt x="489" y="262"/>
                    <a:pt x="489" y="211"/>
                    <a:pt x="472" y="160"/>
                  </a:cubicBezTo>
                  <a:cubicBezTo>
                    <a:pt x="438" y="93"/>
                    <a:pt x="387" y="42"/>
                    <a:pt x="302" y="8"/>
                  </a:cubicBezTo>
                  <a:cubicBezTo>
                    <a:pt x="284" y="3"/>
                    <a:pt x="264" y="1"/>
                    <a:pt x="24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3453075" y="1494900"/>
              <a:ext cx="8950" cy="7675"/>
            </a:xfrm>
            <a:custGeom>
              <a:avLst/>
              <a:gdLst/>
              <a:ahLst/>
              <a:cxnLst/>
              <a:rect l="l" t="t" r="r" b="b"/>
              <a:pathLst>
                <a:path w="358" h="307" extrusionOk="0">
                  <a:moveTo>
                    <a:pt x="154" y="1"/>
                  </a:moveTo>
                  <a:cubicBezTo>
                    <a:pt x="86" y="1"/>
                    <a:pt x="1" y="69"/>
                    <a:pt x="35" y="154"/>
                  </a:cubicBezTo>
                  <a:cubicBezTo>
                    <a:pt x="35" y="171"/>
                    <a:pt x="52" y="188"/>
                    <a:pt x="86" y="188"/>
                  </a:cubicBezTo>
                  <a:cubicBezTo>
                    <a:pt x="103" y="188"/>
                    <a:pt x="120" y="171"/>
                    <a:pt x="137" y="171"/>
                  </a:cubicBezTo>
                  <a:cubicBezTo>
                    <a:pt x="154" y="188"/>
                    <a:pt x="171" y="239"/>
                    <a:pt x="188" y="256"/>
                  </a:cubicBezTo>
                  <a:cubicBezTo>
                    <a:pt x="205" y="290"/>
                    <a:pt x="239" y="307"/>
                    <a:pt x="273" y="307"/>
                  </a:cubicBezTo>
                  <a:cubicBezTo>
                    <a:pt x="307" y="307"/>
                    <a:pt x="324" y="290"/>
                    <a:pt x="341" y="256"/>
                  </a:cubicBezTo>
                  <a:cubicBezTo>
                    <a:pt x="358" y="239"/>
                    <a:pt x="358" y="205"/>
                    <a:pt x="341" y="171"/>
                  </a:cubicBezTo>
                  <a:cubicBezTo>
                    <a:pt x="307" y="103"/>
                    <a:pt x="256" y="1"/>
                    <a:pt x="15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3454000" y="1476375"/>
              <a:ext cx="12275" cy="8850"/>
            </a:xfrm>
            <a:custGeom>
              <a:avLst/>
              <a:gdLst/>
              <a:ahLst/>
              <a:cxnLst/>
              <a:rect l="l" t="t" r="r" b="b"/>
              <a:pathLst>
                <a:path w="491" h="354" extrusionOk="0">
                  <a:moveTo>
                    <a:pt x="213" y="0"/>
                  </a:moveTo>
                  <a:cubicBezTo>
                    <a:pt x="132" y="0"/>
                    <a:pt x="51" y="56"/>
                    <a:pt x="15" y="130"/>
                  </a:cubicBezTo>
                  <a:cubicBezTo>
                    <a:pt x="1" y="172"/>
                    <a:pt x="33" y="202"/>
                    <a:pt x="63" y="202"/>
                  </a:cubicBezTo>
                  <a:cubicBezTo>
                    <a:pt x="70" y="202"/>
                    <a:pt x="77" y="201"/>
                    <a:pt x="83" y="198"/>
                  </a:cubicBezTo>
                  <a:cubicBezTo>
                    <a:pt x="126" y="183"/>
                    <a:pt x="170" y="143"/>
                    <a:pt x="214" y="143"/>
                  </a:cubicBezTo>
                  <a:cubicBezTo>
                    <a:pt x="221" y="143"/>
                    <a:pt x="228" y="144"/>
                    <a:pt x="236" y="147"/>
                  </a:cubicBezTo>
                  <a:cubicBezTo>
                    <a:pt x="253" y="164"/>
                    <a:pt x="253" y="198"/>
                    <a:pt x="253" y="215"/>
                  </a:cubicBezTo>
                  <a:cubicBezTo>
                    <a:pt x="270" y="249"/>
                    <a:pt x="253" y="300"/>
                    <a:pt x="287" y="334"/>
                  </a:cubicBezTo>
                  <a:cubicBezTo>
                    <a:pt x="306" y="344"/>
                    <a:pt x="326" y="353"/>
                    <a:pt x="342" y="353"/>
                  </a:cubicBezTo>
                  <a:cubicBezTo>
                    <a:pt x="354" y="353"/>
                    <a:pt x="364" y="348"/>
                    <a:pt x="372" y="334"/>
                  </a:cubicBezTo>
                  <a:cubicBezTo>
                    <a:pt x="490" y="266"/>
                    <a:pt x="406" y="79"/>
                    <a:pt x="304" y="28"/>
                  </a:cubicBezTo>
                  <a:cubicBezTo>
                    <a:pt x="275" y="9"/>
                    <a:pt x="244" y="0"/>
                    <a:pt x="21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3472725" y="1475025"/>
              <a:ext cx="10225" cy="8125"/>
            </a:xfrm>
            <a:custGeom>
              <a:avLst/>
              <a:gdLst/>
              <a:ahLst/>
              <a:cxnLst/>
              <a:rect l="l" t="t" r="r" b="b"/>
              <a:pathLst>
                <a:path w="409" h="325" extrusionOk="0">
                  <a:moveTo>
                    <a:pt x="150" y="1"/>
                  </a:moveTo>
                  <a:cubicBezTo>
                    <a:pt x="123" y="1"/>
                    <a:pt x="95" y="5"/>
                    <a:pt x="64" y="14"/>
                  </a:cubicBezTo>
                  <a:cubicBezTo>
                    <a:pt x="0" y="30"/>
                    <a:pt x="12" y="151"/>
                    <a:pt x="70" y="151"/>
                  </a:cubicBezTo>
                  <a:cubicBezTo>
                    <a:pt x="74" y="151"/>
                    <a:pt x="77" y="151"/>
                    <a:pt x="81" y="150"/>
                  </a:cubicBezTo>
                  <a:cubicBezTo>
                    <a:pt x="166" y="150"/>
                    <a:pt x="217" y="184"/>
                    <a:pt x="234" y="269"/>
                  </a:cubicBezTo>
                  <a:cubicBezTo>
                    <a:pt x="241" y="308"/>
                    <a:pt x="270" y="324"/>
                    <a:pt x="301" y="324"/>
                  </a:cubicBezTo>
                  <a:cubicBezTo>
                    <a:pt x="351" y="324"/>
                    <a:pt x="408" y="281"/>
                    <a:pt x="387" y="218"/>
                  </a:cubicBezTo>
                  <a:cubicBezTo>
                    <a:pt x="359" y="92"/>
                    <a:pt x="274" y="1"/>
                    <a:pt x="15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3476450" y="1460350"/>
              <a:ext cx="11500" cy="8875"/>
            </a:xfrm>
            <a:custGeom>
              <a:avLst/>
              <a:gdLst/>
              <a:ahLst/>
              <a:cxnLst/>
              <a:rect l="l" t="t" r="r" b="b"/>
              <a:pathLst>
                <a:path w="460" h="355" extrusionOk="0">
                  <a:moveTo>
                    <a:pt x="209" y="1"/>
                  </a:moveTo>
                  <a:cubicBezTo>
                    <a:pt x="155" y="1"/>
                    <a:pt x="100" y="20"/>
                    <a:pt x="51" y="40"/>
                  </a:cubicBezTo>
                  <a:cubicBezTo>
                    <a:pt x="0" y="57"/>
                    <a:pt x="34" y="108"/>
                    <a:pt x="68" y="108"/>
                  </a:cubicBezTo>
                  <a:cubicBezTo>
                    <a:pt x="94" y="99"/>
                    <a:pt x="132" y="91"/>
                    <a:pt x="168" y="91"/>
                  </a:cubicBezTo>
                  <a:cubicBezTo>
                    <a:pt x="204" y="91"/>
                    <a:pt x="238" y="99"/>
                    <a:pt x="255" y="125"/>
                  </a:cubicBezTo>
                  <a:cubicBezTo>
                    <a:pt x="306" y="176"/>
                    <a:pt x="255" y="261"/>
                    <a:pt x="289" y="329"/>
                  </a:cubicBezTo>
                  <a:cubicBezTo>
                    <a:pt x="298" y="346"/>
                    <a:pt x="315" y="354"/>
                    <a:pt x="332" y="354"/>
                  </a:cubicBezTo>
                  <a:cubicBezTo>
                    <a:pt x="349" y="354"/>
                    <a:pt x="366" y="346"/>
                    <a:pt x="374" y="329"/>
                  </a:cubicBezTo>
                  <a:cubicBezTo>
                    <a:pt x="459" y="261"/>
                    <a:pt x="391" y="108"/>
                    <a:pt x="323" y="40"/>
                  </a:cubicBezTo>
                  <a:cubicBezTo>
                    <a:pt x="287" y="11"/>
                    <a:pt x="248" y="1"/>
                    <a:pt x="20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3498225" y="1468475"/>
              <a:ext cx="7225" cy="9425"/>
            </a:xfrm>
            <a:custGeom>
              <a:avLst/>
              <a:gdLst/>
              <a:ahLst/>
              <a:cxnLst/>
              <a:rect l="l" t="t" r="r" b="b"/>
              <a:pathLst>
                <a:path w="289" h="377" extrusionOk="0">
                  <a:moveTo>
                    <a:pt x="92" y="1"/>
                  </a:moveTo>
                  <a:cubicBezTo>
                    <a:pt x="42" y="1"/>
                    <a:pt x="1" y="44"/>
                    <a:pt x="13" y="106"/>
                  </a:cubicBezTo>
                  <a:cubicBezTo>
                    <a:pt x="13" y="123"/>
                    <a:pt x="30" y="157"/>
                    <a:pt x="30" y="191"/>
                  </a:cubicBezTo>
                  <a:cubicBezTo>
                    <a:pt x="47" y="225"/>
                    <a:pt x="64" y="259"/>
                    <a:pt x="64" y="310"/>
                  </a:cubicBezTo>
                  <a:cubicBezTo>
                    <a:pt x="77" y="356"/>
                    <a:pt x="116" y="377"/>
                    <a:pt x="156" y="377"/>
                  </a:cubicBezTo>
                  <a:cubicBezTo>
                    <a:pt x="220" y="377"/>
                    <a:pt x="289" y="325"/>
                    <a:pt x="268" y="242"/>
                  </a:cubicBezTo>
                  <a:cubicBezTo>
                    <a:pt x="234" y="174"/>
                    <a:pt x="200" y="72"/>
                    <a:pt x="149" y="21"/>
                  </a:cubicBezTo>
                  <a:cubicBezTo>
                    <a:pt x="130" y="7"/>
                    <a:pt x="110" y="1"/>
                    <a:pt x="9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0"/>
            <p:cNvSpPr/>
            <p:nvPr/>
          </p:nvSpPr>
          <p:spPr>
            <a:xfrm>
              <a:off x="3507900" y="1455400"/>
              <a:ext cx="10625" cy="10675"/>
            </a:xfrm>
            <a:custGeom>
              <a:avLst/>
              <a:gdLst/>
              <a:ahLst/>
              <a:cxnLst/>
              <a:rect l="l" t="t" r="r" b="b"/>
              <a:pathLst>
                <a:path w="425" h="427" extrusionOk="0">
                  <a:moveTo>
                    <a:pt x="85" y="0"/>
                  </a:moveTo>
                  <a:cubicBezTo>
                    <a:pt x="0" y="0"/>
                    <a:pt x="0" y="119"/>
                    <a:pt x="85" y="136"/>
                  </a:cubicBezTo>
                  <a:cubicBezTo>
                    <a:pt x="136" y="136"/>
                    <a:pt x="204" y="136"/>
                    <a:pt x="255" y="187"/>
                  </a:cubicBezTo>
                  <a:cubicBezTo>
                    <a:pt x="289" y="238"/>
                    <a:pt x="255" y="289"/>
                    <a:pt x="238" y="323"/>
                  </a:cubicBezTo>
                  <a:cubicBezTo>
                    <a:pt x="216" y="389"/>
                    <a:pt x="265" y="426"/>
                    <a:pt x="311" y="426"/>
                  </a:cubicBezTo>
                  <a:cubicBezTo>
                    <a:pt x="337" y="426"/>
                    <a:pt x="362" y="415"/>
                    <a:pt x="374" y="391"/>
                  </a:cubicBezTo>
                  <a:cubicBezTo>
                    <a:pt x="425" y="306"/>
                    <a:pt x="425" y="187"/>
                    <a:pt x="357" y="119"/>
                  </a:cubicBezTo>
                  <a:cubicBezTo>
                    <a:pt x="289" y="34"/>
                    <a:pt x="187" y="0"/>
                    <a:pt x="8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0"/>
            <p:cNvSpPr/>
            <p:nvPr/>
          </p:nvSpPr>
          <p:spPr>
            <a:xfrm>
              <a:off x="3529125" y="1468550"/>
              <a:ext cx="6400" cy="9550"/>
            </a:xfrm>
            <a:custGeom>
              <a:avLst/>
              <a:gdLst/>
              <a:ahLst/>
              <a:cxnLst/>
              <a:rect l="l" t="t" r="r" b="b"/>
              <a:pathLst>
                <a:path w="256" h="382" extrusionOk="0">
                  <a:moveTo>
                    <a:pt x="52" y="1"/>
                  </a:moveTo>
                  <a:cubicBezTo>
                    <a:pt x="18" y="1"/>
                    <a:pt x="1" y="52"/>
                    <a:pt x="35" y="69"/>
                  </a:cubicBezTo>
                  <a:cubicBezTo>
                    <a:pt x="52" y="86"/>
                    <a:pt x="86" y="120"/>
                    <a:pt x="103" y="171"/>
                  </a:cubicBezTo>
                  <a:cubicBezTo>
                    <a:pt x="120" y="205"/>
                    <a:pt x="103" y="239"/>
                    <a:pt x="86" y="273"/>
                  </a:cubicBezTo>
                  <a:cubicBezTo>
                    <a:pt x="69" y="307"/>
                    <a:pt x="86" y="341"/>
                    <a:pt x="103" y="358"/>
                  </a:cubicBezTo>
                  <a:cubicBezTo>
                    <a:pt x="115" y="370"/>
                    <a:pt x="127" y="382"/>
                    <a:pt x="139" y="382"/>
                  </a:cubicBezTo>
                  <a:cubicBezTo>
                    <a:pt x="144" y="382"/>
                    <a:pt x="149" y="380"/>
                    <a:pt x="154" y="375"/>
                  </a:cubicBezTo>
                  <a:cubicBezTo>
                    <a:pt x="205" y="375"/>
                    <a:pt x="222" y="358"/>
                    <a:pt x="239" y="324"/>
                  </a:cubicBezTo>
                  <a:cubicBezTo>
                    <a:pt x="256" y="256"/>
                    <a:pt x="256" y="171"/>
                    <a:pt x="222" y="103"/>
                  </a:cubicBezTo>
                  <a:cubicBezTo>
                    <a:pt x="222" y="86"/>
                    <a:pt x="188" y="52"/>
                    <a:pt x="154" y="35"/>
                  </a:cubicBezTo>
                  <a:cubicBezTo>
                    <a:pt x="120" y="1"/>
                    <a:pt x="103" y="1"/>
                    <a:pt x="5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3542950" y="1460350"/>
              <a:ext cx="9575" cy="11325"/>
            </a:xfrm>
            <a:custGeom>
              <a:avLst/>
              <a:gdLst/>
              <a:ahLst/>
              <a:cxnLst/>
              <a:rect l="l" t="t" r="r" b="b"/>
              <a:pathLst>
                <a:path w="383" h="453" extrusionOk="0">
                  <a:moveTo>
                    <a:pt x="97" y="1"/>
                  </a:moveTo>
                  <a:cubicBezTo>
                    <a:pt x="20" y="1"/>
                    <a:pt x="1" y="112"/>
                    <a:pt x="77" y="142"/>
                  </a:cubicBezTo>
                  <a:cubicBezTo>
                    <a:pt x="111" y="159"/>
                    <a:pt x="179" y="176"/>
                    <a:pt x="179" y="210"/>
                  </a:cubicBezTo>
                  <a:cubicBezTo>
                    <a:pt x="179" y="227"/>
                    <a:pt x="162" y="244"/>
                    <a:pt x="162" y="261"/>
                  </a:cubicBezTo>
                  <a:cubicBezTo>
                    <a:pt x="128" y="295"/>
                    <a:pt x="111" y="312"/>
                    <a:pt x="111" y="363"/>
                  </a:cubicBezTo>
                  <a:cubicBezTo>
                    <a:pt x="111" y="419"/>
                    <a:pt x="146" y="452"/>
                    <a:pt x="196" y="452"/>
                  </a:cubicBezTo>
                  <a:cubicBezTo>
                    <a:pt x="207" y="452"/>
                    <a:pt x="218" y="451"/>
                    <a:pt x="230" y="448"/>
                  </a:cubicBezTo>
                  <a:cubicBezTo>
                    <a:pt x="332" y="431"/>
                    <a:pt x="382" y="261"/>
                    <a:pt x="349" y="176"/>
                  </a:cubicBezTo>
                  <a:cubicBezTo>
                    <a:pt x="315" y="74"/>
                    <a:pt x="213" y="23"/>
                    <a:pt x="128" y="6"/>
                  </a:cubicBezTo>
                  <a:cubicBezTo>
                    <a:pt x="116" y="2"/>
                    <a:pt x="106" y="1"/>
                    <a:pt x="9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3557275" y="1479550"/>
              <a:ext cx="7575" cy="9725"/>
            </a:xfrm>
            <a:custGeom>
              <a:avLst/>
              <a:gdLst/>
              <a:ahLst/>
              <a:cxnLst/>
              <a:rect l="l" t="t" r="r" b="b"/>
              <a:pathLst>
                <a:path w="303" h="389" extrusionOk="0">
                  <a:moveTo>
                    <a:pt x="84" y="1"/>
                  </a:moveTo>
                  <a:cubicBezTo>
                    <a:pt x="26" y="1"/>
                    <a:pt x="0" y="90"/>
                    <a:pt x="47" y="122"/>
                  </a:cubicBezTo>
                  <a:cubicBezTo>
                    <a:pt x="98" y="173"/>
                    <a:pt x="81" y="207"/>
                    <a:pt x="64" y="258"/>
                  </a:cubicBezTo>
                  <a:cubicBezTo>
                    <a:pt x="41" y="327"/>
                    <a:pt x="113" y="389"/>
                    <a:pt x="177" y="389"/>
                  </a:cubicBezTo>
                  <a:cubicBezTo>
                    <a:pt x="207" y="389"/>
                    <a:pt x="235" y="375"/>
                    <a:pt x="251" y="343"/>
                  </a:cubicBezTo>
                  <a:cubicBezTo>
                    <a:pt x="302" y="207"/>
                    <a:pt x="268" y="20"/>
                    <a:pt x="98" y="3"/>
                  </a:cubicBezTo>
                  <a:cubicBezTo>
                    <a:pt x="93" y="1"/>
                    <a:pt x="88" y="1"/>
                    <a:pt x="8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3560575" y="1499825"/>
              <a:ext cx="8525" cy="8275"/>
            </a:xfrm>
            <a:custGeom>
              <a:avLst/>
              <a:gdLst/>
              <a:ahLst/>
              <a:cxnLst/>
              <a:rect l="l" t="t" r="r" b="b"/>
              <a:pathLst>
                <a:path w="341" h="331" extrusionOk="0">
                  <a:moveTo>
                    <a:pt x="160" y="1"/>
                  </a:moveTo>
                  <a:cubicBezTo>
                    <a:pt x="148" y="1"/>
                    <a:pt x="134" y="3"/>
                    <a:pt x="119" y="8"/>
                  </a:cubicBezTo>
                  <a:cubicBezTo>
                    <a:pt x="85" y="42"/>
                    <a:pt x="68" y="93"/>
                    <a:pt x="102" y="127"/>
                  </a:cubicBezTo>
                  <a:cubicBezTo>
                    <a:pt x="102" y="127"/>
                    <a:pt x="102" y="127"/>
                    <a:pt x="102" y="144"/>
                  </a:cubicBezTo>
                  <a:lnTo>
                    <a:pt x="85" y="144"/>
                  </a:lnTo>
                  <a:cubicBezTo>
                    <a:pt x="0" y="194"/>
                    <a:pt x="34" y="330"/>
                    <a:pt x="136" y="330"/>
                  </a:cubicBezTo>
                  <a:cubicBezTo>
                    <a:pt x="221" y="330"/>
                    <a:pt x="272" y="296"/>
                    <a:pt x="306" y="211"/>
                  </a:cubicBezTo>
                  <a:cubicBezTo>
                    <a:pt x="340" y="144"/>
                    <a:pt x="272" y="76"/>
                    <a:pt x="221" y="25"/>
                  </a:cubicBezTo>
                  <a:cubicBezTo>
                    <a:pt x="209" y="13"/>
                    <a:pt x="189" y="1"/>
                    <a:pt x="16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3611675" y="1501475"/>
              <a:ext cx="12650" cy="6925"/>
            </a:xfrm>
            <a:custGeom>
              <a:avLst/>
              <a:gdLst/>
              <a:ahLst/>
              <a:cxnLst/>
              <a:rect l="l" t="t" r="r" b="b"/>
              <a:pathLst>
                <a:path w="506" h="277" extrusionOk="0">
                  <a:moveTo>
                    <a:pt x="230" y="1"/>
                  </a:moveTo>
                  <a:cubicBezTo>
                    <a:pt x="148" y="1"/>
                    <a:pt x="72" y="59"/>
                    <a:pt x="30" y="128"/>
                  </a:cubicBezTo>
                  <a:cubicBezTo>
                    <a:pt x="1" y="143"/>
                    <a:pt x="22" y="183"/>
                    <a:pt x="50" y="183"/>
                  </a:cubicBezTo>
                  <a:cubicBezTo>
                    <a:pt x="54" y="183"/>
                    <a:pt x="59" y="182"/>
                    <a:pt x="64" y="179"/>
                  </a:cubicBezTo>
                  <a:cubicBezTo>
                    <a:pt x="112" y="147"/>
                    <a:pt x="156" y="130"/>
                    <a:pt x="197" y="130"/>
                  </a:cubicBezTo>
                  <a:cubicBezTo>
                    <a:pt x="242" y="130"/>
                    <a:pt x="283" y="152"/>
                    <a:pt x="319" y="196"/>
                  </a:cubicBezTo>
                  <a:cubicBezTo>
                    <a:pt x="354" y="232"/>
                    <a:pt x="390" y="276"/>
                    <a:pt x="431" y="276"/>
                  </a:cubicBezTo>
                  <a:cubicBezTo>
                    <a:pt x="449" y="276"/>
                    <a:pt x="468" y="268"/>
                    <a:pt x="489" y="247"/>
                  </a:cubicBezTo>
                  <a:cubicBezTo>
                    <a:pt x="506" y="230"/>
                    <a:pt x="506" y="213"/>
                    <a:pt x="506" y="179"/>
                  </a:cubicBezTo>
                  <a:cubicBezTo>
                    <a:pt x="472" y="78"/>
                    <a:pt x="387" y="27"/>
                    <a:pt x="285" y="10"/>
                  </a:cubicBezTo>
                  <a:cubicBezTo>
                    <a:pt x="266" y="3"/>
                    <a:pt x="248" y="1"/>
                    <a:pt x="23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3632700" y="1496325"/>
              <a:ext cx="9475" cy="8375"/>
            </a:xfrm>
            <a:custGeom>
              <a:avLst/>
              <a:gdLst/>
              <a:ahLst/>
              <a:cxnLst/>
              <a:rect l="l" t="t" r="r" b="b"/>
              <a:pathLst>
                <a:path w="379" h="335" extrusionOk="0">
                  <a:moveTo>
                    <a:pt x="202" y="1"/>
                  </a:moveTo>
                  <a:cubicBezTo>
                    <a:pt x="138" y="1"/>
                    <a:pt x="78" y="40"/>
                    <a:pt x="39" y="80"/>
                  </a:cubicBezTo>
                  <a:cubicBezTo>
                    <a:pt x="0" y="131"/>
                    <a:pt x="29" y="182"/>
                    <a:pt x="75" y="182"/>
                  </a:cubicBezTo>
                  <a:cubicBezTo>
                    <a:pt x="90" y="182"/>
                    <a:pt x="107" y="177"/>
                    <a:pt x="124" y="165"/>
                  </a:cubicBezTo>
                  <a:cubicBezTo>
                    <a:pt x="141" y="165"/>
                    <a:pt x="158" y="148"/>
                    <a:pt x="175" y="148"/>
                  </a:cubicBezTo>
                  <a:cubicBezTo>
                    <a:pt x="175" y="148"/>
                    <a:pt x="192" y="165"/>
                    <a:pt x="192" y="165"/>
                  </a:cubicBezTo>
                  <a:cubicBezTo>
                    <a:pt x="192" y="182"/>
                    <a:pt x="192" y="216"/>
                    <a:pt x="192" y="233"/>
                  </a:cubicBezTo>
                  <a:cubicBezTo>
                    <a:pt x="175" y="284"/>
                    <a:pt x="225" y="334"/>
                    <a:pt x="276" y="334"/>
                  </a:cubicBezTo>
                  <a:cubicBezTo>
                    <a:pt x="344" y="334"/>
                    <a:pt x="378" y="267"/>
                    <a:pt x="378" y="216"/>
                  </a:cubicBezTo>
                  <a:cubicBezTo>
                    <a:pt x="361" y="131"/>
                    <a:pt x="327" y="46"/>
                    <a:pt x="259" y="12"/>
                  </a:cubicBezTo>
                  <a:cubicBezTo>
                    <a:pt x="240" y="4"/>
                    <a:pt x="221" y="1"/>
                    <a:pt x="20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3624075" y="1481075"/>
              <a:ext cx="12575" cy="8225"/>
            </a:xfrm>
            <a:custGeom>
              <a:avLst/>
              <a:gdLst/>
              <a:ahLst/>
              <a:cxnLst/>
              <a:rect l="l" t="t" r="r" b="b"/>
              <a:pathLst>
                <a:path w="503" h="329" extrusionOk="0">
                  <a:moveTo>
                    <a:pt x="275" y="1"/>
                  </a:moveTo>
                  <a:cubicBezTo>
                    <a:pt x="193" y="1"/>
                    <a:pt x="113" y="53"/>
                    <a:pt x="44" y="95"/>
                  </a:cubicBezTo>
                  <a:cubicBezTo>
                    <a:pt x="1" y="123"/>
                    <a:pt x="30" y="188"/>
                    <a:pt x="80" y="188"/>
                  </a:cubicBezTo>
                  <a:cubicBezTo>
                    <a:pt x="90" y="188"/>
                    <a:pt x="101" y="185"/>
                    <a:pt x="112" y="180"/>
                  </a:cubicBezTo>
                  <a:cubicBezTo>
                    <a:pt x="137" y="155"/>
                    <a:pt x="180" y="139"/>
                    <a:pt x="221" y="139"/>
                  </a:cubicBezTo>
                  <a:cubicBezTo>
                    <a:pt x="236" y="139"/>
                    <a:pt x="251" y="141"/>
                    <a:pt x="265" y="146"/>
                  </a:cubicBezTo>
                  <a:cubicBezTo>
                    <a:pt x="333" y="146"/>
                    <a:pt x="333" y="214"/>
                    <a:pt x="350" y="265"/>
                  </a:cubicBezTo>
                  <a:cubicBezTo>
                    <a:pt x="350" y="299"/>
                    <a:pt x="367" y="316"/>
                    <a:pt x="401" y="316"/>
                  </a:cubicBezTo>
                  <a:cubicBezTo>
                    <a:pt x="418" y="324"/>
                    <a:pt x="426" y="328"/>
                    <a:pt x="435" y="328"/>
                  </a:cubicBezTo>
                  <a:cubicBezTo>
                    <a:pt x="443" y="328"/>
                    <a:pt x="452" y="324"/>
                    <a:pt x="469" y="316"/>
                  </a:cubicBezTo>
                  <a:cubicBezTo>
                    <a:pt x="486" y="299"/>
                    <a:pt x="503" y="265"/>
                    <a:pt x="503" y="248"/>
                  </a:cubicBezTo>
                  <a:cubicBezTo>
                    <a:pt x="503" y="146"/>
                    <a:pt x="435" y="44"/>
                    <a:pt x="333" y="10"/>
                  </a:cubicBezTo>
                  <a:cubicBezTo>
                    <a:pt x="313" y="3"/>
                    <a:pt x="294" y="1"/>
                    <a:pt x="27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3648525" y="1470050"/>
              <a:ext cx="9800" cy="7850"/>
            </a:xfrm>
            <a:custGeom>
              <a:avLst/>
              <a:gdLst/>
              <a:ahLst/>
              <a:cxnLst/>
              <a:rect l="l" t="t" r="r" b="b"/>
              <a:pathLst>
                <a:path w="392" h="314" extrusionOk="0">
                  <a:moveTo>
                    <a:pt x="201" y="1"/>
                  </a:moveTo>
                  <a:cubicBezTo>
                    <a:pt x="147" y="1"/>
                    <a:pt x="96" y="27"/>
                    <a:pt x="51" y="60"/>
                  </a:cubicBezTo>
                  <a:cubicBezTo>
                    <a:pt x="0" y="77"/>
                    <a:pt x="17" y="162"/>
                    <a:pt x="68" y="162"/>
                  </a:cubicBezTo>
                  <a:lnTo>
                    <a:pt x="187" y="162"/>
                  </a:lnTo>
                  <a:cubicBezTo>
                    <a:pt x="187" y="162"/>
                    <a:pt x="187" y="162"/>
                    <a:pt x="187" y="179"/>
                  </a:cubicBezTo>
                  <a:cubicBezTo>
                    <a:pt x="170" y="196"/>
                    <a:pt x="170" y="196"/>
                    <a:pt x="170" y="213"/>
                  </a:cubicBezTo>
                  <a:cubicBezTo>
                    <a:pt x="170" y="279"/>
                    <a:pt x="223" y="314"/>
                    <a:pt x="276" y="314"/>
                  </a:cubicBezTo>
                  <a:cubicBezTo>
                    <a:pt x="318" y="314"/>
                    <a:pt x="359" y="292"/>
                    <a:pt x="374" y="247"/>
                  </a:cubicBezTo>
                  <a:cubicBezTo>
                    <a:pt x="391" y="162"/>
                    <a:pt x="357" y="60"/>
                    <a:pt x="289" y="26"/>
                  </a:cubicBezTo>
                  <a:cubicBezTo>
                    <a:pt x="260" y="8"/>
                    <a:pt x="230" y="1"/>
                    <a:pt x="20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3633350" y="1456750"/>
              <a:ext cx="11800" cy="5450"/>
            </a:xfrm>
            <a:custGeom>
              <a:avLst/>
              <a:gdLst/>
              <a:ahLst/>
              <a:cxnLst/>
              <a:rect l="l" t="t" r="r" b="b"/>
              <a:pathLst>
                <a:path w="472" h="218" extrusionOk="0">
                  <a:moveTo>
                    <a:pt x="230" y="0"/>
                  </a:moveTo>
                  <a:cubicBezTo>
                    <a:pt x="169" y="0"/>
                    <a:pt x="108" y="28"/>
                    <a:pt x="47" y="65"/>
                  </a:cubicBezTo>
                  <a:cubicBezTo>
                    <a:pt x="0" y="96"/>
                    <a:pt x="38" y="169"/>
                    <a:pt x="97" y="169"/>
                  </a:cubicBezTo>
                  <a:cubicBezTo>
                    <a:pt x="103" y="169"/>
                    <a:pt x="108" y="169"/>
                    <a:pt x="115" y="167"/>
                  </a:cubicBezTo>
                  <a:cubicBezTo>
                    <a:pt x="144" y="147"/>
                    <a:pt x="174" y="139"/>
                    <a:pt x="204" y="139"/>
                  </a:cubicBezTo>
                  <a:cubicBezTo>
                    <a:pt x="225" y="139"/>
                    <a:pt x="246" y="143"/>
                    <a:pt x="267" y="150"/>
                  </a:cubicBezTo>
                  <a:cubicBezTo>
                    <a:pt x="318" y="167"/>
                    <a:pt x="352" y="218"/>
                    <a:pt x="403" y="218"/>
                  </a:cubicBezTo>
                  <a:cubicBezTo>
                    <a:pt x="420" y="218"/>
                    <a:pt x="454" y="201"/>
                    <a:pt x="454" y="184"/>
                  </a:cubicBezTo>
                  <a:cubicBezTo>
                    <a:pt x="471" y="82"/>
                    <a:pt x="386" y="31"/>
                    <a:pt x="301" y="14"/>
                  </a:cubicBezTo>
                  <a:cubicBezTo>
                    <a:pt x="278" y="5"/>
                    <a:pt x="254" y="0"/>
                    <a:pt x="23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3663900" y="1437900"/>
              <a:ext cx="8025" cy="10150"/>
            </a:xfrm>
            <a:custGeom>
              <a:avLst/>
              <a:gdLst/>
              <a:ahLst/>
              <a:cxnLst/>
              <a:rect l="l" t="t" r="r" b="b"/>
              <a:pathLst>
                <a:path w="321" h="406" extrusionOk="0">
                  <a:moveTo>
                    <a:pt x="54" y="1"/>
                  </a:moveTo>
                  <a:cubicBezTo>
                    <a:pt x="25" y="1"/>
                    <a:pt x="1" y="56"/>
                    <a:pt x="31" y="71"/>
                  </a:cubicBezTo>
                  <a:cubicBezTo>
                    <a:pt x="116" y="122"/>
                    <a:pt x="150" y="156"/>
                    <a:pt x="133" y="241"/>
                  </a:cubicBezTo>
                  <a:cubicBezTo>
                    <a:pt x="133" y="292"/>
                    <a:pt x="116" y="343"/>
                    <a:pt x="167" y="377"/>
                  </a:cubicBezTo>
                  <a:cubicBezTo>
                    <a:pt x="177" y="397"/>
                    <a:pt x="193" y="405"/>
                    <a:pt x="211" y="405"/>
                  </a:cubicBezTo>
                  <a:cubicBezTo>
                    <a:pt x="224" y="405"/>
                    <a:pt x="238" y="401"/>
                    <a:pt x="252" y="394"/>
                  </a:cubicBezTo>
                  <a:cubicBezTo>
                    <a:pt x="320" y="343"/>
                    <a:pt x="286" y="190"/>
                    <a:pt x="252" y="139"/>
                  </a:cubicBezTo>
                  <a:cubicBezTo>
                    <a:pt x="218" y="54"/>
                    <a:pt x="133" y="20"/>
                    <a:pt x="65" y="3"/>
                  </a:cubicBezTo>
                  <a:cubicBezTo>
                    <a:pt x="61" y="1"/>
                    <a:pt x="58" y="1"/>
                    <a:pt x="5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0"/>
            <p:cNvSpPr/>
            <p:nvPr/>
          </p:nvSpPr>
          <p:spPr>
            <a:xfrm>
              <a:off x="3686100" y="1445225"/>
              <a:ext cx="7900" cy="9775"/>
            </a:xfrm>
            <a:custGeom>
              <a:avLst/>
              <a:gdLst/>
              <a:ahLst/>
              <a:cxnLst/>
              <a:rect l="l" t="t" r="r" b="b"/>
              <a:pathLst>
                <a:path w="316" h="391" extrusionOk="0">
                  <a:moveTo>
                    <a:pt x="86" y="1"/>
                  </a:moveTo>
                  <a:cubicBezTo>
                    <a:pt x="37" y="1"/>
                    <a:pt x="0" y="65"/>
                    <a:pt x="27" y="118"/>
                  </a:cubicBezTo>
                  <a:cubicBezTo>
                    <a:pt x="61" y="169"/>
                    <a:pt x="95" y="220"/>
                    <a:pt x="95" y="288"/>
                  </a:cubicBezTo>
                  <a:cubicBezTo>
                    <a:pt x="95" y="339"/>
                    <a:pt x="129" y="390"/>
                    <a:pt x="197" y="390"/>
                  </a:cubicBezTo>
                  <a:cubicBezTo>
                    <a:pt x="265" y="390"/>
                    <a:pt x="316" y="322"/>
                    <a:pt x="299" y="254"/>
                  </a:cubicBezTo>
                  <a:cubicBezTo>
                    <a:pt x="265" y="152"/>
                    <a:pt x="214" y="67"/>
                    <a:pt x="129" y="16"/>
                  </a:cubicBezTo>
                  <a:cubicBezTo>
                    <a:pt x="114" y="5"/>
                    <a:pt x="100" y="1"/>
                    <a:pt x="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0"/>
            <p:cNvSpPr/>
            <p:nvPr/>
          </p:nvSpPr>
          <p:spPr>
            <a:xfrm>
              <a:off x="3693125" y="1425650"/>
              <a:ext cx="10225" cy="10525"/>
            </a:xfrm>
            <a:custGeom>
              <a:avLst/>
              <a:gdLst/>
              <a:ahLst/>
              <a:cxnLst/>
              <a:rect l="l" t="t" r="r" b="b"/>
              <a:pathLst>
                <a:path w="409" h="421" extrusionOk="0">
                  <a:moveTo>
                    <a:pt x="103" y="0"/>
                  </a:moveTo>
                  <a:cubicBezTo>
                    <a:pt x="52" y="0"/>
                    <a:pt x="1" y="85"/>
                    <a:pt x="52" y="102"/>
                  </a:cubicBezTo>
                  <a:cubicBezTo>
                    <a:pt x="103" y="136"/>
                    <a:pt x="154" y="153"/>
                    <a:pt x="188" y="204"/>
                  </a:cubicBezTo>
                  <a:cubicBezTo>
                    <a:pt x="205" y="255"/>
                    <a:pt x="188" y="306"/>
                    <a:pt x="205" y="357"/>
                  </a:cubicBezTo>
                  <a:cubicBezTo>
                    <a:pt x="225" y="398"/>
                    <a:pt x="265" y="421"/>
                    <a:pt x="300" y="421"/>
                  </a:cubicBezTo>
                  <a:cubicBezTo>
                    <a:pt x="323" y="421"/>
                    <a:pt x="344" y="411"/>
                    <a:pt x="358" y="391"/>
                  </a:cubicBezTo>
                  <a:cubicBezTo>
                    <a:pt x="409" y="306"/>
                    <a:pt x="375" y="204"/>
                    <a:pt x="324" y="136"/>
                  </a:cubicBezTo>
                  <a:cubicBezTo>
                    <a:pt x="256" y="68"/>
                    <a:pt x="188" y="34"/>
                    <a:pt x="10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0"/>
            <p:cNvSpPr/>
            <p:nvPr/>
          </p:nvSpPr>
          <p:spPr>
            <a:xfrm>
              <a:off x="3707150" y="1446575"/>
              <a:ext cx="11075" cy="7875"/>
            </a:xfrm>
            <a:custGeom>
              <a:avLst/>
              <a:gdLst/>
              <a:ahLst/>
              <a:cxnLst/>
              <a:rect l="l" t="t" r="r" b="b"/>
              <a:pathLst>
                <a:path w="443" h="315" extrusionOk="0">
                  <a:moveTo>
                    <a:pt x="190" y="0"/>
                  </a:moveTo>
                  <a:cubicBezTo>
                    <a:pt x="145" y="0"/>
                    <a:pt x="103" y="13"/>
                    <a:pt x="69" y="30"/>
                  </a:cubicBezTo>
                  <a:cubicBezTo>
                    <a:pt x="1" y="64"/>
                    <a:pt x="35" y="166"/>
                    <a:pt x="103" y="166"/>
                  </a:cubicBezTo>
                  <a:cubicBezTo>
                    <a:pt x="120" y="166"/>
                    <a:pt x="141" y="162"/>
                    <a:pt x="162" y="162"/>
                  </a:cubicBezTo>
                  <a:cubicBezTo>
                    <a:pt x="183" y="162"/>
                    <a:pt x="205" y="166"/>
                    <a:pt x="222" y="183"/>
                  </a:cubicBezTo>
                  <a:cubicBezTo>
                    <a:pt x="239" y="183"/>
                    <a:pt x="239" y="217"/>
                    <a:pt x="239" y="251"/>
                  </a:cubicBezTo>
                  <a:cubicBezTo>
                    <a:pt x="247" y="294"/>
                    <a:pt x="285" y="315"/>
                    <a:pt x="326" y="315"/>
                  </a:cubicBezTo>
                  <a:cubicBezTo>
                    <a:pt x="366" y="315"/>
                    <a:pt x="409" y="294"/>
                    <a:pt x="426" y="251"/>
                  </a:cubicBezTo>
                  <a:cubicBezTo>
                    <a:pt x="443" y="166"/>
                    <a:pt x="392" y="81"/>
                    <a:pt x="324" y="47"/>
                  </a:cubicBezTo>
                  <a:cubicBezTo>
                    <a:pt x="281" y="13"/>
                    <a:pt x="234" y="0"/>
                    <a:pt x="19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3719900" y="1426925"/>
              <a:ext cx="12350" cy="12350"/>
            </a:xfrm>
            <a:custGeom>
              <a:avLst/>
              <a:gdLst/>
              <a:ahLst/>
              <a:cxnLst/>
              <a:rect l="l" t="t" r="r" b="b"/>
              <a:pathLst>
                <a:path w="494" h="494" extrusionOk="0">
                  <a:moveTo>
                    <a:pt x="120" y="0"/>
                  </a:moveTo>
                  <a:cubicBezTo>
                    <a:pt x="1" y="0"/>
                    <a:pt x="18" y="153"/>
                    <a:pt x="120" y="170"/>
                  </a:cubicBezTo>
                  <a:cubicBezTo>
                    <a:pt x="171" y="170"/>
                    <a:pt x="238" y="187"/>
                    <a:pt x="272" y="255"/>
                  </a:cubicBezTo>
                  <a:cubicBezTo>
                    <a:pt x="289" y="272"/>
                    <a:pt x="272" y="289"/>
                    <a:pt x="272" y="306"/>
                  </a:cubicBezTo>
                  <a:cubicBezTo>
                    <a:pt x="255" y="357"/>
                    <a:pt x="238" y="391"/>
                    <a:pt x="255" y="442"/>
                  </a:cubicBezTo>
                  <a:cubicBezTo>
                    <a:pt x="255" y="493"/>
                    <a:pt x="306" y="493"/>
                    <a:pt x="323" y="493"/>
                  </a:cubicBezTo>
                  <a:cubicBezTo>
                    <a:pt x="476" y="476"/>
                    <a:pt x="493" y="255"/>
                    <a:pt x="442" y="153"/>
                  </a:cubicBezTo>
                  <a:cubicBezTo>
                    <a:pt x="374" y="34"/>
                    <a:pt x="238" y="0"/>
                    <a:pt x="12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3734550" y="1445400"/>
              <a:ext cx="5775" cy="10725"/>
            </a:xfrm>
            <a:custGeom>
              <a:avLst/>
              <a:gdLst/>
              <a:ahLst/>
              <a:cxnLst/>
              <a:rect l="l" t="t" r="r" b="b"/>
              <a:pathLst>
                <a:path w="231" h="429" extrusionOk="0">
                  <a:moveTo>
                    <a:pt x="132" y="1"/>
                  </a:moveTo>
                  <a:cubicBezTo>
                    <a:pt x="108" y="1"/>
                    <a:pt x="83" y="27"/>
                    <a:pt x="94" y="60"/>
                  </a:cubicBezTo>
                  <a:cubicBezTo>
                    <a:pt x="128" y="145"/>
                    <a:pt x="77" y="247"/>
                    <a:pt x="43" y="298"/>
                  </a:cubicBezTo>
                  <a:cubicBezTo>
                    <a:pt x="0" y="373"/>
                    <a:pt x="59" y="428"/>
                    <a:pt x="117" y="428"/>
                  </a:cubicBezTo>
                  <a:cubicBezTo>
                    <a:pt x="151" y="428"/>
                    <a:pt x="184" y="410"/>
                    <a:pt x="196" y="366"/>
                  </a:cubicBezTo>
                  <a:cubicBezTo>
                    <a:pt x="230" y="247"/>
                    <a:pt x="213" y="145"/>
                    <a:pt x="162" y="26"/>
                  </a:cubicBezTo>
                  <a:cubicBezTo>
                    <a:pt x="156" y="8"/>
                    <a:pt x="144" y="1"/>
                    <a:pt x="13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3749725" y="1430250"/>
              <a:ext cx="7175" cy="11275"/>
            </a:xfrm>
            <a:custGeom>
              <a:avLst/>
              <a:gdLst/>
              <a:ahLst/>
              <a:cxnLst/>
              <a:rect l="l" t="t" r="r" b="b"/>
              <a:pathLst>
                <a:path w="287" h="451" extrusionOk="0">
                  <a:moveTo>
                    <a:pt x="83" y="1"/>
                  </a:moveTo>
                  <a:cubicBezTo>
                    <a:pt x="38" y="1"/>
                    <a:pt x="1" y="58"/>
                    <a:pt x="31" y="88"/>
                  </a:cubicBezTo>
                  <a:cubicBezTo>
                    <a:pt x="116" y="156"/>
                    <a:pt x="150" y="241"/>
                    <a:pt x="99" y="343"/>
                  </a:cubicBezTo>
                  <a:cubicBezTo>
                    <a:pt x="65" y="401"/>
                    <a:pt x="116" y="450"/>
                    <a:pt x="163" y="450"/>
                  </a:cubicBezTo>
                  <a:cubicBezTo>
                    <a:pt x="185" y="450"/>
                    <a:pt x="207" y="439"/>
                    <a:pt x="218" y="411"/>
                  </a:cubicBezTo>
                  <a:cubicBezTo>
                    <a:pt x="286" y="258"/>
                    <a:pt x="235" y="105"/>
                    <a:pt x="99" y="3"/>
                  </a:cubicBezTo>
                  <a:cubicBezTo>
                    <a:pt x="94" y="2"/>
                    <a:pt x="88" y="1"/>
                    <a:pt x="8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3749650" y="1454600"/>
              <a:ext cx="9750" cy="12375"/>
            </a:xfrm>
            <a:custGeom>
              <a:avLst/>
              <a:gdLst/>
              <a:ahLst/>
              <a:cxnLst/>
              <a:rect l="l" t="t" r="r" b="b"/>
              <a:pathLst>
                <a:path w="390" h="495" extrusionOk="0">
                  <a:moveTo>
                    <a:pt x="165" y="0"/>
                  </a:moveTo>
                  <a:cubicBezTo>
                    <a:pt x="139" y="0"/>
                    <a:pt x="112" y="5"/>
                    <a:pt x="85" y="15"/>
                  </a:cubicBezTo>
                  <a:cubicBezTo>
                    <a:pt x="0" y="32"/>
                    <a:pt x="34" y="134"/>
                    <a:pt x="102" y="134"/>
                  </a:cubicBezTo>
                  <a:cubicBezTo>
                    <a:pt x="153" y="151"/>
                    <a:pt x="187" y="168"/>
                    <a:pt x="187" y="219"/>
                  </a:cubicBezTo>
                  <a:cubicBezTo>
                    <a:pt x="187" y="236"/>
                    <a:pt x="170" y="270"/>
                    <a:pt x="153" y="287"/>
                  </a:cubicBezTo>
                  <a:cubicBezTo>
                    <a:pt x="119" y="321"/>
                    <a:pt x="85" y="338"/>
                    <a:pt x="51" y="389"/>
                  </a:cubicBezTo>
                  <a:cubicBezTo>
                    <a:pt x="34" y="440"/>
                    <a:pt x="68" y="491"/>
                    <a:pt x="119" y="491"/>
                  </a:cubicBezTo>
                  <a:cubicBezTo>
                    <a:pt x="131" y="493"/>
                    <a:pt x="142" y="495"/>
                    <a:pt x="153" y="495"/>
                  </a:cubicBezTo>
                  <a:cubicBezTo>
                    <a:pt x="289" y="495"/>
                    <a:pt x="390" y="312"/>
                    <a:pt x="374" y="202"/>
                  </a:cubicBezTo>
                  <a:cubicBezTo>
                    <a:pt x="360" y="79"/>
                    <a:pt x="270" y="0"/>
                    <a:pt x="16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3772250" y="1448475"/>
              <a:ext cx="8850" cy="12300"/>
            </a:xfrm>
            <a:custGeom>
              <a:avLst/>
              <a:gdLst/>
              <a:ahLst/>
              <a:cxnLst/>
              <a:rect l="l" t="t" r="r" b="b"/>
              <a:pathLst>
                <a:path w="354" h="492" extrusionOk="0">
                  <a:moveTo>
                    <a:pt x="156" y="1"/>
                  </a:moveTo>
                  <a:cubicBezTo>
                    <a:pt x="111" y="1"/>
                    <a:pt x="68" y="31"/>
                    <a:pt x="82" y="73"/>
                  </a:cubicBezTo>
                  <a:cubicBezTo>
                    <a:pt x="82" y="124"/>
                    <a:pt x="99" y="158"/>
                    <a:pt x="82" y="226"/>
                  </a:cubicBezTo>
                  <a:cubicBezTo>
                    <a:pt x="82" y="277"/>
                    <a:pt x="31" y="328"/>
                    <a:pt x="14" y="379"/>
                  </a:cubicBezTo>
                  <a:cubicBezTo>
                    <a:pt x="1" y="446"/>
                    <a:pt x="50" y="492"/>
                    <a:pt x="105" y="492"/>
                  </a:cubicBezTo>
                  <a:cubicBezTo>
                    <a:pt x="120" y="492"/>
                    <a:pt x="135" y="488"/>
                    <a:pt x="150" y="481"/>
                  </a:cubicBezTo>
                  <a:cubicBezTo>
                    <a:pt x="303" y="396"/>
                    <a:pt x="354" y="90"/>
                    <a:pt x="184" y="5"/>
                  </a:cubicBezTo>
                  <a:cubicBezTo>
                    <a:pt x="175" y="2"/>
                    <a:pt x="165" y="1"/>
                    <a:pt x="15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3760825" y="1471525"/>
              <a:ext cx="13050" cy="6675"/>
            </a:xfrm>
            <a:custGeom>
              <a:avLst/>
              <a:gdLst/>
              <a:ahLst/>
              <a:cxnLst/>
              <a:rect l="l" t="t" r="r" b="b"/>
              <a:pathLst>
                <a:path w="522" h="267" extrusionOk="0">
                  <a:moveTo>
                    <a:pt x="437" y="1"/>
                  </a:moveTo>
                  <a:cubicBezTo>
                    <a:pt x="386" y="18"/>
                    <a:pt x="335" y="69"/>
                    <a:pt x="301" y="86"/>
                  </a:cubicBezTo>
                  <a:cubicBezTo>
                    <a:pt x="271" y="106"/>
                    <a:pt x="235" y="114"/>
                    <a:pt x="197" y="114"/>
                  </a:cubicBezTo>
                  <a:cubicBezTo>
                    <a:pt x="170" y="114"/>
                    <a:pt x="142" y="110"/>
                    <a:pt x="114" y="103"/>
                  </a:cubicBezTo>
                  <a:cubicBezTo>
                    <a:pt x="108" y="102"/>
                    <a:pt x="103" y="101"/>
                    <a:pt x="98" y="101"/>
                  </a:cubicBezTo>
                  <a:cubicBezTo>
                    <a:pt x="25" y="101"/>
                    <a:pt x="1" y="207"/>
                    <a:pt x="80" y="239"/>
                  </a:cubicBezTo>
                  <a:cubicBezTo>
                    <a:pt x="130" y="259"/>
                    <a:pt x="180" y="267"/>
                    <a:pt x="229" y="267"/>
                  </a:cubicBezTo>
                  <a:cubicBezTo>
                    <a:pt x="265" y="267"/>
                    <a:pt x="300" y="263"/>
                    <a:pt x="335" y="256"/>
                  </a:cubicBezTo>
                  <a:cubicBezTo>
                    <a:pt x="420" y="222"/>
                    <a:pt x="522" y="154"/>
                    <a:pt x="522" y="69"/>
                  </a:cubicBezTo>
                  <a:cubicBezTo>
                    <a:pt x="505" y="18"/>
                    <a:pt x="471" y="1"/>
                    <a:pt x="43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0"/>
            <p:cNvSpPr/>
            <p:nvPr/>
          </p:nvSpPr>
          <p:spPr>
            <a:xfrm>
              <a:off x="3776525" y="1473875"/>
              <a:ext cx="12225" cy="7075"/>
            </a:xfrm>
            <a:custGeom>
              <a:avLst/>
              <a:gdLst/>
              <a:ahLst/>
              <a:cxnLst/>
              <a:rect l="l" t="t" r="r" b="b"/>
              <a:pathLst>
                <a:path w="489" h="283" extrusionOk="0">
                  <a:moveTo>
                    <a:pt x="355" y="0"/>
                  </a:moveTo>
                  <a:cubicBezTo>
                    <a:pt x="327" y="0"/>
                    <a:pt x="302" y="9"/>
                    <a:pt x="285" y="26"/>
                  </a:cubicBezTo>
                  <a:cubicBezTo>
                    <a:pt x="247" y="51"/>
                    <a:pt x="219" y="66"/>
                    <a:pt x="187" y="66"/>
                  </a:cubicBezTo>
                  <a:cubicBezTo>
                    <a:pt x="175" y="66"/>
                    <a:pt x="163" y="64"/>
                    <a:pt x="149" y="60"/>
                  </a:cubicBezTo>
                  <a:cubicBezTo>
                    <a:pt x="142" y="59"/>
                    <a:pt x="136" y="58"/>
                    <a:pt x="130" y="58"/>
                  </a:cubicBezTo>
                  <a:cubicBezTo>
                    <a:pt x="54" y="58"/>
                    <a:pt x="1" y="150"/>
                    <a:pt x="64" y="213"/>
                  </a:cubicBezTo>
                  <a:cubicBezTo>
                    <a:pt x="107" y="263"/>
                    <a:pt x="162" y="283"/>
                    <a:pt x="219" y="283"/>
                  </a:cubicBezTo>
                  <a:cubicBezTo>
                    <a:pt x="297" y="283"/>
                    <a:pt x="379" y="245"/>
                    <a:pt x="438" y="196"/>
                  </a:cubicBezTo>
                  <a:cubicBezTo>
                    <a:pt x="489" y="162"/>
                    <a:pt x="489" y="77"/>
                    <a:pt x="438" y="26"/>
                  </a:cubicBezTo>
                  <a:cubicBezTo>
                    <a:pt x="412" y="9"/>
                    <a:pt x="383" y="0"/>
                    <a:pt x="35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0"/>
            <p:cNvSpPr/>
            <p:nvPr/>
          </p:nvSpPr>
          <p:spPr>
            <a:xfrm>
              <a:off x="3771625" y="1492025"/>
              <a:ext cx="14575" cy="5875"/>
            </a:xfrm>
            <a:custGeom>
              <a:avLst/>
              <a:gdLst/>
              <a:ahLst/>
              <a:cxnLst/>
              <a:rect l="l" t="t" r="r" b="b"/>
              <a:pathLst>
                <a:path w="583" h="235" extrusionOk="0">
                  <a:moveTo>
                    <a:pt x="421" y="1"/>
                  </a:moveTo>
                  <a:cubicBezTo>
                    <a:pt x="396" y="1"/>
                    <a:pt x="370" y="5"/>
                    <a:pt x="345" y="14"/>
                  </a:cubicBezTo>
                  <a:lnTo>
                    <a:pt x="175" y="14"/>
                  </a:lnTo>
                  <a:cubicBezTo>
                    <a:pt x="163" y="11"/>
                    <a:pt x="151" y="9"/>
                    <a:pt x="140" y="9"/>
                  </a:cubicBezTo>
                  <a:cubicBezTo>
                    <a:pt x="31" y="9"/>
                    <a:pt x="0" y="154"/>
                    <a:pt x="124" y="201"/>
                  </a:cubicBezTo>
                  <a:cubicBezTo>
                    <a:pt x="175" y="218"/>
                    <a:pt x="256" y="235"/>
                    <a:pt x="334" y="235"/>
                  </a:cubicBezTo>
                  <a:cubicBezTo>
                    <a:pt x="413" y="235"/>
                    <a:pt x="489" y="218"/>
                    <a:pt x="532" y="167"/>
                  </a:cubicBezTo>
                  <a:cubicBezTo>
                    <a:pt x="583" y="116"/>
                    <a:pt x="549" y="31"/>
                    <a:pt x="498" y="14"/>
                  </a:cubicBezTo>
                  <a:cubicBezTo>
                    <a:pt x="472" y="5"/>
                    <a:pt x="447" y="1"/>
                    <a:pt x="4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0"/>
            <p:cNvSpPr/>
            <p:nvPr/>
          </p:nvSpPr>
          <p:spPr>
            <a:xfrm>
              <a:off x="3852125" y="1496875"/>
              <a:ext cx="9700" cy="6250"/>
            </a:xfrm>
            <a:custGeom>
              <a:avLst/>
              <a:gdLst/>
              <a:ahLst/>
              <a:cxnLst/>
              <a:rect l="l" t="t" r="r" b="b"/>
              <a:pathLst>
                <a:path w="388" h="250" extrusionOk="0">
                  <a:moveTo>
                    <a:pt x="178" y="0"/>
                  </a:moveTo>
                  <a:cubicBezTo>
                    <a:pt x="119" y="0"/>
                    <a:pt x="70" y="23"/>
                    <a:pt x="31" y="75"/>
                  </a:cubicBezTo>
                  <a:cubicBezTo>
                    <a:pt x="1" y="120"/>
                    <a:pt x="38" y="179"/>
                    <a:pt x="83" y="179"/>
                  </a:cubicBezTo>
                  <a:cubicBezTo>
                    <a:pt x="88" y="179"/>
                    <a:pt x="94" y="178"/>
                    <a:pt x="99" y="177"/>
                  </a:cubicBezTo>
                  <a:lnTo>
                    <a:pt x="167" y="177"/>
                  </a:lnTo>
                  <a:cubicBezTo>
                    <a:pt x="218" y="211"/>
                    <a:pt x="252" y="245"/>
                    <a:pt x="303" y="245"/>
                  </a:cubicBezTo>
                  <a:cubicBezTo>
                    <a:pt x="309" y="248"/>
                    <a:pt x="315" y="249"/>
                    <a:pt x="321" y="249"/>
                  </a:cubicBezTo>
                  <a:cubicBezTo>
                    <a:pt x="343" y="249"/>
                    <a:pt x="357" y="224"/>
                    <a:pt x="371" y="211"/>
                  </a:cubicBezTo>
                  <a:cubicBezTo>
                    <a:pt x="388" y="126"/>
                    <a:pt x="303" y="41"/>
                    <a:pt x="235" y="7"/>
                  </a:cubicBezTo>
                  <a:cubicBezTo>
                    <a:pt x="215" y="3"/>
                    <a:pt x="196" y="0"/>
                    <a:pt x="17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0"/>
            <p:cNvSpPr/>
            <p:nvPr/>
          </p:nvSpPr>
          <p:spPr>
            <a:xfrm>
              <a:off x="3863650" y="1493150"/>
              <a:ext cx="7950" cy="7250"/>
            </a:xfrm>
            <a:custGeom>
              <a:avLst/>
              <a:gdLst/>
              <a:ahLst/>
              <a:cxnLst/>
              <a:rect l="l" t="t" r="r" b="b"/>
              <a:pathLst>
                <a:path w="318" h="290" extrusionOk="0">
                  <a:moveTo>
                    <a:pt x="82" y="1"/>
                  </a:moveTo>
                  <a:cubicBezTo>
                    <a:pt x="24" y="1"/>
                    <a:pt x="0" y="89"/>
                    <a:pt x="63" y="105"/>
                  </a:cubicBezTo>
                  <a:cubicBezTo>
                    <a:pt x="97" y="122"/>
                    <a:pt x="114" y="122"/>
                    <a:pt x="131" y="139"/>
                  </a:cubicBezTo>
                  <a:cubicBezTo>
                    <a:pt x="148" y="156"/>
                    <a:pt x="148" y="156"/>
                    <a:pt x="148" y="173"/>
                  </a:cubicBezTo>
                  <a:cubicBezTo>
                    <a:pt x="86" y="222"/>
                    <a:pt x="150" y="290"/>
                    <a:pt x="203" y="290"/>
                  </a:cubicBezTo>
                  <a:cubicBezTo>
                    <a:pt x="223" y="290"/>
                    <a:pt x="241" y="281"/>
                    <a:pt x="250" y="258"/>
                  </a:cubicBezTo>
                  <a:cubicBezTo>
                    <a:pt x="318" y="122"/>
                    <a:pt x="216" y="37"/>
                    <a:pt x="97" y="3"/>
                  </a:cubicBezTo>
                  <a:cubicBezTo>
                    <a:pt x="92" y="1"/>
                    <a:pt x="87" y="1"/>
                    <a:pt x="8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0"/>
            <p:cNvSpPr/>
            <p:nvPr/>
          </p:nvSpPr>
          <p:spPr>
            <a:xfrm>
              <a:off x="3863400" y="1471825"/>
              <a:ext cx="12450" cy="10725"/>
            </a:xfrm>
            <a:custGeom>
              <a:avLst/>
              <a:gdLst/>
              <a:ahLst/>
              <a:cxnLst/>
              <a:rect l="l" t="t" r="r" b="b"/>
              <a:pathLst>
                <a:path w="498" h="429" extrusionOk="0">
                  <a:moveTo>
                    <a:pt x="265" y="1"/>
                  </a:moveTo>
                  <a:cubicBezTo>
                    <a:pt x="175" y="1"/>
                    <a:pt x="92" y="80"/>
                    <a:pt x="39" y="159"/>
                  </a:cubicBezTo>
                  <a:cubicBezTo>
                    <a:pt x="1" y="197"/>
                    <a:pt x="48" y="245"/>
                    <a:pt x="96" y="245"/>
                  </a:cubicBezTo>
                  <a:cubicBezTo>
                    <a:pt x="112" y="245"/>
                    <a:pt x="128" y="240"/>
                    <a:pt x="141" y="227"/>
                  </a:cubicBezTo>
                  <a:cubicBezTo>
                    <a:pt x="158" y="210"/>
                    <a:pt x="192" y="193"/>
                    <a:pt x="226" y="176"/>
                  </a:cubicBezTo>
                  <a:cubicBezTo>
                    <a:pt x="226" y="176"/>
                    <a:pt x="226" y="193"/>
                    <a:pt x="243" y="193"/>
                  </a:cubicBezTo>
                  <a:cubicBezTo>
                    <a:pt x="243" y="193"/>
                    <a:pt x="260" y="227"/>
                    <a:pt x="260" y="261"/>
                  </a:cubicBezTo>
                  <a:cubicBezTo>
                    <a:pt x="277" y="312"/>
                    <a:pt x="260" y="363"/>
                    <a:pt x="311" y="397"/>
                  </a:cubicBezTo>
                  <a:cubicBezTo>
                    <a:pt x="326" y="420"/>
                    <a:pt x="345" y="429"/>
                    <a:pt x="364" y="429"/>
                  </a:cubicBezTo>
                  <a:cubicBezTo>
                    <a:pt x="387" y="429"/>
                    <a:pt x="411" y="415"/>
                    <a:pt x="430" y="397"/>
                  </a:cubicBezTo>
                  <a:cubicBezTo>
                    <a:pt x="498" y="346"/>
                    <a:pt x="481" y="244"/>
                    <a:pt x="447" y="176"/>
                  </a:cubicBezTo>
                  <a:cubicBezTo>
                    <a:pt x="430" y="108"/>
                    <a:pt x="396" y="57"/>
                    <a:pt x="345" y="23"/>
                  </a:cubicBezTo>
                  <a:cubicBezTo>
                    <a:pt x="318" y="8"/>
                    <a:pt x="291" y="1"/>
                    <a:pt x="26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0"/>
            <p:cNvSpPr/>
            <p:nvPr/>
          </p:nvSpPr>
          <p:spPr>
            <a:xfrm>
              <a:off x="3886025" y="1466850"/>
              <a:ext cx="8100" cy="8875"/>
            </a:xfrm>
            <a:custGeom>
              <a:avLst/>
              <a:gdLst/>
              <a:ahLst/>
              <a:cxnLst/>
              <a:rect l="l" t="t" r="r" b="b"/>
              <a:pathLst>
                <a:path w="324" h="355" extrusionOk="0">
                  <a:moveTo>
                    <a:pt x="103" y="1"/>
                  </a:moveTo>
                  <a:cubicBezTo>
                    <a:pt x="35" y="1"/>
                    <a:pt x="1" y="86"/>
                    <a:pt x="69" y="120"/>
                  </a:cubicBezTo>
                  <a:cubicBezTo>
                    <a:pt x="103" y="120"/>
                    <a:pt x="137" y="137"/>
                    <a:pt x="137" y="171"/>
                  </a:cubicBezTo>
                  <a:cubicBezTo>
                    <a:pt x="137" y="171"/>
                    <a:pt x="137" y="188"/>
                    <a:pt x="137" y="188"/>
                  </a:cubicBezTo>
                  <a:cubicBezTo>
                    <a:pt x="120" y="222"/>
                    <a:pt x="103" y="256"/>
                    <a:pt x="103" y="290"/>
                  </a:cubicBezTo>
                  <a:cubicBezTo>
                    <a:pt x="103" y="327"/>
                    <a:pt x="138" y="355"/>
                    <a:pt x="177" y="355"/>
                  </a:cubicBezTo>
                  <a:cubicBezTo>
                    <a:pt x="192" y="355"/>
                    <a:pt x="207" y="350"/>
                    <a:pt x="222" y="341"/>
                  </a:cubicBezTo>
                  <a:cubicBezTo>
                    <a:pt x="307" y="290"/>
                    <a:pt x="324" y="188"/>
                    <a:pt x="290" y="103"/>
                  </a:cubicBezTo>
                  <a:cubicBezTo>
                    <a:pt x="239" y="35"/>
                    <a:pt x="171" y="18"/>
                    <a:pt x="10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0"/>
            <p:cNvSpPr/>
            <p:nvPr/>
          </p:nvSpPr>
          <p:spPr>
            <a:xfrm>
              <a:off x="3890275" y="1455325"/>
              <a:ext cx="8775" cy="6400"/>
            </a:xfrm>
            <a:custGeom>
              <a:avLst/>
              <a:gdLst/>
              <a:ahLst/>
              <a:cxnLst/>
              <a:rect l="l" t="t" r="r" b="b"/>
              <a:pathLst>
                <a:path w="351" h="256" extrusionOk="0">
                  <a:moveTo>
                    <a:pt x="147" y="1"/>
                  </a:moveTo>
                  <a:cubicBezTo>
                    <a:pt x="115" y="1"/>
                    <a:pt x="82" y="7"/>
                    <a:pt x="52" y="20"/>
                  </a:cubicBezTo>
                  <a:cubicBezTo>
                    <a:pt x="4" y="36"/>
                    <a:pt x="1" y="124"/>
                    <a:pt x="54" y="124"/>
                  </a:cubicBezTo>
                  <a:cubicBezTo>
                    <a:pt x="59" y="124"/>
                    <a:pt x="63" y="123"/>
                    <a:pt x="69" y="122"/>
                  </a:cubicBezTo>
                  <a:cubicBezTo>
                    <a:pt x="86" y="122"/>
                    <a:pt x="120" y="122"/>
                    <a:pt x="154" y="139"/>
                  </a:cubicBezTo>
                  <a:cubicBezTo>
                    <a:pt x="171" y="139"/>
                    <a:pt x="171" y="173"/>
                    <a:pt x="188" y="207"/>
                  </a:cubicBezTo>
                  <a:cubicBezTo>
                    <a:pt x="201" y="240"/>
                    <a:pt x="229" y="255"/>
                    <a:pt x="259" y="255"/>
                  </a:cubicBezTo>
                  <a:cubicBezTo>
                    <a:pt x="304" y="255"/>
                    <a:pt x="351" y="218"/>
                    <a:pt x="340" y="156"/>
                  </a:cubicBezTo>
                  <a:cubicBezTo>
                    <a:pt x="328" y="55"/>
                    <a:pt x="240" y="1"/>
                    <a:pt x="14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0"/>
            <p:cNvSpPr/>
            <p:nvPr/>
          </p:nvSpPr>
          <p:spPr>
            <a:xfrm>
              <a:off x="3913750" y="1458300"/>
              <a:ext cx="8000" cy="9675"/>
            </a:xfrm>
            <a:custGeom>
              <a:avLst/>
              <a:gdLst/>
              <a:ahLst/>
              <a:cxnLst/>
              <a:rect l="l" t="t" r="r" b="b"/>
              <a:pathLst>
                <a:path w="320" h="387" extrusionOk="0">
                  <a:moveTo>
                    <a:pt x="68" y="1"/>
                  </a:moveTo>
                  <a:cubicBezTo>
                    <a:pt x="25" y="1"/>
                    <a:pt x="1" y="73"/>
                    <a:pt x="47" y="88"/>
                  </a:cubicBezTo>
                  <a:cubicBezTo>
                    <a:pt x="81" y="105"/>
                    <a:pt x="115" y="122"/>
                    <a:pt x="132" y="156"/>
                  </a:cubicBezTo>
                  <a:cubicBezTo>
                    <a:pt x="149" y="190"/>
                    <a:pt x="132" y="207"/>
                    <a:pt x="115" y="241"/>
                  </a:cubicBezTo>
                  <a:cubicBezTo>
                    <a:pt x="81" y="292"/>
                    <a:pt x="115" y="360"/>
                    <a:pt x="183" y="377"/>
                  </a:cubicBezTo>
                  <a:cubicBezTo>
                    <a:pt x="196" y="383"/>
                    <a:pt x="208" y="386"/>
                    <a:pt x="219" y="386"/>
                  </a:cubicBezTo>
                  <a:cubicBezTo>
                    <a:pt x="269" y="386"/>
                    <a:pt x="302" y="333"/>
                    <a:pt x="302" y="292"/>
                  </a:cubicBezTo>
                  <a:cubicBezTo>
                    <a:pt x="319" y="224"/>
                    <a:pt x="302" y="156"/>
                    <a:pt x="251" y="105"/>
                  </a:cubicBezTo>
                  <a:cubicBezTo>
                    <a:pt x="217" y="54"/>
                    <a:pt x="149" y="20"/>
                    <a:pt x="81" y="3"/>
                  </a:cubicBezTo>
                  <a:cubicBezTo>
                    <a:pt x="77" y="1"/>
                    <a:pt x="72" y="1"/>
                    <a:pt x="6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0"/>
            <p:cNvSpPr/>
            <p:nvPr/>
          </p:nvSpPr>
          <p:spPr>
            <a:xfrm>
              <a:off x="3925975" y="1448550"/>
              <a:ext cx="10475" cy="9400"/>
            </a:xfrm>
            <a:custGeom>
              <a:avLst/>
              <a:gdLst/>
              <a:ahLst/>
              <a:cxnLst/>
              <a:rect l="l" t="t" r="r" b="b"/>
              <a:pathLst>
                <a:path w="419" h="376" extrusionOk="0">
                  <a:moveTo>
                    <a:pt x="69" y="0"/>
                  </a:moveTo>
                  <a:cubicBezTo>
                    <a:pt x="0" y="0"/>
                    <a:pt x="5" y="106"/>
                    <a:pt x="68" y="138"/>
                  </a:cubicBezTo>
                  <a:cubicBezTo>
                    <a:pt x="153" y="172"/>
                    <a:pt x="187" y="223"/>
                    <a:pt x="204" y="308"/>
                  </a:cubicBezTo>
                  <a:cubicBezTo>
                    <a:pt x="224" y="355"/>
                    <a:pt x="263" y="376"/>
                    <a:pt x="302" y="376"/>
                  </a:cubicBezTo>
                  <a:cubicBezTo>
                    <a:pt x="361" y="376"/>
                    <a:pt x="418" y="329"/>
                    <a:pt x="408" y="257"/>
                  </a:cubicBezTo>
                  <a:cubicBezTo>
                    <a:pt x="374" y="87"/>
                    <a:pt x="238" y="2"/>
                    <a:pt x="85" y="2"/>
                  </a:cubicBezTo>
                  <a:cubicBezTo>
                    <a:pt x="80" y="1"/>
                    <a:pt x="74" y="0"/>
                    <a:pt x="6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0"/>
            <p:cNvSpPr/>
            <p:nvPr/>
          </p:nvSpPr>
          <p:spPr>
            <a:xfrm>
              <a:off x="3950175" y="1457750"/>
              <a:ext cx="8100" cy="7600"/>
            </a:xfrm>
            <a:custGeom>
              <a:avLst/>
              <a:gdLst/>
              <a:ahLst/>
              <a:cxnLst/>
              <a:rect l="l" t="t" r="r" b="b"/>
              <a:pathLst>
                <a:path w="324" h="304" extrusionOk="0">
                  <a:moveTo>
                    <a:pt x="142" y="0"/>
                  </a:moveTo>
                  <a:cubicBezTo>
                    <a:pt x="129" y="0"/>
                    <a:pt x="116" y="3"/>
                    <a:pt x="103" y="8"/>
                  </a:cubicBezTo>
                  <a:lnTo>
                    <a:pt x="86" y="8"/>
                  </a:lnTo>
                  <a:cubicBezTo>
                    <a:pt x="35" y="8"/>
                    <a:pt x="1" y="76"/>
                    <a:pt x="35" y="110"/>
                  </a:cubicBezTo>
                  <a:cubicBezTo>
                    <a:pt x="35" y="108"/>
                    <a:pt x="35" y="108"/>
                    <a:pt x="36" y="108"/>
                  </a:cubicBezTo>
                  <a:cubicBezTo>
                    <a:pt x="40" y="108"/>
                    <a:pt x="58" y="152"/>
                    <a:pt x="57" y="152"/>
                  </a:cubicBezTo>
                  <a:cubicBezTo>
                    <a:pt x="56" y="152"/>
                    <a:pt x="55" y="150"/>
                    <a:pt x="52" y="144"/>
                  </a:cubicBezTo>
                  <a:lnTo>
                    <a:pt x="52" y="144"/>
                  </a:lnTo>
                  <a:cubicBezTo>
                    <a:pt x="52" y="161"/>
                    <a:pt x="69" y="161"/>
                    <a:pt x="69" y="178"/>
                  </a:cubicBezTo>
                  <a:cubicBezTo>
                    <a:pt x="69" y="229"/>
                    <a:pt x="103" y="280"/>
                    <a:pt x="154" y="297"/>
                  </a:cubicBezTo>
                  <a:cubicBezTo>
                    <a:pt x="164" y="302"/>
                    <a:pt x="174" y="304"/>
                    <a:pt x="184" y="304"/>
                  </a:cubicBezTo>
                  <a:cubicBezTo>
                    <a:pt x="208" y="304"/>
                    <a:pt x="232" y="292"/>
                    <a:pt x="256" y="280"/>
                  </a:cubicBezTo>
                  <a:cubicBezTo>
                    <a:pt x="290" y="263"/>
                    <a:pt x="324" y="195"/>
                    <a:pt x="307" y="144"/>
                  </a:cubicBezTo>
                  <a:cubicBezTo>
                    <a:pt x="278" y="72"/>
                    <a:pt x="213" y="0"/>
                    <a:pt x="14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0"/>
            <p:cNvSpPr/>
            <p:nvPr/>
          </p:nvSpPr>
          <p:spPr>
            <a:xfrm>
              <a:off x="3976525" y="1447250"/>
              <a:ext cx="10225" cy="8425"/>
            </a:xfrm>
            <a:custGeom>
              <a:avLst/>
              <a:gdLst/>
              <a:ahLst/>
              <a:cxnLst/>
              <a:rect l="l" t="t" r="r" b="b"/>
              <a:pathLst>
                <a:path w="409" h="337" extrusionOk="0">
                  <a:moveTo>
                    <a:pt x="127" y="0"/>
                  </a:moveTo>
                  <a:cubicBezTo>
                    <a:pt x="79" y="0"/>
                    <a:pt x="33" y="27"/>
                    <a:pt x="18" y="88"/>
                  </a:cubicBezTo>
                  <a:cubicBezTo>
                    <a:pt x="1" y="173"/>
                    <a:pt x="18" y="258"/>
                    <a:pt x="86" y="292"/>
                  </a:cubicBezTo>
                  <a:cubicBezTo>
                    <a:pt x="129" y="324"/>
                    <a:pt x="172" y="336"/>
                    <a:pt x="219" y="336"/>
                  </a:cubicBezTo>
                  <a:cubicBezTo>
                    <a:pt x="247" y="336"/>
                    <a:pt x="275" y="332"/>
                    <a:pt x="306" y="326"/>
                  </a:cubicBezTo>
                  <a:cubicBezTo>
                    <a:pt x="408" y="309"/>
                    <a:pt x="391" y="139"/>
                    <a:pt x="306" y="105"/>
                  </a:cubicBezTo>
                  <a:lnTo>
                    <a:pt x="256" y="105"/>
                  </a:lnTo>
                  <a:cubicBezTo>
                    <a:pt x="246" y="40"/>
                    <a:pt x="186" y="0"/>
                    <a:pt x="12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0"/>
            <p:cNvSpPr/>
            <p:nvPr/>
          </p:nvSpPr>
          <p:spPr>
            <a:xfrm>
              <a:off x="3995650" y="1448175"/>
              <a:ext cx="7250" cy="5550"/>
            </a:xfrm>
            <a:custGeom>
              <a:avLst/>
              <a:gdLst/>
              <a:ahLst/>
              <a:cxnLst/>
              <a:rect l="l" t="t" r="r" b="b"/>
              <a:pathLst>
                <a:path w="290" h="222" extrusionOk="0">
                  <a:moveTo>
                    <a:pt x="153" y="0"/>
                  </a:moveTo>
                  <a:cubicBezTo>
                    <a:pt x="0" y="0"/>
                    <a:pt x="0" y="221"/>
                    <a:pt x="153" y="221"/>
                  </a:cubicBezTo>
                  <a:cubicBezTo>
                    <a:pt x="289" y="221"/>
                    <a:pt x="289" y="0"/>
                    <a:pt x="15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77"/>
        <p:cNvGrpSpPr/>
        <p:nvPr/>
      </p:nvGrpSpPr>
      <p:grpSpPr>
        <a:xfrm>
          <a:off x="0" y="0"/>
          <a:ext cx="0" cy="0"/>
          <a:chOff x="0" y="0"/>
          <a:chExt cx="0" cy="0"/>
        </a:xfrm>
      </p:grpSpPr>
      <p:sp>
        <p:nvSpPr>
          <p:cNvPr id="2378" name="Google Shape;2378;p31"/>
          <p:cNvSpPr txBox="1">
            <a:spLocks noGrp="1"/>
          </p:cNvSpPr>
          <p:nvPr>
            <p:ph type="ctrTitle"/>
          </p:nvPr>
        </p:nvSpPr>
        <p:spPr>
          <a:xfrm>
            <a:off x="3533100" y="1481550"/>
            <a:ext cx="4200000" cy="21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Compass</a:t>
            </a:r>
            <a:endParaRPr/>
          </a:p>
        </p:txBody>
      </p:sp>
      <p:grpSp>
        <p:nvGrpSpPr>
          <p:cNvPr id="2379" name="Google Shape;2379;p31">
            <a:extLst>
              <a:ext uri="{C183D7F6-B498-43B3-948B-1728B52AA6E4}">
                <adec:decorative xmlns:adec="http://schemas.microsoft.com/office/drawing/2017/decorative" val="1"/>
              </a:ext>
            </a:extLst>
          </p:cNvPr>
          <p:cNvGrpSpPr/>
          <p:nvPr/>
        </p:nvGrpSpPr>
        <p:grpSpPr>
          <a:xfrm>
            <a:off x="850003" y="1332227"/>
            <a:ext cx="2417748" cy="2479039"/>
            <a:chOff x="2107075" y="1794450"/>
            <a:chExt cx="586775" cy="601650"/>
          </a:xfrm>
        </p:grpSpPr>
        <p:sp>
          <p:nvSpPr>
            <p:cNvPr id="2380" name="Google Shape;2380;p31"/>
            <p:cNvSpPr/>
            <p:nvPr/>
          </p:nvSpPr>
          <p:spPr>
            <a:xfrm>
              <a:off x="2381125" y="2053175"/>
              <a:ext cx="16150" cy="7325"/>
            </a:xfrm>
            <a:custGeom>
              <a:avLst/>
              <a:gdLst/>
              <a:ahLst/>
              <a:cxnLst/>
              <a:rect l="l" t="t" r="r" b="b"/>
              <a:pathLst>
                <a:path w="646" h="293" extrusionOk="0">
                  <a:moveTo>
                    <a:pt x="490" y="1"/>
                  </a:moveTo>
                  <a:cubicBezTo>
                    <a:pt x="416" y="1"/>
                    <a:pt x="343" y="19"/>
                    <a:pt x="255" y="52"/>
                  </a:cubicBezTo>
                  <a:cubicBezTo>
                    <a:pt x="170" y="86"/>
                    <a:pt x="34" y="137"/>
                    <a:pt x="0" y="239"/>
                  </a:cubicBezTo>
                  <a:cubicBezTo>
                    <a:pt x="0" y="273"/>
                    <a:pt x="17" y="290"/>
                    <a:pt x="51" y="290"/>
                  </a:cubicBezTo>
                  <a:cubicBezTo>
                    <a:pt x="60" y="292"/>
                    <a:pt x="69" y="293"/>
                    <a:pt x="78" y="293"/>
                  </a:cubicBezTo>
                  <a:cubicBezTo>
                    <a:pt x="151" y="293"/>
                    <a:pt x="213" y="234"/>
                    <a:pt x="289" y="188"/>
                  </a:cubicBezTo>
                  <a:cubicBezTo>
                    <a:pt x="391" y="137"/>
                    <a:pt x="510" y="103"/>
                    <a:pt x="612" y="69"/>
                  </a:cubicBezTo>
                  <a:cubicBezTo>
                    <a:pt x="646" y="69"/>
                    <a:pt x="646" y="18"/>
                    <a:pt x="612" y="18"/>
                  </a:cubicBezTo>
                  <a:cubicBezTo>
                    <a:pt x="570" y="6"/>
                    <a:pt x="530" y="1"/>
                    <a:pt x="49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1"/>
            <p:cNvSpPr/>
            <p:nvPr/>
          </p:nvSpPr>
          <p:spPr>
            <a:xfrm>
              <a:off x="2353925" y="2064925"/>
              <a:ext cx="98175" cy="72975"/>
            </a:xfrm>
            <a:custGeom>
              <a:avLst/>
              <a:gdLst/>
              <a:ahLst/>
              <a:cxnLst/>
              <a:rect l="l" t="t" r="r" b="b"/>
              <a:pathLst>
                <a:path w="3927" h="2919" extrusionOk="0">
                  <a:moveTo>
                    <a:pt x="712" y="0"/>
                  </a:moveTo>
                  <a:cubicBezTo>
                    <a:pt x="707" y="0"/>
                    <a:pt x="702" y="2"/>
                    <a:pt x="697" y="7"/>
                  </a:cubicBezTo>
                  <a:cubicBezTo>
                    <a:pt x="170" y="313"/>
                    <a:pt x="0" y="942"/>
                    <a:pt x="102" y="1537"/>
                  </a:cubicBezTo>
                  <a:cubicBezTo>
                    <a:pt x="204" y="2199"/>
                    <a:pt x="782" y="2641"/>
                    <a:pt x="1377" y="2845"/>
                  </a:cubicBezTo>
                  <a:cubicBezTo>
                    <a:pt x="1531" y="2895"/>
                    <a:pt x="1698" y="2918"/>
                    <a:pt x="1868" y="2918"/>
                  </a:cubicBezTo>
                  <a:cubicBezTo>
                    <a:pt x="2339" y="2918"/>
                    <a:pt x="2837" y="2741"/>
                    <a:pt x="3161" y="2454"/>
                  </a:cubicBezTo>
                  <a:cubicBezTo>
                    <a:pt x="3569" y="2080"/>
                    <a:pt x="3926" y="1316"/>
                    <a:pt x="3484" y="840"/>
                  </a:cubicBezTo>
                  <a:cubicBezTo>
                    <a:pt x="3473" y="822"/>
                    <a:pt x="3457" y="815"/>
                    <a:pt x="3440" y="815"/>
                  </a:cubicBezTo>
                  <a:cubicBezTo>
                    <a:pt x="3409" y="815"/>
                    <a:pt x="3376" y="841"/>
                    <a:pt x="3365" y="874"/>
                  </a:cubicBezTo>
                  <a:cubicBezTo>
                    <a:pt x="3263" y="1350"/>
                    <a:pt x="3348" y="1707"/>
                    <a:pt x="2975" y="2097"/>
                  </a:cubicBezTo>
                  <a:cubicBezTo>
                    <a:pt x="2687" y="2401"/>
                    <a:pt x="2237" y="2528"/>
                    <a:pt x="1817" y="2528"/>
                  </a:cubicBezTo>
                  <a:cubicBezTo>
                    <a:pt x="1766" y="2528"/>
                    <a:pt x="1716" y="2526"/>
                    <a:pt x="1666" y="2522"/>
                  </a:cubicBezTo>
                  <a:cubicBezTo>
                    <a:pt x="1088" y="2488"/>
                    <a:pt x="595" y="2114"/>
                    <a:pt x="391" y="1588"/>
                  </a:cubicBezTo>
                  <a:cubicBezTo>
                    <a:pt x="153" y="1010"/>
                    <a:pt x="425" y="500"/>
                    <a:pt x="731" y="24"/>
                  </a:cubicBezTo>
                  <a:cubicBezTo>
                    <a:pt x="731" y="12"/>
                    <a:pt x="723" y="0"/>
                    <a:pt x="71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1"/>
            <p:cNvSpPr/>
            <p:nvPr/>
          </p:nvSpPr>
          <p:spPr>
            <a:xfrm>
              <a:off x="2379000" y="2069725"/>
              <a:ext cx="45900" cy="42225"/>
            </a:xfrm>
            <a:custGeom>
              <a:avLst/>
              <a:gdLst/>
              <a:ahLst/>
              <a:cxnLst/>
              <a:rect l="l" t="t" r="r" b="b"/>
              <a:pathLst>
                <a:path w="1836" h="1689" extrusionOk="0">
                  <a:moveTo>
                    <a:pt x="743" y="466"/>
                  </a:moveTo>
                  <a:cubicBezTo>
                    <a:pt x="779" y="466"/>
                    <a:pt x="819" y="474"/>
                    <a:pt x="867" y="495"/>
                  </a:cubicBezTo>
                  <a:cubicBezTo>
                    <a:pt x="1054" y="597"/>
                    <a:pt x="1224" y="784"/>
                    <a:pt x="1224" y="954"/>
                  </a:cubicBezTo>
                  <a:cubicBezTo>
                    <a:pt x="1224" y="1022"/>
                    <a:pt x="1139" y="1090"/>
                    <a:pt x="1054" y="1141"/>
                  </a:cubicBezTo>
                  <a:cubicBezTo>
                    <a:pt x="958" y="1189"/>
                    <a:pt x="828" y="1237"/>
                    <a:pt x="711" y="1237"/>
                  </a:cubicBezTo>
                  <a:cubicBezTo>
                    <a:pt x="663" y="1237"/>
                    <a:pt x="618" y="1229"/>
                    <a:pt x="578" y="1209"/>
                  </a:cubicBezTo>
                  <a:cubicBezTo>
                    <a:pt x="425" y="1141"/>
                    <a:pt x="374" y="971"/>
                    <a:pt x="374" y="818"/>
                  </a:cubicBezTo>
                  <a:cubicBezTo>
                    <a:pt x="374" y="784"/>
                    <a:pt x="374" y="750"/>
                    <a:pt x="391" y="699"/>
                  </a:cubicBezTo>
                  <a:cubicBezTo>
                    <a:pt x="540" y="604"/>
                    <a:pt x="603" y="466"/>
                    <a:pt x="743" y="466"/>
                  </a:cubicBezTo>
                  <a:close/>
                  <a:moveTo>
                    <a:pt x="736" y="1"/>
                  </a:moveTo>
                  <a:cubicBezTo>
                    <a:pt x="659" y="1"/>
                    <a:pt x="582" y="12"/>
                    <a:pt x="510" y="36"/>
                  </a:cubicBezTo>
                  <a:cubicBezTo>
                    <a:pt x="289" y="104"/>
                    <a:pt x="85" y="325"/>
                    <a:pt x="102" y="563"/>
                  </a:cubicBezTo>
                  <a:cubicBezTo>
                    <a:pt x="85" y="614"/>
                    <a:pt x="51" y="682"/>
                    <a:pt x="51" y="733"/>
                  </a:cubicBezTo>
                  <a:cubicBezTo>
                    <a:pt x="0" y="1005"/>
                    <a:pt x="68" y="1277"/>
                    <a:pt x="255" y="1481"/>
                  </a:cubicBezTo>
                  <a:cubicBezTo>
                    <a:pt x="387" y="1625"/>
                    <a:pt x="579" y="1688"/>
                    <a:pt x="780" y="1688"/>
                  </a:cubicBezTo>
                  <a:cubicBezTo>
                    <a:pt x="1147" y="1688"/>
                    <a:pt x="1545" y="1476"/>
                    <a:pt x="1666" y="1158"/>
                  </a:cubicBezTo>
                  <a:cubicBezTo>
                    <a:pt x="1836" y="733"/>
                    <a:pt x="1496" y="291"/>
                    <a:pt x="1139" y="104"/>
                  </a:cubicBezTo>
                  <a:cubicBezTo>
                    <a:pt x="1018" y="38"/>
                    <a:pt x="876" y="1"/>
                    <a:pt x="73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1"/>
            <p:cNvSpPr/>
            <p:nvPr/>
          </p:nvSpPr>
          <p:spPr>
            <a:xfrm>
              <a:off x="2107075" y="1794450"/>
              <a:ext cx="586775" cy="601650"/>
            </a:xfrm>
            <a:custGeom>
              <a:avLst/>
              <a:gdLst/>
              <a:ahLst/>
              <a:cxnLst/>
              <a:rect l="l" t="t" r="r" b="b"/>
              <a:pathLst>
                <a:path w="23471" h="24066" extrusionOk="0">
                  <a:moveTo>
                    <a:pt x="12832" y="4810"/>
                  </a:moveTo>
                  <a:cubicBezTo>
                    <a:pt x="14055" y="4997"/>
                    <a:pt x="15194" y="5507"/>
                    <a:pt x="16146" y="6237"/>
                  </a:cubicBezTo>
                  <a:lnTo>
                    <a:pt x="15840" y="6407"/>
                  </a:lnTo>
                  <a:cubicBezTo>
                    <a:pt x="14990" y="5779"/>
                    <a:pt x="13987" y="5337"/>
                    <a:pt x="12916" y="5150"/>
                  </a:cubicBezTo>
                  <a:lnTo>
                    <a:pt x="12832" y="4810"/>
                  </a:lnTo>
                  <a:close/>
                  <a:moveTo>
                    <a:pt x="10418" y="4844"/>
                  </a:moveTo>
                  <a:lnTo>
                    <a:pt x="10333" y="5184"/>
                  </a:lnTo>
                  <a:cubicBezTo>
                    <a:pt x="9212" y="5405"/>
                    <a:pt x="8192" y="5897"/>
                    <a:pt x="7325" y="6594"/>
                  </a:cubicBezTo>
                  <a:lnTo>
                    <a:pt x="7019" y="6441"/>
                  </a:lnTo>
                  <a:cubicBezTo>
                    <a:pt x="7971" y="5643"/>
                    <a:pt x="9144" y="5065"/>
                    <a:pt x="10418" y="4844"/>
                  </a:cubicBezTo>
                  <a:close/>
                  <a:moveTo>
                    <a:pt x="12967" y="5337"/>
                  </a:moveTo>
                  <a:lnTo>
                    <a:pt x="12967" y="5337"/>
                  </a:lnTo>
                  <a:cubicBezTo>
                    <a:pt x="13953" y="5524"/>
                    <a:pt x="14871" y="5931"/>
                    <a:pt x="15670" y="6492"/>
                  </a:cubicBezTo>
                  <a:lnTo>
                    <a:pt x="14905" y="6900"/>
                  </a:lnTo>
                  <a:cubicBezTo>
                    <a:pt x="14378" y="6560"/>
                    <a:pt x="13800" y="6305"/>
                    <a:pt x="13171" y="6152"/>
                  </a:cubicBezTo>
                  <a:lnTo>
                    <a:pt x="12967" y="5337"/>
                  </a:lnTo>
                  <a:close/>
                  <a:moveTo>
                    <a:pt x="10282" y="5371"/>
                  </a:moveTo>
                  <a:lnTo>
                    <a:pt x="10095" y="6169"/>
                  </a:lnTo>
                  <a:cubicBezTo>
                    <a:pt x="9416" y="6356"/>
                    <a:pt x="8770" y="6662"/>
                    <a:pt x="8209" y="7070"/>
                  </a:cubicBezTo>
                  <a:lnTo>
                    <a:pt x="7495" y="6696"/>
                  </a:lnTo>
                  <a:cubicBezTo>
                    <a:pt x="8311" y="6050"/>
                    <a:pt x="9246" y="5592"/>
                    <a:pt x="10282" y="5371"/>
                  </a:cubicBezTo>
                  <a:close/>
                  <a:moveTo>
                    <a:pt x="13222" y="6356"/>
                  </a:moveTo>
                  <a:cubicBezTo>
                    <a:pt x="13749" y="6492"/>
                    <a:pt x="14259" y="6713"/>
                    <a:pt x="14718" y="6985"/>
                  </a:cubicBezTo>
                  <a:lnTo>
                    <a:pt x="13545" y="7614"/>
                  </a:lnTo>
                  <a:lnTo>
                    <a:pt x="13222" y="6356"/>
                  </a:lnTo>
                  <a:close/>
                  <a:moveTo>
                    <a:pt x="10044" y="6373"/>
                  </a:moveTo>
                  <a:lnTo>
                    <a:pt x="9704" y="7852"/>
                  </a:lnTo>
                  <a:lnTo>
                    <a:pt x="8396" y="7155"/>
                  </a:lnTo>
                  <a:cubicBezTo>
                    <a:pt x="8889" y="6815"/>
                    <a:pt x="9450" y="6560"/>
                    <a:pt x="10044" y="6373"/>
                  </a:cubicBezTo>
                  <a:close/>
                  <a:moveTo>
                    <a:pt x="5728" y="6033"/>
                  </a:moveTo>
                  <a:lnTo>
                    <a:pt x="8549" y="7512"/>
                  </a:lnTo>
                  <a:cubicBezTo>
                    <a:pt x="8515" y="7512"/>
                    <a:pt x="8498" y="7512"/>
                    <a:pt x="8464" y="7546"/>
                  </a:cubicBezTo>
                  <a:cubicBezTo>
                    <a:pt x="8379" y="7682"/>
                    <a:pt x="8311" y="7852"/>
                    <a:pt x="8277" y="8022"/>
                  </a:cubicBezTo>
                  <a:cubicBezTo>
                    <a:pt x="8209" y="8005"/>
                    <a:pt x="8158" y="7988"/>
                    <a:pt x="8090" y="7954"/>
                  </a:cubicBezTo>
                  <a:cubicBezTo>
                    <a:pt x="8107" y="7937"/>
                    <a:pt x="8107" y="7920"/>
                    <a:pt x="8107" y="7886"/>
                  </a:cubicBezTo>
                  <a:cubicBezTo>
                    <a:pt x="8158" y="7750"/>
                    <a:pt x="8192" y="7614"/>
                    <a:pt x="8226" y="7478"/>
                  </a:cubicBezTo>
                  <a:cubicBezTo>
                    <a:pt x="8237" y="7424"/>
                    <a:pt x="8199" y="7383"/>
                    <a:pt x="8162" y="7383"/>
                  </a:cubicBezTo>
                  <a:cubicBezTo>
                    <a:pt x="8140" y="7383"/>
                    <a:pt x="8119" y="7396"/>
                    <a:pt x="8107" y="7427"/>
                  </a:cubicBezTo>
                  <a:cubicBezTo>
                    <a:pt x="8039" y="7546"/>
                    <a:pt x="7988" y="7665"/>
                    <a:pt x="7937" y="7801"/>
                  </a:cubicBezTo>
                  <a:cubicBezTo>
                    <a:pt x="7937" y="7818"/>
                    <a:pt x="7920" y="7835"/>
                    <a:pt x="7920" y="7869"/>
                  </a:cubicBezTo>
                  <a:cubicBezTo>
                    <a:pt x="7886" y="7852"/>
                    <a:pt x="7869" y="7835"/>
                    <a:pt x="7852" y="7835"/>
                  </a:cubicBezTo>
                  <a:lnTo>
                    <a:pt x="7835" y="7835"/>
                  </a:lnTo>
                  <a:cubicBezTo>
                    <a:pt x="7801" y="7801"/>
                    <a:pt x="7767" y="7750"/>
                    <a:pt x="7733" y="7716"/>
                  </a:cubicBezTo>
                  <a:cubicBezTo>
                    <a:pt x="7750" y="7682"/>
                    <a:pt x="7750" y="7631"/>
                    <a:pt x="7767" y="7597"/>
                  </a:cubicBezTo>
                  <a:cubicBezTo>
                    <a:pt x="7784" y="7478"/>
                    <a:pt x="7818" y="7359"/>
                    <a:pt x="7818" y="7240"/>
                  </a:cubicBezTo>
                  <a:cubicBezTo>
                    <a:pt x="7827" y="7212"/>
                    <a:pt x="7806" y="7199"/>
                    <a:pt x="7782" y="7199"/>
                  </a:cubicBezTo>
                  <a:cubicBezTo>
                    <a:pt x="7762" y="7199"/>
                    <a:pt x="7741" y="7208"/>
                    <a:pt x="7733" y="7223"/>
                  </a:cubicBezTo>
                  <a:cubicBezTo>
                    <a:pt x="7699" y="7342"/>
                    <a:pt x="7631" y="7461"/>
                    <a:pt x="7580" y="7580"/>
                  </a:cubicBezTo>
                  <a:cubicBezTo>
                    <a:pt x="7546" y="7546"/>
                    <a:pt x="7495" y="7512"/>
                    <a:pt x="7461" y="7461"/>
                  </a:cubicBezTo>
                  <a:cubicBezTo>
                    <a:pt x="7461" y="7342"/>
                    <a:pt x="7478" y="7223"/>
                    <a:pt x="7495" y="7121"/>
                  </a:cubicBezTo>
                  <a:cubicBezTo>
                    <a:pt x="7504" y="7085"/>
                    <a:pt x="7479" y="7068"/>
                    <a:pt x="7451" y="7068"/>
                  </a:cubicBezTo>
                  <a:cubicBezTo>
                    <a:pt x="7427" y="7068"/>
                    <a:pt x="7401" y="7080"/>
                    <a:pt x="7393" y="7104"/>
                  </a:cubicBezTo>
                  <a:cubicBezTo>
                    <a:pt x="7359" y="7189"/>
                    <a:pt x="7342" y="7274"/>
                    <a:pt x="7325" y="7359"/>
                  </a:cubicBezTo>
                  <a:cubicBezTo>
                    <a:pt x="7240" y="7274"/>
                    <a:pt x="7155" y="7206"/>
                    <a:pt x="7070" y="7121"/>
                  </a:cubicBezTo>
                  <a:cubicBezTo>
                    <a:pt x="6662" y="6747"/>
                    <a:pt x="6152" y="6424"/>
                    <a:pt x="5728" y="6033"/>
                  </a:cubicBezTo>
                  <a:close/>
                  <a:moveTo>
                    <a:pt x="8600" y="7546"/>
                  </a:moveTo>
                  <a:lnTo>
                    <a:pt x="9229" y="7869"/>
                  </a:lnTo>
                  <a:cubicBezTo>
                    <a:pt x="9178" y="7869"/>
                    <a:pt x="9110" y="7886"/>
                    <a:pt x="9059" y="7903"/>
                  </a:cubicBezTo>
                  <a:cubicBezTo>
                    <a:pt x="9042" y="7869"/>
                    <a:pt x="9025" y="7835"/>
                    <a:pt x="9008" y="7801"/>
                  </a:cubicBezTo>
                  <a:cubicBezTo>
                    <a:pt x="8988" y="7775"/>
                    <a:pt x="8964" y="7764"/>
                    <a:pt x="8941" y="7764"/>
                  </a:cubicBezTo>
                  <a:cubicBezTo>
                    <a:pt x="8904" y="7764"/>
                    <a:pt x="8872" y="7793"/>
                    <a:pt x="8872" y="7835"/>
                  </a:cubicBezTo>
                  <a:cubicBezTo>
                    <a:pt x="8855" y="7886"/>
                    <a:pt x="8855" y="7937"/>
                    <a:pt x="8838" y="7988"/>
                  </a:cubicBezTo>
                  <a:cubicBezTo>
                    <a:pt x="8838" y="7988"/>
                    <a:pt x="8838" y="7988"/>
                    <a:pt x="8821" y="8005"/>
                  </a:cubicBezTo>
                  <a:cubicBezTo>
                    <a:pt x="8719" y="8039"/>
                    <a:pt x="8617" y="8056"/>
                    <a:pt x="8532" y="8073"/>
                  </a:cubicBezTo>
                  <a:cubicBezTo>
                    <a:pt x="8532" y="8039"/>
                    <a:pt x="8532" y="8005"/>
                    <a:pt x="8532" y="7988"/>
                  </a:cubicBezTo>
                  <a:cubicBezTo>
                    <a:pt x="8566" y="7869"/>
                    <a:pt x="8600" y="7750"/>
                    <a:pt x="8617" y="7614"/>
                  </a:cubicBezTo>
                  <a:cubicBezTo>
                    <a:pt x="8634" y="7580"/>
                    <a:pt x="8617" y="7563"/>
                    <a:pt x="8600" y="7546"/>
                  </a:cubicBezTo>
                  <a:close/>
                  <a:moveTo>
                    <a:pt x="9551" y="8039"/>
                  </a:moveTo>
                  <a:lnTo>
                    <a:pt x="9636" y="8090"/>
                  </a:lnTo>
                  <a:lnTo>
                    <a:pt x="9619" y="8158"/>
                  </a:lnTo>
                  <a:cubicBezTo>
                    <a:pt x="9602" y="8124"/>
                    <a:pt x="9585" y="8090"/>
                    <a:pt x="9551" y="8039"/>
                  </a:cubicBezTo>
                  <a:close/>
                  <a:moveTo>
                    <a:pt x="8209" y="8226"/>
                  </a:moveTo>
                  <a:lnTo>
                    <a:pt x="8209" y="8226"/>
                  </a:lnTo>
                  <a:cubicBezTo>
                    <a:pt x="8226" y="8243"/>
                    <a:pt x="8243" y="8260"/>
                    <a:pt x="8260" y="8260"/>
                  </a:cubicBezTo>
                  <a:cubicBezTo>
                    <a:pt x="8260" y="8277"/>
                    <a:pt x="8260" y="8294"/>
                    <a:pt x="8260" y="8311"/>
                  </a:cubicBezTo>
                  <a:cubicBezTo>
                    <a:pt x="8243" y="8277"/>
                    <a:pt x="8226" y="8260"/>
                    <a:pt x="8209" y="8226"/>
                  </a:cubicBezTo>
                  <a:close/>
                  <a:moveTo>
                    <a:pt x="9279" y="8295"/>
                  </a:moveTo>
                  <a:lnTo>
                    <a:pt x="9279" y="8295"/>
                  </a:lnTo>
                  <a:cubicBezTo>
                    <a:pt x="9302" y="8324"/>
                    <a:pt x="9314" y="8354"/>
                    <a:pt x="9314" y="8396"/>
                  </a:cubicBezTo>
                  <a:cubicBezTo>
                    <a:pt x="9314" y="8464"/>
                    <a:pt x="9297" y="8515"/>
                    <a:pt x="9297" y="8583"/>
                  </a:cubicBezTo>
                  <a:cubicBezTo>
                    <a:pt x="9280" y="8566"/>
                    <a:pt x="9263" y="8549"/>
                    <a:pt x="9246" y="8549"/>
                  </a:cubicBezTo>
                  <a:cubicBezTo>
                    <a:pt x="9262" y="8464"/>
                    <a:pt x="9263" y="8380"/>
                    <a:pt x="9279" y="8295"/>
                  </a:cubicBezTo>
                  <a:close/>
                  <a:moveTo>
                    <a:pt x="11795" y="8804"/>
                  </a:moveTo>
                  <a:cubicBezTo>
                    <a:pt x="11795" y="8838"/>
                    <a:pt x="11812" y="8872"/>
                    <a:pt x="11829" y="8889"/>
                  </a:cubicBezTo>
                  <a:cubicBezTo>
                    <a:pt x="11812" y="8906"/>
                    <a:pt x="11795" y="8906"/>
                    <a:pt x="11778" y="8923"/>
                  </a:cubicBezTo>
                  <a:cubicBezTo>
                    <a:pt x="11778" y="8889"/>
                    <a:pt x="11795" y="8838"/>
                    <a:pt x="11795" y="8804"/>
                  </a:cubicBezTo>
                  <a:close/>
                  <a:moveTo>
                    <a:pt x="17777" y="5660"/>
                  </a:moveTo>
                  <a:lnTo>
                    <a:pt x="15687" y="9959"/>
                  </a:lnTo>
                  <a:lnTo>
                    <a:pt x="15160" y="9806"/>
                  </a:lnTo>
                  <a:cubicBezTo>
                    <a:pt x="15398" y="9806"/>
                    <a:pt x="15551" y="9721"/>
                    <a:pt x="15432" y="9483"/>
                  </a:cubicBezTo>
                  <a:cubicBezTo>
                    <a:pt x="15381" y="9364"/>
                    <a:pt x="15313" y="9280"/>
                    <a:pt x="15279" y="9178"/>
                  </a:cubicBezTo>
                  <a:cubicBezTo>
                    <a:pt x="15245" y="9059"/>
                    <a:pt x="15279" y="8940"/>
                    <a:pt x="15330" y="8804"/>
                  </a:cubicBezTo>
                  <a:cubicBezTo>
                    <a:pt x="15330" y="8821"/>
                    <a:pt x="15330" y="8838"/>
                    <a:pt x="15347" y="8855"/>
                  </a:cubicBezTo>
                  <a:cubicBezTo>
                    <a:pt x="15380" y="9003"/>
                    <a:pt x="15477" y="9280"/>
                    <a:pt x="15670" y="9280"/>
                  </a:cubicBezTo>
                  <a:cubicBezTo>
                    <a:pt x="15675" y="9280"/>
                    <a:pt x="15681" y="9280"/>
                    <a:pt x="15687" y="9280"/>
                  </a:cubicBezTo>
                  <a:cubicBezTo>
                    <a:pt x="15738" y="9263"/>
                    <a:pt x="15755" y="9229"/>
                    <a:pt x="15738" y="9178"/>
                  </a:cubicBezTo>
                  <a:cubicBezTo>
                    <a:pt x="15704" y="9127"/>
                    <a:pt x="15670" y="9076"/>
                    <a:pt x="15636" y="9008"/>
                  </a:cubicBezTo>
                  <a:cubicBezTo>
                    <a:pt x="15585" y="8923"/>
                    <a:pt x="15551" y="8821"/>
                    <a:pt x="15534" y="8719"/>
                  </a:cubicBezTo>
                  <a:cubicBezTo>
                    <a:pt x="15517" y="8651"/>
                    <a:pt x="15500" y="8566"/>
                    <a:pt x="15483" y="8481"/>
                  </a:cubicBezTo>
                  <a:cubicBezTo>
                    <a:pt x="15500" y="8430"/>
                    <a:pt x="15534" y="8379"/>
                    <a:pt x="15551" y="8328"/>
                  </a:cubicBezTo>
                  <a:cubicBezTo>
                    <a:pt x="15602" y="8498"/>
                    <a:pt x="15653" y="8668"/>
                    <a:pt x="15687" y="8855"/>
                  </a:cubicBezTo>
                  <a:cubicBezTo>
                    <a:pt x="15693" y="8882"/>
                    <a:pt x="15711" y="8893"/>
                    <a:pt x="15731" y="8893"/>
                  </a:cubicBezTo>
                  <a:cubicBezTo>
                    <a:pt x="15761" y="8893"/>
                    <a:pt x="15795" y="8868"/>
                    <a:pt x="15806" y="8838"/>
                  </a:cubicBezTo>
                  <a:cubicBezTo>
                    <a:pt x="15823" y="8651"/>
                    <a:pt x="15789" y="8498"/>
                    <a:pt x="15755" y="8311"/>
                  </a:cubicBezTo>
                  <a:cubicBezTo>
                    <a:pt x="15738" y="8243"/>
                    <a:pt x="15721" y="8158"/>
                    <a:pt x="15687" y="8090"/>
                  </a:cubicBezTo>
                  <a:cubicBezTo>
                    <a:pt x="15704" y="8056"/>
                    <a:pt x="15721" y="8039"/>
                    <a:pt x="15738" y="8022"/>
                  </a:cubicBezTo>
                  <a:cubicBezTo>
                    <a:pt x="15772" y="8141"/>
                    <a:pt x="15840" y="8260"/>
                    <a:pt x="15908" y="8362"/>
                  </a:cubicBezTo>
                  <a:cubicBezTo>
                    <a:pt x="15920" y="8387"/>
                    <a:pt x="15944" y="8398"/>
                    <a:pt x="15968" y="8398"/>
                  </a:cubicBezTo>
                  <a:cubicBezTo>
                    <a:pt x="16008" y="8398"/>
                    <a:pt x="16048" y="8365"/>
                    <a:pt x="16027" y="8311"/>
                  </a:cubicBezTo>
                  <a:cubicBezTo>
                    <a:pt x="15959" y="8141"/>
                    <a:pt x="15908" y="7954"/>
                    <a:pt x="15874" y="7767"/>
                  </a:cubicBezTo>
                  <a:cubicBezTo>
                    <a:pt x="15874" y="7767"/>
                    <a:pt x="15874" y="7767"/>
                    <a:pt x="15874" y="7750"/>
                  </a:cubicBezTo>
                  <a:cubicBezTo>
                    <a:pt x="15891" y="7716"/>
                    <a:pt x="15874" y="7665"/>
                    <a:pt x="15840" y="7648"/>
                  </a:cubicBezTo>
                  <a:cubicBezTo>
                    <a:pt x="15840" y="7631"/>
                    <a:pt x="15840" y="7631"/>
                    <a:pt x="15840" y="7631"/>
                  </a:cubicBezTo>
                  <a:cubicBezTo>
                    <a:pt x="15857" y="7580"/>
                    <a:pt x="15874" y="7546"/>
                    <a:pt x="15891" y="7495"/>
                  </a:cubicBezTo>
                  <a:cubicBezTo>
                    <a:pt x="15891" y="7483"/>
                    <a:pt x="15874" y="7471"/>
                    <a:pt x="15864" y="7471"/>
                  </a:cubicBezTo>
                  <a:cubicBezTo>
                    <a:pt x="15860" y="7471"/>
                    <a:pt x="15857" y="7473"/>
                    <a:pt x="15857" y="7478"/>
                  </a:cubicBezTo>
                  <a:cubicBezTo>
                    <a:pt x="15823" y="7495"/>
                    <a:pt x="15806" y="7529"/>
                    <a:pt x="15789" y="7546"/>
                  </a:cubicBezTo>
                  <a:cubicBezTo>
                    <a:pt x="15772" y="7529"/>
                    <a:pt x="15772" y="7529"/>
                    <a:pt x="15755" y="7529"/>
                  </a:cubicBezTo>
                  <a:cubicBezTo>
                    <a:pt x="15721" y="7529"/>
                    <a:pt x="15704" y="7529"/>
                    <a:pt x="15687" y="7546"/>
                  </a:cubicBezTo>
                  <a:cubicBezTo>
                    <a:pt x="15636" y="7563"/>
                    <a:pt x="15636" y="7614"/>
                    <a:pt x="15636" y="7648"/>
                  </a:cubicBezTo>
                  <a:cubicBezTo>
                    <a:pt x="15636" y="7665"/>
                    <a:pt x="15636" y="7665"/>
                    <a:pt x="15636" y="7682"/>
                  </a:cubicBezTo>
                  <a:cubicBezTo>
                    <a:pt x="15619" y="7699"/>
                    <a:pt x="15602" y="7716"/>
                    <a:pt x="15568" y="7750"/>
                  </a:cubicBezTo>
                  <a:cubicBezTo>
                    <a:pt x="15561" y="7729"/>
                    <a:pt x="15545" y="7719"/>
                    <a:pt x="15527" y="7719"/>
                  </a:cubicBezTo>
                  <a:cubicBezTo>
                    <a:pt x="15503" y="7719"/>
                    <a:pt x="15476" y="7737"/>
                    <a:pt x="15466" y="7767"/>
                  </a:cubicBezTo>
                  <a:cubicBezTo>
                    <a:pt x="15466" y="7801"/>
                    <a:pt x="15466" y="7835"/>
                    <a:pt x="15449" y="7869"/>
                  </a:cubicBezTo>
                  <a:cubicBezTo>
                    <a:pt x="15228" y="8107"/>
                    <a:pt x="15007" y="8345"/>
                    <a:pt x="14769" y="8566"/>
                  </a:cubicBezTo>
                  <a:cubicBezTo>
                    <a:pt x="14514" y="8787"/>
                    <a:pt x="14174" y="9025"/>
                    <a:pt x="13987" y="9331"/>
                  </a:cubicBezTo>
                  <a:lnTo>
                    <a:pt x="13613" y="7852"/>
                  </a:lnTo>
                  <a:lnTo>
                    <a:pt x="17777" y="5660"/>
                  </a:lnTo>
                  <a:close/>
                  <a:moveTo>
                    <a:pt x="5643" y="6237"/>
                  </a:moveTo>
                  <a:cubicBezTo>
                    <a:pt x="5660" y="6254"/>
                    <a:pt x="5694" y="6288"/>
                    <a:pt x="5728" y="6305"/>
                  </a:cubicBezTo>
                  <a:cubicBezTo>
                    <a:pt x="6033" y="6611"/>
                    <a:pt x="6305" y="6951"/>
                    <a:pt x="6611" y="7257"/>
                  </a:cubicBezTo>
                  <a:cubicBezTo>
                    <a:pt x="7138" y="7750"/>
                    <a:pt x="7631" y="8430"/>
                    <a:pt x="8209" y="8872"/>
                  </a:cubicBezTo>
                  <a:cubicBezTo>
                    <a:pt x="8141" y="8855"/>
                    <a:pt x="8056" y="8855"/>
                    <a:pt x="7988" y="8838"/>
                  </a:cubicBezTo>
                  <a:cubicBezTo>
                    <a:pt x="7864" y="8827"/>
                    <a:pt x="7734" y="8811"/>
                    <a:pt x="7605" y="8811"/>
                  </a:cubicBezTo>
                  <a:cubicBezTo>
                    <a:pt x="7522" y="8811"/>
                    <a:pt x="7439" y="8818"/>
                    <a:pt x="7359" y="8838"/>
                  </a:cubicBezTo>
                  <a:cubicBezTo>
                    <a:pt x="7308" y="8838"/>
                    <a:pt x="7308" y="8906"/>
                    <a:pt x="7359" y="8906"/>
                  </a:cubicBezTo>
                  <a:cubicBezTo>
                    <a:pt x="7529" y="8957"/>
                    <a:pt x="7716" y="8957"/>
                    <a:pt x="7886" y="8991"/>
                  </a:cubicBezTo>
                  <a:cubicBezTo>
                    <a:pt x="8056" y="9022"/>
                    <a:pt x="8226" y="9095"/>
                    <a:pt x="8397" y="9095"/>
                  </a:cubicBezTo>
                  <a:cubicBezTo>
                    <a:pt x="8413" y="9095"/>
                    <a:pt x="8430" y="9094"/>
                    <a:pt x="8447" y="9093"/>
                  </a:cubicBezTo>
                  <a:cubicBezTo>
                    <a:pt x="8447" y="9093"/>
                    <a:pt x="8447" y="9093"/>
                    <a:pt x="8447" y="9076"/>
                  </a:cubicBezTo>
                  <a:cubicBezTo>
                    <a:pt x="8481" y="9110"/>
                    <a:pt x="8515" y="9127"/>
                    <a:pt x="8532" y="9144"/>
                  </a:cubicBezTo>
                  <a:lnTo>
                    <a:pt x="8328" y="9144"/>
                  </a:lnTo>
                  <a:cubicBezTo>
                    <a:pt x="8056" y="9144"/>
                    <a:pt x="7784" y="9144"/>
                    <a:pt x="7512" y="9195"/>
                  </a:cubicBezTo>
                  <a:cubicBezTo>
                    <a:pt x="7444" y="9212"/>
                    <a:pt x="7444" y="9297"/>
                    <a:pt x="7512" y="9314"/>
                  </a:cubicBezTo>
                  <a:cubicBezTo>
                    <a:pt x="7750" y="9348"/>
                    <a:pt x="7988" y="9348"/>
                    <a:pt x="8226" y="9348"/>
                  </a:cubicBezTo>
                  <a:cubicBezTo>
                    <a:pt x="8392" y="9348"/>
                    <a:pt x="8576" y="9376"/>
                    <a:pt x="8752" y="9376"/>
                  </a:cubicBezTo>
                  <a:cubicBezTo>
                    <a:pt x="8810" y="9376"/>
                    <a:pt x="8867" y="9373"/>
                    <a:pt x="8923" y="9364"/>
                  </a:cubicBezTo>
                  <a:cubicBezTo>
                    <a:pt x="9025" y="9415"/>
                    <a:pt x="9127" y="9483"/>
                    <a:pt x="9212" y="9551"/>
                  </a:cubicBezTo>
                  <a:cubicBezTo>
                    <a:pt x="9229" y="9585"/>
                    <a:pt x="9246" y="9585"/>
                    <a:pt x="9280" y="9602"/>
                  </a:cubicBezTo>
                  <a:lnTo>
                    <a:pt x="9246" y="9755"/>
                  </a:lnTo>
                  <a:lnTo>
                    <a:pt x="7563" y="10197"/>
                  </a:lnTo>
                  <a:lnTo>
                    <a:pt x="6322" y="7648"/>
                  </a:lnTo>
                  <a:cubicBezTo>
                    <a:pt x="6322" y="7631"/>
                    <a:pt x="6305" y="7631"/>
                    <a:pt x="6305" y="7614"/>
                  </a:cubicBezTo>
                  <a:lnTo>
                    <a:pt x="6152" y="7308"/>
                  </a:lnTo>
                  <a:cubicBezTo>
                    <a:pt x="6152" y="7291"/>
                    <a:pt x="6152" y="7291"/>
                    <a:pt x="6152" y="7291"/>
                  </a:cubicBezTo>
                  <a:cubicBezTo>
                    <a:pt x="6135" y="7240"/>
                    <a:pt x="6101" y="7189"/>
                    <a:pt x="6067" y="7138"/>
                  </a:cubicBezTo>
                  <a:cubicBezTo>
                    <a:pt x="6067" y="7121"/>
                    <a:pt x="6067" y="7121"/>
                    <a:pt x="6067" y="7121"/>
                  </a:cubicBezTo>
                  <a:lnTo>
                    <a:pt x="5643" y="6237"/>
                  </a:lnTo>
                  <a:close/>
                  <a:moveTo>
                    <a:pt x="16553" y="8719"/>
                  </a:moveTo>
                  <a:cubicBezTo>
                    <a:pt x="16910" y="9246"/>
                    <a:pt x="17182" y="9823"/>
                    <a:pt x="17369" y="10435"/>
                  </a:cubicBezTo>
                  <a:lnTo>
                    <a:pt x="15925" y="10027"/>
                  </a:lnTo>
                  <a:lnTo>
                    <a:pt x="16553" y="8719"/>
                  </a:lnTo>
                  <a:close/>
                  <a:moveTo>
                    <a:pt x="13528" y="10571"/>
                  </a:moveTo>
                  <a:cubicBezTo>
                    <a:pt x="13528" y="10588"/>
                    <a:pt x="13528" y="10588"/>
                    <a:pt x="13528" y="10605"/>
                  </a:cubicBezTo>
                  <a:cubicBezTo>
                    <a:pt x="13528" y="10605"/>
                    <a:pt x="13528" y="10588"/>
                    <a:pt x="13511" y="10588"/>
                  </a:cubicBezTo>
                  <a:cubicBezTo>
                    <a:pt x="13511" y="10588"/>
                    <a:pt x="13528" y="10588"/>
                    <a:pt x="13528" y="10571"/>
                  </a:cubicBezTo>
                  <a:close/>
                  <a:moveTo>
                    <a:pt x="6679" y="8940"/>
                  </a:moveTo>
                  <a:lnTo>
                    <a:pt x="7325" y="10265"/>
                  </a:lnTo>
                  <a:lnTo>
                    <a:pt x="5966" y="10622"/>
                  </a:lnTo>
                  <a:cubicBezTo>
                    <a:pt x="6118" y="10010"/>
                    <a:pt x="6356" y="9449"/>
                    <a:pt x="6679" y="8940"/>
                  </a:cubicBezTo>
                  <a:close/>
                  <a:moveTo>
                    <a:pt x="17012" y="7784"/>
                  </a:moveTo>
                  <a:cubicBezTo>
                    <a:pt x="17692" y="8617"/>
                    <a:pt x="18168" y="9636"/>
                    <a:pt x="18372" y="10724"/>
                  </a:cubicBezTo>
                  <a:lnTo>
                    <a:pt x="17573" y="10503"/>
                  </a:lnTo>
                  <a:cubicBezTo>
                    <a:pt x="17369" y="9789"/>
                    <a:pt x="17063" y="9127"/>
                    <a:pt x="16638" y="8532"/>
                  </a:cubicBezTo>
                  <a:lnTo>
                    <a:pt x="17012" y="7784"/>
                  </a:lnTo>
                  <a:close/>
                  <a:moveTo>
                    <a:pt x="6237" y="8005"/>
                  </a:moveTo>
                  <a:lnTo>
                    <a:pt x="6577" y="8753"/>
                  </a:lnTo>
                  <a:cubicBezTo>
                    <a:pt x="6203" y="9331"/>
                    <a:pt x="5932" y="9976"/>
                    <a:pt x="5762" y="10673"/>
                  </a:cubicBezTo>
                  <a:lnTo>
                    <a:pt x="5014" y="10860"/>
                  </a:lnTo>
                  <a:cubicBezTo>
                    <a:pt x="5201" y="9806"/>
                    <a:pt x="5626" y="8838"/>
                    <a:pt x="6237" y="8005"/>
                  </a:cubicBezTo>
                  <a:close/>
                  <a:moveTo>
                    <a:pt x="17250" y="7291"/>
                  </a:moveTo>
                  <a:cubicBezTo>
                    <a:pt x="18100" y="8294"/>
                    <a:pt x="18695" y="9517"/>
                    <a:pt x="18916" y="10894"/>
                  </a:cubicBezTo>
                  <a:lnTo>
                    <a:pt x="18576" y="10792"/>
                  </a:lnTo>
                  <a:cubicBezTo>
                    <a:pt x="18355" y="9585"/>
                    <a:pt x="17845" y="8498"/>
                    <a:pt x="17097" y="7597"/>
                  </a:cubicBezTo>
                  <a:lnTo>
                    <a:pt x="17250" y="7291"/>
                  </a:lnTo>
                  <a:close/>
                  <a:moveTo>
                    <a:pt x="5983" y="7512"/>
                  </a:moveTo>
                  <a:lnTo>
                    <a:pt x="6135" y="7835"/>
                  </a:lnTo>
                  <a:cubicBezTo>
                    <a:pt x="5473" y="8719"/>
                    <a:pt x="5014" y="9772"/>
                    <a:pt x="4827" y="10911"/>
                  </a:cubicBezTo>
                  <a:lnTo>
                    <a:pt x="4487" y="11013"/>
                  </a:lnTo>
                  <a:cubicBezTo>
                    <a:pt x="4674" y="9704"/>
                    <a:pt x="5201" y="8498"/>
                    <a:pt x="5983" y="7512"/>
                  </a:cubicBezTo>
                  <a:close/>
                  <a:moveTo>
                    <a:pt x="14344" y="14242"/>
                  </a:moveTo>
                  <a:lnTo>
                    <a:pt x="14344" y="14242"/>
                  </a:lnTo>
                  <a:cubicBezTo>
                    <a:pt x="14259" y="14276"/>
                    <a:pt x="14174" y="14310"/>
                    <a:pt x="14089" y="14361"/>
                  </a:cubicBezTo>
                  <a:cubicBezTo>
                    <a:pt x="14072" y="14361"/>
                    <a:pt x="14072" y="14344"/>
                    <a:pt x="14055" y="14327"/>
                  </a:cubicBezTo>
                  <a:cubicBezTo>
                    <a:pt x="14038" y="14327"/>
                    <a:pt x="14038" y="14310"/>
                    <a:pt x="14021" y="14310"/>
                  </a:cubicBezTo>
                  <a:lnTo>
                    <a:pt x="14344" y="14242"/>
                  </a:lnTo>
                  <a:close/>
                  <a:moveTo>
                    <a:pt x="15211" y="14038"/>
                  </a:moveTo>
                  <a:cubicBezTo>
                    <a:pt x="15109" y="14089"/>
                    <a:pt x="15041" y="14140"/>
                    <a:pt x="14956" y="14191"/>
                  </a:cubicBezTo>
                  <a:cubicBezTo>
                    <a:pt x="14735" y="14327"/>
                    <a:pt x="14497" y="14446"/>
                    <a:pt x="14259" y="14565"/>
                  </a:cubicBezTo>
                  <a:cubicBezTo>
                    <a:pt x="14242" y="14514"/>
                    <a:pt x="14191" y="14480"/>
                    <a:pt x="14157" y="14446"/>
                  </a:cubicBezTo>
                  <a:cubicBezTo>
                    <a:pt x="14293" y="14395"/>
                    <a:pt x="14429" y="14344"/>
                    <a:pt x="14565" y="14293"/>
                  </a:cubicBezTo>
                  <a:cubicBezTo>
                    <a:pt x="14684" y="14242"/>
                    <a:pt x="14820" y="14208"/>
                    <a:pt x="14905" y="14106"/>
                  </a:cubicBezTo>
                  <a:lnTo>
                    <a:pt x="15211" y="14038"/>
                  </a:lnTo>
                  <a:close/>
                  <a:moveTo>
                    <a:pt x="13885" y="14599"/>
                  </a:moveTo>
                  <a:cubicBezTo>
                    <a:pt x="13902" y="14616"/>
                    <a:pt x="13902" y="14616"/>
                    <a:pt x="13902" y="14633"/>
                  </a:cubicBezTo>
                  <a:cubicBezTo>
                    <a:pt x="13885" y="14650"/>
                    <a:pt x="13885" y="14667"/>
                    <a:pt x="13868" y="14701"/>
                  </a:cubicBezTo>
                  <a:lnTo>
                    <a:pt x="13885" y="14599"/>
                  </a:lnTo>
                  <a:close/>
                  <a:moveTo>
                    <a:pt x="17403" y="13562"/>
                  </a:moveTo>
                  <a:lnTo>
                    <a:pt x="17403" y="13562"/>
                  </a:lnTo>
                  <a:cubicBezTo>
                    <a:pt x="17233" y="14191"/>
                    <a:pt x="16961" y="14769"/>
                    <a:pt x="16604" y="15296"/>
                  </a:cubicBezTo>
                  <a:lnTo>
                    <a:pt x="15874" y="13902"/>
                  </a:lnTo>
                  <a:lnTo>
                    <a:pt x="17403" y="13562"/>
                  </a:lnTo>
                  <a:close/>
                  <a:moveTo>
                    <a:pt x="6033" y="13715"/>
                  </a:moveTo>
                  <a:lnTo>
                    <a:pt x="7461" y="14072"/>
                  </a:lnTo>
                  <a:lnTo>
                    <a:pt x="6798" y="15347"/>
                  </a:lnTo>
                  <a:cubicBezTo>
                    <a:pt x="6458" y="14854"/>
                    <a:pt x="6203" y="14310"/>
                    <a:pt x="6033" y="13715"/>
                  </a:cubicBezTo>
                  <a:close/>
                  <a:moveTo>
                    <a:pt x="14837" y="15619"/>
                  </a:moveTo>
                  <a:cubicBezTo>
                    <a:pt x="14854" y="15636"/>
                    <a:pt x="14871" y="15653"/>
                    <a:pt x="14888" y="15670"/>
                  </a:cubicBezTo>
                  <a:lnTo>
                    <a:pt x="14871" y="15670"/>
                  </a:lnTo>
                  <a:cubicBezTo>
                    <a:pt x="14871" y="15653"/>
                    <a:pt x="14854" y="15653"/>
                    <a:pt x="14837" y="15636"/>
                  </a:cubicBezTo>
                  <a:cubicBezTo>
                    <a:pt x="14837" y="15636"/>
                    <a:pt x="14837" y="15636"/>
                    <a:pt x="14837" y="15619"/>
                  </a:cubicBezTo>
                  <a:close/>
                  <a:moveTo>
                    <a:pt x="18372" y="13341"/>
                  </a:moveTo>
                  <a:lnTo>
                    <a:pt x="18372" y="13341"/>
                  </a:lnTo>
                  <a:cubicBezTo>
                    <a:pt x="18168" y="14395"/>
                    <a:pt x="17709" y="15364"/>
                    <a:pt x="17063" y="16180"/>
                  </a:cubicBezTo>
                  <a:lnTo>
                    <a:pt x="16706" y="15483"/>
                  </a:lnTo>
                  <a:cubicBezTo>
                    <a:pt x="17114" y="14888"/>
                    <a:pt x="17420" y="14225"/>
                    <a:pt x="17590" y="13511"/>
                  </a:cubicBezTo>
                  <a:lnTo>
                    <a:pt x="18372" y="13341"/>
                  </a:lnTo>
                  <a:close/>
                  <a:moveTo>
                    <a:pt x="5082" y="13477"/>
                  </a:moveTo>
                  <a:lnTo>
                    <a:pt x="5813" y="13664"/>
                  </a:lnTo>
                  <a:cubicBezTo>
                    <a:pt x="6000" y="14344"/>
                    <a:pt x="6305" y="14973"/>
                    <a:pt x="6696" y="15534"/>
                  </a:cubicBezTo>
                  <a:lnTo>
                    <a:pt x="6356" y="16197"/>
                  </a:lnTo>
                  <a:cubicBezTo>
                    <a:pt x="5745" y="15398"/>
                    <a:pt x="5303" y="14480"/>
                    <a:pt x="5082" y="13477"/>
                  </a:cubicBezTo>
                  <a:close/>
                  <a:moveTo>
                    <a:pt x="18899" y="13222"/>
                  </a:moveTo>
                  <a:lnTo>
                    <a:pt x="18899" y="13222"/>
                  </a:lnTo>
                  <a:cubicBezTo>
                    <a:pt x="18678" y="14514"/>
                    <a:pt x="18117" y="15687"/>
                    <a:pt x="17318" y="16655"/>
                  </a:cubicBezTo>
                  <a:lnTo>
                    <a:pt x="17165" y="16349"/>
                  </a:lnTo>
                  <a:cubicBezTo>
                    <a:pt x="17862" y="15483"/>
                    <a:pt x="18355" y="14429"/>
                    <a:pt x="18559" y="13290"/>
                  </a:cubicBezTo>
                  <a:lnTo>
                    <a:pt x="18899" y="13222"/>
                  </a:lnTo>
                  <a:close/>
                  <a:moveTo>
                    <a:pt x="4538" y="13341"/>
                  </a:moveTo>
                  <a:lnTo>
                    <a:pt x="4878" y="13426"/>
                  </a:lnTo>
                  <a:cubicBezTo>
                    <a:pt x="5099" y="14514"/>
                    <a:pt x="5592" y="15517"/>
                    <a:pt x="6271" y="16366"/>
                  </a:cubicBezTo>
                  <a:lnTo>
                    <a:pt x="6101" y="16672"/>
                  </a:lnTo>
                  <a:cubicBezTo>
                    <a:pt x="5320" y="15721"/>
                    <a:pt x="4776" y="14582"/>
                    <a:pt x="4538" y="13341"/>
                  </a:cubicBezTo>
                  <a:close/>
                  <a:moveTo>
                    <a:pt x="13545" y="16333"/>
                  </a:moveTo>
                  <a:lnTo>
                    <a:pt x="14905" y="16995"/>
                  </a:lnTo>
                  <a:cubicBezTo>
                    <a:pt x="14395" y="17318"/>
                    <a:pt x="13834" y="17573"/>
                    <a:pt x="13239" y="17743"/>
                  </a:cubicBezTo>
                  <a:lnTo>
                    <a:pt x="13545" y="16333"/>
                  </a:lnTo>
                  <a:close/>
                  <a:moveTo>
                    <a:pt x="9925" y="16417"/>
                  </a:moveTo>
                  <a:lnTo>
                    <a:pt x="10282" y="17777"/>
                  </a:lnTo>
                  <a:cubicBezTo>
                    <a:pt x="9670" y="17641"/>
                    <a:pt x="9110" y="17386"/>
                    <a:pt x="8583" y="17063"/>
                  </a:cubicBezTo>
                  <a:lnTo>
                    <a:pt x="9925" y="16417"/>
                  </a:lnTo>
                  <a:close/>
                  <a:moveTo>
                    <a:pt x="15636" y="13953"/>
                  </a:moveTo>
                  <a:lnTo>
                    <a:pt x="17845" y="18151"/>
                  </a:lnTo>
                  <a:lnTo>
                    <a:pt x="16672" y="17590"/>
                  </a:lnTo>
                  <a:cubicBezTo>
                    <a:pt x="16689" y="17590"/>
                    <a:pt x="16689" y="17573"/>
                    <a:pt x="16689" y="17573"/>
                  </a:cubicBezTo>
                  <a:cubicBezTo>
                    <a:pt x="16638" y="17556"/>
                    <a:pt x="16570" y="17522"/>
                    <a:pt x="16519" y="17505"/>
                  </a:cubicBezTo>
                  <a:lnTo>
                    <a:pt x="16502" y="17505"/>
                  </a:lnTo>
                  <a:lnTo>
                    <a:pt x="13579" y="16095"/>
                  </a:lnTo>
                  <a:lnTo>
                    <a:pt x="13630" y="15857"/>
                  </a:lnTo>
                  <a:cubicBezTo>
                    <a:pt x="13650" y="15859"/>
                    <a:pt x="13669" y="15860"/>
                    <a:pt x="13690" y="15860"/>
                  </a:cubicBezTo>
                  <a:cubicBezTo>
                    <a:pt x="13810" y="15860"/>
                    <a:pt x="13939" y="15823"/>
                    <a:pt x="14055" y="15823"/>
                  </a:cubicBezTo>
                  <a:cubicBezTo>
                    <a:pt x="14075" y="15820"/>
                    <a:pt x="14094" y="15819"/>
                    <a:pt x="14113" y="15819"/>
                  </a:cubicBezTo>
                  <a:cubicBezTo>
                    <a:pt x="14230" y="15819"/>
                    <a:pt x="14347" y="15857"/>
                    <a:pt x="14463" y="15857"/>
                  </a:cubicBezTo>
                  <a:cubicBezTo>
                    <a:pt x="14633" y="15925"/>
                    <a:pt x="14786" y="16027"/>
                    <a:pt x="14939" y="16112"/>
                  </a:cubicBezTo>
                  <a:cubicBezTo>
                    <a:pt x="15347" y="16333"/>
                    <a:pt x="15653" y="16706"/>
                    <a:pt x="16112" y="16842"/>
                  </a:cubicBezTo>
                  <a:cubicBezTo>
                    <a:pt x="16129" y="16842"/>
                    <a:pt x="16163" y="16825"/>
                    <a:pt x="16180" y="16808"/>
                  </a:cubicBezTo>
                  <a:cubicBezTo>
                    <a:pt x="16197" y="16808"/>
                    <a:pt x="16197" y="16825"/>
                    <a:pt x="16214" y="16825"/>
                  </a:cubicBezTo>
                  <a:cubicBezTo>
                    <a:pt x="16248" y="16825"/>
                    <a:pt x="16265" y="16791"/>
                    <a:pt x="16265" y="16774"/>
                  </a:cubicBezTo>
                  <a:cubicBezTo>
                    <a:pt x="16299" y="16774"/>
                    <a:pt x="16333" y="16774"/>
                    <a:pt x="16367" y="16757"/>
                  </a:cubicBezTo>
                  <a:cubicBezTo>
                    <a:pt x="16451" y="16757"/>
                    <a:pt x="16519" y="16723"/>
                    <a:pt x="16587" y="16723"/>
                  </a:cubicBezTo>
                  <a:cubicBezTo>
                    <a:pt x="16769" y="16707"/>
                    <a:pt x="16774" y="16434"/>
                    <a:pt x="16603" y="16434"/>
                  </a:cubicBezTo>
                  <a:cubicBezTo>
                    <a:pt x="16598" y="16434"/>
                    <a:pt x="16593" y="16434"/>
                    <a:pt x="16587" y="16434"/>
                  </a:cubicBezTo>
                  <a:cubicBezTo>
                    <a:pt x="16502" y="16451"/>
                    <a:pt x="16434" y="16451"/>
                    <a:pt x="16367" y="16485"/>
                  </a:cubicBezTo>
                  <a:cubicBezTo>
                    <a:pt x="16316" y="16519"/>
                    <a:pt x="16248" y="16570"/>
                    <a:pt x="16180" y="16587"/>
                  </a:cubicBezTo>
                  <a:cubicBezTo>
                    <a:pt x="16163" y="16587"/>
                    <a:pt x="16146" y="16604"/>
                    <a:pt x="16129" y="16621"/>
                  </a:cubicBezTo>
                  <a:cubicBezTo>
                    <a:pt x="16095" y="16570"/>
                    <a:pt x="16044" y="16536"/>
                    <a:pt x="15993" y="16485"/>
                  </a:cubicBezTo>
                  <a:lnTo>
                    <a:pt x="15993" y="16485"/>
                  </a:lnTo>
                  <a:cubicBezTo>
                    <a:pt x="16018" y="16490"/>
                    <a:pt x="16044" y="16492"/>
                    <a:pt x="16069" y="16492"/>
                  </a:cubicBezTo>
                  <a:cubicBezTo>
                    <a:pt x="16234" y="16492"/>
                    <a:pt x="16404" y="16406"/>
                    <a:pt x="16536" y="16333"/>
                  </a:cubicBezTo>
                  <a:cubicBezTo>
                    <a:pt x="16642" y="16257"/>
                    <a:pt x="16586" y="16087"/>
                    <a:pt x="16477" y="16087"/>
                  </a:cubicBezTo>
                  <a:cubicBezTo>
                    <a:pt x="16463" y="16087"/>
                    <a:pt x="16449" y="16089"/>
                    <a:pt x="16434" y="16095"/>
                  </a:cubicBezTo>
                  <a:cubicBezTo>
                    <a:pt x="16265" y="16146"/>
                    <a:pt x="16095" y="16248"/>
                    <a:pt x="15925" y="16316"/>
                  </a:cubicBezTo>
                  <a:cubicBezTo>
                    <a:pt x="15891" y="16333"/>
                    <a:pt x="15874" y="16349"/>
                    <a:pt x="15874" y="16366"/>
                  </a:cubicBezTo>
                  <a:cubicBezTo>
                    <a:pt x="15806" y="16316"/>
                    <a:pt x="15755" y="16265"/>
                    <a:pt x="15687" y="16214"/>
                  </a:cubicBezTo>
                  <a:cubicBezTo>
                    <a:pt x="15840" y="16197"/>
                    <a:pt x="15976" y="16129"/>
                    <a:pt x="16095" y="16078"/>
                  </a:cubicBezTo>
                  <a:cubicBezTo>
                    <a:pt x="16197" y="16044"/>
                    <a:pt x="16434" y="15976"/>
                    <a:pt x="16400" y="15823"/>
                  </a:cubicBezTo>
                  <a:cubicBezTo>
                    <a:pt x="16388" y="15771"/>
                    <a:pt x="16348" y="15754"/>
                    <a:pt x="16300" y="15754"/>
                  </a:cubicBezTo>
                  <a:cubicBezTo>
                    <a:pt x="16222" y="15754"/>
                    <a:pt x="16120" y="15801"/>
                    <a:pt x="16078" y="15823"/>
                  </a:cubicBezTo>
                  <a:cubicBezTo>
                    <a:pt x="15908" y="15891"/>
                    <a:pt x="15704" y="15976"/>
                    <a:pt x="15551" y="16078"/>
                  </a:cubicBezTo>
                  <a:cubicBezTo>
                    <a:pt x="15500" y="16027"/>
                    <a:pt x="15466" y="15976"/>
                    <a:pt x="15432" y="15942"/>
                  </a:cubicBezTo>
                  <a:cubicBezTo>
                    <a:pt x="15568" y="15925"/>
                    <a:pt x="15687" y="15874"/>
                    <a:pt x="15806" y="15823"/>
                  </a:cubicBezTo>
                  <a:cubicBezTo>
                    <a:pt x="15942" y="15772"/>
                    <a:pt x="16146" y="15670"/>
                    <a:pt x="16197" y="15517"/>
                  </a:cubicBezTo>
                  <a:cubicBezTo>
                    <a:pt x="16211" y="15473"/>
                    <a:pt x="16175" y="15428"/>
                    <a:pt x="16132" y="15428"/>
                  </a:cubicBezTo>
                  <a:cubicBezTo>
                    <a:pt x="16125" y="15428"/>
                    <a:pt x="16118" y="15429"/>
                    <a:pt x="16112" y="15432"/>
                  </a:cubicBezTo>
                  <a:cubicBezTo>
                    <a:pt x="15976" y="15449"/>
                    <a:pt x="15857" y="15568"/>
                    <a:pt x="15755" y="15636"/>
                  </a:cubicBezTo>
                  <a:cubicBezTo>
                    <a:pt x="15619" y="15704"/>
                    <a:pt x="15466" y="15738"/>
                    <a:pt x="15347" y="15823"/>
                  </a:cubicBezTo>
                  <a:cubicBezTo>
                    <a:pt x="15296" y="15772"/>
                    <a:pt x="15245" y="15704"/>
                    <a:pt x="15211" y="15653"/>
                  </a:cubicBezTo>
                  <a:cubicBezTo>
                    <a:pt x="15313" y="15619"/>
                    <a:pt x="15398" y="15568"/>
                    <a:pt x="15500" y="15534"/>
                  </a:cubicBezTo>
                  <a:cubicBezTo>
                    <a:pt x="15636" y="15466"/>
                    <a:pt x="15840" y="15381"/>
                    <a:pt x="15925" y="15245"/>
                  </a:cubicBezTo>
                  <a:cubicBezTo>
                    <a:pt x="15959" y="15211"/>
                    <a:pt x="15925" y="15160"/>
                    <a:pt x="15891" y="15160"/>
                  </a:cubicBezTo>
                  <a:cubicBezTo>
                    <a:pt x="15755" y="15177"/>
                    <a:pt x="15636" y="15262"/>
                    <a:pt x="15517" y="15330"/>
                  </a:cubicBezTo>
                  <a:cubicBezTo>
                    <a:pt x="15381" y="15398"/>
                    <a:pt x="15245" y="15466"/>
                    <a:pt x="15109" y="15534"/>
                  </a:cubicBezTo>
                  <a:cubicBezTo>
                    <a:pt x="15075" y="15500"/>
                    <a:pt x="15041" y="15466"/>
                    <a:pt x="15007" y="15432"/>
                  </a:cubicBezTo>
                  <a:cubicBezTo>
                    <a:pt x="15126" y="15381"/>
                    <a:pt x="15245" y="15330"/>
                    <a:pt x="15364" y="15262"/>
                  </a:cubicBezTo>
                  <a:cubicBezTo>
                    <a:pt x="15500" y="15194"/>
                    <a:pt x="15704" y="15126"/>
                    <a:pt x="15755" y="14973"/>
                  </a:cubicBezTo>
                  <a:cubicBezTo>
                    <a:pt x="15755" y="14956"/>
                    <a:pt x="15755" y="14939"/>
                    <a:pt x="15738" y="14922"/>
                  </a:cubicBezTo>
                  <a:cubicBezTo>
                    <a:pt x="15728" y="14921"/>
                    <a:pt x="15718" y="14920"/>
                    <a:pt x="15708" y="14920"/>
                  </a:cubicBezTo>
                  <a:cubicBezTo>
                    <a:pt x="15569" y="14920"/>
                    <a:pt x="15458" y="15028"/>
                    <a:pt x="15347" y="15092"/>
                  </a:cubicBezTo>
                  <a:cubicBezTo>
                    <a:pt x="15211" y="15177"/>
                    <a:pt x="15058" y="15262"/>
                    <a:pt x="14922" y="15347"/>
                  </a:cubicBezTo>
                  <a:cubicBezTo>
                    <a:pt x="14871" y="15279"/>
                    <a:pt x="14803" y="15228"/>
                    <a:pt x="14752" y="15160"/>
                  </a:cubicBezTo>
                  <a:cubicBezTo>
                    <a:pt x="14871" y="15126"/>
                    <a:pt x="15007" y="15041"/>
                    <a:pt x="15109" y="14990"/>
                  </a:cubicBezTo>
                  <a:cubicBezTo>
                    <a:pt x="15296" y="14888"/>
                    <a:pt x="15551" y="14803"/>
                    <a:pt x="15704" y="14633"/>
                  </a:cubicBezTo>
                  <a:cubicBezTo>
                    <a:pt x="15738" y="14599"/>
                    <a:pt x="15704" y="14548"/>
                    <a:pt x="15670" y="14548"/>
                  </a:cubicBezTo>
                  <a:cubicBezTo>
                    <a:pt x="15659" y="14547"/>
                    <a:pt x="15649" y="14547"/>
                    <a:pt x="15639" y="14547"/>
                  </a:cubicBezTo>
                  <a:cubicBezTo>
                    <a:pt x="15430" y="14547"/>
                    <a:pt x="15237" y="14706"/>
                    <a:pt x="15075" y="14803"/>
                  </a:cubicBezTo>
                  <a:cubicBezTo>
                    <a:pt x="14939" y="14888"/>
                    <a:pt x="14786" y="14956"/>
                    <a:pt x="14650" y="15058"/>
                  </a:cubicBezTo>
                  <a:cubicBezTo>
                    <a:pt x="14633" y="15041"/>
                    <a:pt x="14616" y="15024"/>
                    <a:pt x="14599" y="15007"/>
                  </a:cubicBezTo>
                  <a:cubicBezTo>
                    <a:pt x="14582" y="14990"/>
                    <a:pt x="14565" y="14956"/>
                    <a:pt x="14531" y="14939"/>
                  </a:cubicBezTo>
                  <a:cubicBezTo>
                    <a:pt x="14718" y="14871"/>
                    <a:pt x="14888" y="14786"/>
                    <a:pt x="15058" y="14701"/>
                  </a:cubicBezTo>
                  <a:cubicBezTo>
                    <a:pt x="15262" y="14599"/>
                    <a:pt x="15500" y="14514"/>
                    <a:pt x="15653" y="14344"/>
                  </a:cubicBezTo>
                  <a:cubicBezTo>
                    <a:pt x="15670" y="14310"/>
                    <a:pt x="15653" y="14242"/>
                    <a:pt x="15602" y="14242"/>
                  </a:cubicBezTo>
                  <a:cubicBezTo>
                    <a:pt x="15398" y="14276"/>
                    <a:pt x="15228" y="14395"/>
                    <a:pt x="15041" y="14497"/>
                  </a:cubicBezTo>
                  <a:cubicBezTo>
                    <a:pt x="14854" y="14599"/>
                    <a:pt x="14650" y="14701"/>
                    <a:pt x="14463" y="14837"/>
                  </a:cubicBezTo>
                  <a:cubicBezTo>
                    <a:pt x="14412" y="14786"/>
                    <a:pt x="14378" y="14735"/>
                    <a:pt x="14344" y="14684"/>
                  </a:cubicBezTo>
                  <a:cubicBezTo>
                    <a:pt x="14548" y="14650"/>
                    <a:pt x="14718" y="14548"/>
                    <a:pt x="14888" y="14446"/>
                  </a:cubicBezTo>
                  <a:cubicBezTo>
                    <a:pt x="15109" y="14327"/>
                    <a:pt x="15381" y="14208"/>
                    <a:pt x="15568" y="14021"/>
                  </a:cubicBezTo>
                  <a:cubicBezTo>
                    <a:pt x="15585" y="14004"/>
                    <a:pt x="15585" y="13987"/>
                    <a:pt x="15585" y="13953"/>
                  </a:cubicBezTo>
                  <a:close/>
                  <a:moveTo>
                    <a:pt x="7699" y="14140"/>
                  </a:moveTo>
                  <a:lnTo>
                    <a:pt x="8651" y="14378"/>
                  </a:lnTo>
                  <a:lnTo>
                    <a:pt x="8668" y="14378"/>
                  </a:lnTo>
                  <a:cubicBezTo>
                    <a:pt x="8668" y="14387"/>
                    <a:pt x="8668" y="14387"/>
                    <a:pt x="8670" y="14387"/>
                  </a:cubicBezTo>
                  <a:cubicBezTo>
                    <a:pt x="8672" y="14387"/>
                    <a:pt x="8676" y="14387"/>
                    <a:pt x="8685" y="14395"/>
                  </a:cubicBezTo>
                  <a:lnTo>
                    <a:pt x="9280" y="14531"/>
                  </a:lnTo>
                  <a:cubicBezTo>
                    <a:pt x="9263" y="14548"/>
                    <a:pt x="9246" y="14548"/>
                    <a:pt x="9229" y="14565"/>
                  </a:cubicBezTo>
                  <a:cubicBezTo>
                    <a:pt x="8362" y="15330"/>
                    <a:pt x="7665" y="16282"/>
                    <a:pt x="6815" y="17063"/>
                  </a:cubicBezTo>
                  <a:cubicBezTo>
                    <a:pt x="6803" y="17075"/>
                    <a:pt x="6808" y="17087"/>
                    <a:pt x="6818" y="17087"/>
                  </a:cubicBezTo>
                  <a:cubicBezTo>
                    <a:pt x="6822" y="17087"/>
                    <a:pt x="6827" y="17085"/>
                    <a:pt x="6832" y="17080"/>
                  </a:cubicBezTo>
                  <a:cubicBezTo>
                    <a:pt x="7308" y="16706"/>
                    <a:pt x="7750" y="16299"/>
                    <a:pt x="8226" y="15908"/>
                  </a:cubicBezTo>
                  <a:cubicBezTo>
                    <a:pt x="8260" y="15874"/>
                    <a:pt x="8294" y="15840"/>
                    <a:pt x="8328" y="15823"/>
                  </a:cubicBezTo>
                  <a:lnTo>
                    <a:pt x="8328" y="15823"/>
                  </a:lnTo>
                  <a:cubicBezTo>
                    <a:pt x="8311" y="15891"/>
                    <a:pt x="8328" y="15959"/>
                    <a:pt x="8311" y="16010"/>
                  </a:cubicBezTo>
                  <a:cubicBezTo>
                    <a:pt x="8311" y="16146"/>
                    <a:pt x="8294" y="16265"/>
                    <a:pt x="8311" y="16400"/>
                  </a:cubicBezTo>
                  <a:cubicBezTo>
                    <a:pt x="8311" y="16419"/>
                    <a:pt x="8326" y="16433"/>
                    <a:pt x="8343" y="16433"/>
                  </a:cubicBezTo>
                  <a:cubicBezTo>
                    <a:pt x="8357" y="16433"/>
                    <a:pt x="8371" y="16423"/>
                    <a:pt x="8379" y="16400"/>
                  </a:cubicBezTo>
                  <a:cubicBezTo>
                    <a:pt x="8396" y="16299"/>
                    <a:pt x="8413" y="16180"/>
                    <a:pt x="8430" y="16061"/>
                  </a:cubicBezTo>
                  <a:cubicBezTo>
                    <a:pt x="8430" y="15959"/>
                    <a:pt x="8447" y="15840"/>
                    <a:pt x="8430" y="15738"/>
                  </a:cubicBezTo>
                  <a:cubicBezTo>
                    <a:pt x="8515" y="15670"/>
                    <a:pt x="8600" y="15602"/>
                    <a:pt x="8685" y="15517"/>
                  </a:cubicBezTo>
                  <a:cubicBezTo>
                    <a:pt x="8685" y="15585"/>
                    <a:pt x="8685" y="15653"/>
                    <a:pt x="8685" y="15721"/>
                  </a:cubicBezTo>
                  <a:cubicBezTo>
                    <a:pt x="8685" y="15874"/>
                    <a:pt x="8685" y="16027"/>
                    <a:pt x="8702" y="16180"/>
                  </a:cubicBezTo>
                  <a:cubicBezTo>
                    <a:pt x="8702" y="16222"/>
                    <a:pt x="8731" y="16243"/>
                    <a:pt x="8761" y="16243"/>
                  </a:cubicBezTo>
                  <a:cubicBezTo>
                    <a:pt x="8791" y="16243"/>
                    <a:pt x="8821" y="16222"/>
                    <a:pt x="8821" y="16180"/>
                  </a:cubicBezTo>
                  <a:cubicBezTo>
                    <a:pt x="8821" y="16044"/>
                    <a:pt x="8838" y="15908"/>
                    <a:pt x="8838" y="15772"/>
                  </a:cubicBezTo>
                  <a:cubicBezTo>
                    <a:pt x="8838" y="15653"/>
                    <a:pt x="8855" y="15534"/>
                    <a:pt x="8821" y="15415"/>
                  </a:cubicBezTo>
                  <a:cubicBezTo>
                    <a:pt x="8906" y="15330"/>
                    <a:pt x="9008" y="15245"/>
                    <a:pt x="9093" y="15160"/>
                  </a:cubicBezTo>
                  <a:cubicBezTo>
                    <a:pt x="9093" y="15245"/>
                    <a:pt x="9093" y="15330"/>
                    <a:pt x="9093" y="15415"/>
                  </a:cubicBezTo>
                  <a:cubicBezTo>
                    <a:pt x="9093" y="15602"/>
                    <a:pt x="9110" y="15772"/>
                    <a:pt x="9110" y="15959"/>
                  </a:cubicBezTo>
                  <a:cubicBezTo>
                    <a:pt x="9118" y="16001"/>
                    <a:pt x="9148" y="16022"/>
                    <a:pt x="9178" y="16022"/>
                  </a:cubicBezTo>
                  <a:cubicBezTo>
                    <a:pt x="9207" y="16022"/>
                    <a:pt x="9237" y="16001"/>
                    <a:pt x="9246" y="15959"/>
                  </a:cubicBezTo>
                  <a:cubicBezTo>
                    <a:pt x="9263" y="15772"/>
                    <a:pt x="9263" y="15602"/>
                    <a:pt x="9263" y="15415"/>
                  </a:cubicBezTo>
                  <a:cubicBezTo>
                    <a:pt x="9263" y="15279"/>
                    <a:pt x="9263" y="15143"/>
                    <a:pt x="9246" y="15007"/>
                  </a:cubicBezTo>
                  <a:cubicBezTo>
                    <a:pt x="9297" y="14956"/>
                    <a:pt x="9348" y="14888"/>
                    <a:pt x="9399" y="14820"/>
                  </a:cubicBezTo>
                  <a:cubicBezTo>
                    <a:pt x="9399" y="14871"/>
                    <a:pt x="9416" y="14922"/>
                    <a:pt x="9416" y="14973"/>
                  </a:cubicBezTo>
                  <a:cubicBezTo>
                    <a:pt x="9466" y="15279"/>
                    <a:pt x="9466" y="15568"/>
                    <a:pt x="9500" y="15857"/>
                  </a:cubicBezTo>
                  <a:cubicBezTo>
                    <a:pt x="9509" y="15908"/>
                    <a:pt x="9543" y="15933"/>
                    <a:pt x="9577" y="15933"/>
                  </a:cubicBezTo>
                  <a:cubicBezTo>
                    <a:pt x="9611" y="15933"/>
                    <a:pt x="9645" y="15908"/>
                    <a:pt x="9653" y="15857"/>
                  </a:cubicBezTo>
                  <a:cubicBezTo>
                    <a:pt x="9670" y="15704"/>
                    <a:pt x="9670" y="15551"/>
                    <a:pt x="9653" y="15415"/>
                  </a:cubicBezTo>
                  <a:lnTo>
                    <a:pt x="9653" y="15415"/>
                  </a:lnTo>
                  <a:lnTo>
                    <a:pt x="9857" y="16180"/>
                  </a:lnTo>
                  <a:lnTo>
                    <a:pt x="8345" y="16910"/>
                  </a:lnTo>
                  <a:cubicBezTo>
                    <a:pt x="8328" y="16910"/>
                    <a:pt x="8311" y="16893"/>
                    <a:pt x="8294" y="16876"/>
                  </a:cubicBezTo>
                  <a:cubicBezTo>
                    <a:pt x="8243" y="16927"/>
                    <a:pt x="8192" y="16961"/>
                    <a:pt x="8141" y="16995"/>
                  </a:cubicBezTo>
                  <a:cubicBezTo>
                    <a:pt x="8141" y="16995"/>
                    <a:pt x="8158" y="16995"/>
                    <a:pt x="8158" y="17012"/>
                  </a:cubicBezTo>
                  <a:lnTo>
                    <a:pt x="7359" y="17386"/>
                  </a:lnTo>
                  <a:cubicBezTo>
                    <a:pt x="7342" y="17403"/>
                    <a:pt x="7325" y="17403"/>
                    <a:pt x="7308" y="17420"/>
                  </a:cubicBezTo>
                  <a:lnTo>
                    <a:pt x="6985" y="17573"/>
                  </a:lnTo>
                  <a:cubicBezTo>
                    <a:pt x="6985" y="17573"/>
                    <a:pt x="6968" y="17556"/>
                    <a:pt x="6968" y="17556"/>
                  </a:cubicBezTo>
                  <a:cubicBezTo>
                    <a:pt x="6900" y="17573"/>
                    <a:pt x="6849" y="17607"/>
                    <a:pt x="6781" y="17624"/>
                  </a:cubicBezTo>
                  <a:cubicBezTo>
                    <a:pt x="6798" y="17641"/>
                    <a:pt x="6798" y="17641"/>
                    <a:pt x="6815" y="17658"/>
                  </a:cubicBezTo>
                  <a:lnTo>
                    <a:pt x="5524" y="18287"/>
                  </a:lnTo>
                  <a:lnTo>
                    <a:pt x="7699" y="14140"/>
                  </a:lnTo>
                  <a:close/>
                  <a:moveTo>
                    <a:pt x="15092" y="17080"/>
                  </a:moveTo>
                  <a:lnTo>
                    <a:pt x="15806" y="17437"/>
                  </a:lnTo>
                  <a:cubicBezTo>
                    <a:pt x="15007" y="18032"/>
                    <a:pt x="14072" y="18474"/>
                    <a:pt x="13052" y="18678"/>
                  </a:cubicBezTo>
                  <a:lnTo>
                    <a:pt x="13205" y="17947"/>
                  </a:lnTo>
                  <a:cubicBezTo>
                    <a:pt x="13885" y="17760"/>
                    <a:pt x="14531" y="17471"/>
                    <a:pt x="15092" y="17080"/>
                  </a:cubicBezTo>
                  <a:close/>
                  <a:moveTo>
                    <a:pt x="8396" y="17165"/>
                  </a:moveTo>
                  <a:cubicBezTo>
                    <a:pt x="8974" y="17539"/>
                    <a:pt x="9636" y="17811"/>
                    <a:pt x="10333" y="17981"/>
                  </a:cubicBezTo>
                  <a:lnTo>
                    <a:pt x="10537" y="18695"/>
                  </a:lnTo>
                  <a:cubicBezTo>
                    <a:pt x="9483" y="18508"/>
                    <a:pt x="8515" y="18100"/>
                    <a:pt x="7699" y="17488"/>
                  </a:cubicBezTo>
                  <a:lnTo>
                    <a:pt x="8396" y="17165"/>
                  </a:lnTo>
                  <a:close/>
                  <a:moveTo>
                    <a:pt x="15976" y="17522"/>
                  </a:moveTo>
                  <a:lnTo>
                    <a:pt x="16299" y="17675"/>
                  </a:lnTo>
                  <a:cubicBezTo>
                    <a:pt x="15347" y="18440"/>
                    <a:pt x="14208" y="18984"/>
                    <a:pt x="12950" y="19205"/>
                  </a:cubicBezTo>
                  <a:lnTo>
                    <a:pt x="13018" y="18865"/>
                  </a:lnTo>
                  <a:cubicBezTo>
                    <a:pt x="14123" y="18661"/>
                    <a:pt x="15126" y="18185"/>
                    <a:pt x="15976" y="17522"/>
                  </a:cubicBezTo>
                  <a:close/>
                  <a:moveTo>
                    <a:pt x="7512" y="17590"/>
                  </a:moveTo>
                  <a:cubicBezTo>
                    <a:pt x="8396" y="18253"/>
                    <a:pt x="9450" y="18712"/>
                    <a:pt x="10588" y="18899"/>
                  </a:cubicBezTo>
                  <a:lnTo>
                    <a:pt x="10673" y="19239"/>
                  </a:lnTo>
                  <a:cubicBezTo>
                    <a:pt x="9365" y="19052"/>
                    <a:pt x="8175" y="18508"/>
                    <a:pt x="7206" y="17743"/>
                  </a:cubicBezTo>
                  <a:lnTo>
                    <a:pt x="7512" y="17590"/>
                  </a:lnTo>
                  <a:close/>
                  <a:moveTo>
                    <a:pt x="11693" y="1394"/>
                  </a:moveTo>
                  <a:lnTo>
                    <a:pt x="13834" y="9670"/>
                  </a:lnTo>
                  <a:lnTo>
                    <a:pt x="18423" y="10996"/>
                  </a:lnTo>
                  <a:lnTo>
                    <a:pt x="18440" y="10996"/>
                  </a:lnTo>
                  <a:lnTo>
                    <a:pt x="22502" y="12169"/>
                  </a:lnTo>
                  <a:lnTo>
                    <a:pt x="19120" y="12916"/>
                  </a:lnTo>
                  <a:cubicBezTo>
                    <a:pt x="19069" y="12933"/>
                    <a:pt x="19001" y="12933"/>
                    <a:pt x="18950" y="12950"/>
                  </a:cubicBezTo>
                  <a:cubicBezTo>
                    <a:pt x="18950" y="12950"/>
                    <a:pt x="18933" y="12967"/>
                    <a:pt x="18933" y="12967"/>
                  </a:cubicBezTo>
                  <a:lnTo>
                    <a:pt x="17522" y="13290"/>
                  </a:lnTo>
                  <a:lnTo>
                    <a:pt x="17471" y="13290"/>
                  </a:lnTo>
                  <a:lnTo>
                    <a:pt x="13749" y="14123"/>
                  </a:lnTo>
                  <a:lnTo>
                    <a:pt x="11914" y="23012"/>
                  </a:lnTo>
                  <a:lnTo>
                    <a:pt x="9636" y="14378"/>
                  </a:lnTo>
                  <a:lnTo>
                    <a:pt x="1785" y="12390"/>
                  </a:lnTo>
                  <a:lnTo>
                    <a:pt x="1785" y="12390"/>
                  </a:lnTo>
                  <a:cubicBezTo>
                    <a:pt x="1957" y="12404"/>
                    <a:pt x="2130" y="12409"/>
                    <a:pt x="2302" y="12409"/>
                  </a:cubicBezTo>
                  <a:cubicBezTo>
                    <a:pt x="2537" y="12409"/>
                    <a:pt x="2773" y="12399"/>
                    <a:pt x="3008" y="12390"/>
                  </a:cubicBezTo>
                  <a:lnTo>
                    <a:pt x="3008" y="12390"/>
                  </a:lnTo>
                  <a:cubicBezTo>
                    <a:pt x="2993" y="12435"/>
                    <a:pt x="3019" y="12494"/>
                    <a:pt x="3073" y="12494"/>
                  </a:cubicBezTo>
                  <a:cubicBezTo>
                    <a:pt x="3079" y="12494"/>
                    <a:pt x="3086" y="12493"/>
                    <a:pt x="3093" y="12492"/>
                  </a:cubicBezTo>
                  <a:cubicBezTo>
                    <a:pt x="3161" y="12458"/>
                    <a:pt x="3246" y="12424"/>
                    <a:pt x="3314" y="12390"/>
                  </a:cubicBezTo>
                  <a:cubicBezTo>
                    <a:pt x="3518" y="12373"/>
                    <a:pt x="3739" y="12373"/>
                    <a:pt x="3943" y="12373"/>
                  </a:cubicBezTo>
                  <a:cubicBezTo>
                    <a:pt x="3943" y="12390"/>
                    <a:pt x="3926" y="12424"/>
                    <a:pt x="3926" y="12441"/>
                  </a:cubicBezTo>
                  <a:cubicBezTo>
                    <a:pt x="3911" y="12501"/>
                    <a:pt x="3950" y="12562"/>
                    <a:pt x="4007" y="12562"/>
                  </a:cubicBezTo>
                  <a:cubicBezTo>
                    <a:pt x="4014" y="12562"/>
                    <a:pt x="4021" y="12561"/>
                    <a:pt x="4028" y="12560"/>
                  </a:cubicBezTo>
                  <a:cubicBezTo>
                    <a:pt x="4130" y="12526"/>
                    <a:pt x="4215" y="12458"/>
                    <a:pt x="4300" y="12390"/>
                  </a:cubicBezTo>
                  <a:lnTo>
                    <a:pt x="4572" y="12390"/>
                  </a:lnTo>
                  <a:cubicBezTo>
                    <a:pt x="4674" y="12628"/>
                    <a:pt x="4929" y="12849"/>
                    <a:pt x="5184" y="12933"/>
                  </a:cubicBezTo>
                  <a:cubicBezTo>
                    <a:pt x="5218" y="12933"/>
                    <a:pt x="5252" y="12882"/>
                    <a:pt x="5218" y="12849"/>
                  </a:cubicBezTo>
                  <a:cubicBezTo>
                    <a:pt x="5133" y="12764"/>
                    <a:pt x="5014" y="12696"/>
                    <a:pt x="4912" y="12628"/>
                  </a:cubicBezTo>
                  <a:cubicBezTo>
                    <a:pt x="4827" y="12560"/>
                    <a:pt x="4776" y="12492"/>
                    <a:pt x="4708" y="12407"/>
                  </a:cubicBezTo>
                  <a:lnTo>
                    <a:pt x="4708" y="12407"/>
                  </a:lnTo>
                  <a:cubicBezTo>
                    <a:pt x="4912" y="12424"/>
                    <a:pt x="5116" y="12424"/>
                    <a:pt x="5320" y="12441"/>
                  </a:cubicBezTo>
                  <a:cubicBezTo>
                    <a:pt x="5405" y="12560"/>
                    <a:pt x="5490" y="12679"/>
                    <a:pt x="5592" y="12781"/>
                  </a:cubicBezTo>
                  <a:cubicBezTo>
                    <a:pt x="5653" y="12857"/>
                    <a:pt x="5784" y="12989"/>
                    <a:pt x="5896" y="12989"/>
                  </a:cubicBezTo>
                  <a:cubicBezTo>
                    <a:pt x="5908" y="12989"/>
                    <a:pt x="5920" y="12988"/>
                    <a:pt x="5932" y="12984"/>
                  </a:cubicBezTo>
                  <a:cubicBezTo>
                    <a:pt x="5983" y="12967"/>
                    <a:pt x="5983" y="12933"/>
                    <a:pt x="5966" y="12899"/>
                  </a:cubicBezTo>
                  <a:cubicBezTo>
                    <a:pt x="5949" y="12849"/>
                    <a:pt x="5898" y="12815"/>
                    <a:pt x="5847" y="12798"/>
                  </a:cubicBezTo>
                  <a:cubicBezTo>
                    <a:pt x="5779" y="12747"/>
                    <a:pt x="5711" y="12679"/>
                    <a:pt x="5643" y="12628"/>
                  </a:cubicBezTo>
                  <a:cubicBezTo>
                    <a:pt x="5592" y="12560"/>
                    <a:pt x="5541" y="12509"/>
                    <a:pt x="5473" y="12458"/>
                  </a:cubicBezTo>
                  <a:cubicBezTo>
                    <a:pt x="5643" y="12458"/>
                    <a:pt x="5830" y="12475"/>
                    <a:pt x="6000" y="12475"/>
                  </a:cubicBezTo>
                  <a:cubicBezTo>
                    <a:pt x="6067" y="12560"/>
                    <a:pt x="6135" y="12645"/>
                    <a:pt x="6220" y="12730"/>
                  </a:cubicBezTo>
                  <a:cubicBezTo>
                    <a:pt x="6305" y="12815"/>
                    <a:pt x="6424" y="12933"/>
                    <a:pt x="6560" y="12967"/>
                  </a:cubicBezTo>
                  <a:cubicBezTo>
                    <a:pt x="6611" y="12967"/>
                    <a:pt x="6628" y="12916"/>
                    <a:pt x="6611" y="12882"/>
                  </a:cubicBezTo>
                  <a:cubicBezTo>
                    <a:pt x="6560" y="12764"/>
                    <a:pt x="6424" y="12696"/>
                    <a:pt x="6322" y="12611"/>
                  </a:cubicBezTo>
                  <a:cubicBezTo>
                    <a:pt x="6288" y="12577"/>
                    <a:pt x="6237" y="12526"/>
                    <a:pt x="6186" y="12492"/>
                  </a:cubicBezTo>
                  <a:cubicBezTo>
                    <a:pt x="6373" y="12492"/>
                    <a:pt x="6560" y="12492"/>
                    <a:pt x="6747" y="12509"/>
                  </a:cubicBezTo>
                  <a:cubicBezTo>
                    <a:pt x="6815" y="12611"/>
                    <a:pt x="6883" y="12713"/>
                    <a:pt x="6968" y="12815"/>
                  </a:cubicBezTo>
                  <a:cubicBezTo>
                    <a:pt x="7070" y="12967"/>
                    <a:pt x="7206" y="13137"/>
                    <a:pt x="7376" y="13205"/>
                  </a:cubicBezTo>
                  <a:cubicBezTo>
                    <a:pt x="7388" y="13213"/>
                    <a:pt x="7399" y="13216"/>
                    <a:pt x="7410" y="13216"/>
                  </a:cubicBezTo>
                  <a:cubicBezTo>
                    <a:pt x="7446" y="13216"/>
                    <a:pt x="7470" y="13177"/>
                    <a:pt x="7444" y="13137"/>
                  </a:cubicBezTo>
                  <a:cubicBezTo>
                    <a:pt x="7376" y="13001"/>
                    <a:pt x="7240" y="12899"/>
                    <a:pt x="7138" y="12798"/>
                  </a:cubicBezTo>
                  <a:cubicBezTo>
                    <a:pt x="7053" y="12696"/>
                    <a:pt x="6985" y="12611"/>
                    <a:pt x="6900" y="12509"/>
                  </a:cubicBezTo>
                  <a:cubicBezTo>
                    <a:pt x="7036" y="12509"/>
                    <a:pt x="7189" y="12509"/>
                    <a:pt x="7325" y="12492"/>
                  </a:cubicBezTo>
                  <a:cubicBezTo>
                    <a:pt x="7444" y="12662"/>
                    <a:pt x="7563" y="12815"/>
                    <a:pt x="7682" y="12950"/>
                  </a:cubicBezTo>
                  <a:cubicBezTo>
                    <a:pt x="7818" y="13120"/>
                    <a:pt x="7954" y="13307"/>
                    <a:pt x="8141" y="13392"/>
                  </a:cubicBezTo>
                  <a:cubicBezTo>
                    <a:pt x="8146" y="13395"/>
                    <a:pt x="8150" y="13396"/>
                    <a:pt x="8156" y="13396"/>
                  </a:cubicBezTo>
                  <a:cubicBezTo>
                    <a:pt x="8188" y="13396"/>
                    <a:pt x="8224" y="13354"/>
                    <a:pt x="8209" y="13324"/>
                  </a:cubicBezTo>
                  <a:cubicBezTo>
                    <a:pt x="8158" y="13137"/>
                    <a:pt x="7988" y="13018"/>
                    <a:pt x="7852" y="12882"/>
                  </a:cubicBezTo>
                  <a:cubicBezTo>
                    <a:pt x="7733" y="12747"/>
                    <a:pt x="7631" y="12628"/>
                    <a:pt x="7512" y="12492"/>
                  </a:cubicBezTo>
                  <a:cubicBezTo>
                    <a:pt x="7665" y="12492"/>
                    <a:pt x="7818" y="12475"/>
                    <a:pt x="7954" y="12475"/>
                  </a:cubicBezTo>
                  <a:cubicBezTo>
                    <a:pt x="8073" y="12679"/>
                    <a:pt x="8226" y="12865"/>
                    <a:pt x="8379" y="13052"/>
                  </a:cubicBezTo>
                  <a:cubicBezTo>
                    <a:pt x="8498" y="13222"/>
                    <a:pt x="8617" y="13460"/>
                    <a:pt x="8804" y="13562"/>
                  </a:cubicBezTo>
                  <a:cubicBezTo>
                    <a:pt x="8818" y="13572"/>
                    <a:pt x="8833" y="13576"/>
                    <a:pt x="8848" y="13576"/>
                  </a:cubicBezTo>
                  <a:cubicBezTo>
                    <a:pt x="8886" y="13576"/>
                    <a:pt x="8918" y="13548"/>
                    <a:pt x="8906" y="13511"/>
                  </a:cubicBezTo>
                  <a:cubicBezTo>
                    <a:pt x="8889" y="13290"/>
                    <a:pt x="8736" y="13137"/>
                    <a:pt x="8617" y="12967"/>
                  </a:cubicBezTo>
                  <a:cubicBezTo>
                    <a:pt x="8464" y="12798"/>
                    <a:pt x="8294" y="12628"/>
                    <a:pt x="8124" y="12458"/>
                  </a:cubicBezTo>
                  <a:cubicBezTo>
                    <a:pt x="8277" y="12441"/>
                    <a:pt x="8413" y="12424"/>
                    <a:pt x="8549" y="12407"/>
                  </a:cubicBezTo>
                  <a:cubicBezTo>
                    <a:pt x="8685" y="12594"/>
                    <a:pt x="8838" y="12781"/>
                    <a:pt x="8991" y="12967"/>
                  </a:cubicBezTo>
                  <a:cubicBezTo>
                    <a:pt x="9127" y="13154"/>
                    <a:pt x="9229" y="13392"/>
                    <a:pt x="9399" y="13545"/>
                  </a:cubicBezTo>
                  <a:cubicBezTo>
                    <a:pt x="9415" y="13562"/>
                    <a:pt x="9435" y="13569"/>
                    <a:pt x="9454" y="13569"/>
                  </a:cubicBezTo>
                  <a:cubicBezTo>
                    <a:pt x="9495" y="13569"/>
                    <a:pt x="9534" y="13535"/>
                    <a:pt x="9534" y="13477"/>
                  </a:cubicBezTo>
                  <a:cubicBezTo>
                    <a:pt x="9568" y="13069"/>
                    <a:pt x="9093" y="12645"/>
                    <a:pt x="8770" y="12356"/>
                  </a:cubicBezTo>
                  <a:cubicBezTo>
                    <a:pt x="8787" y="12356"/>
                    <a:pt x="8787" y="12339"/>
                    <a:pt x="8787" y="12339"/>
                  </a:cubicBezTo>
                  <a:cubicBezTo>
                    <a:pt x="8872" y="12305"/>
                    <a:pt x="8957" y="12288"/>
                    <a:pt x="9025" y="12271"/>
                  </a:cubicBezTo>
                  <a:cubicBezTo>
                    <a:pt x="9110" y="12237"/>
                    <a:pt x="9195" y="12237"/>
                    <a:pt x="9263" y="12203"/>
                  </a:cubicBezTo>
                  <a:cubicBezTo>
                    <a:pt x="9348" y="12373"/>
                    <a:pt x="9416" y="12526"/>
                    <a:pt x="9500" y="12679"/>
                  </a:cubicBezTo>
                  <a:cubicBezTo>
                    <a:pt x="9585" y="12882"/>
                    <a:pt x="9687" y="13086"/>
                    <a:pt x="9857" y="13188"/>
                  </a:cubicBezTo>
                  <a:cubicBezTo>
                    <a:pt x="9875" y="13199"/>
                    <a:pt x="9894" y="13204"/>
                    <a:pt x="9912" y="13204"/>
                  </a:cubicBezTo>
                  <a:cubicBezTo>
                    <a:pt x="9979" y="13204"/>
                    <a:pt x="10037" y="13137"/>
                    <a:pt x="10010" y="13069"/>
                  </a:cubicBezTo>
                  <a:cubicBezTo>
                    <a:pt x="9976" y="12882"/>
                    <a:pt x="9840" y="12713"/>
                    <a:pt x="9738" y="12543"/>
                  </a:cubicBezTo>
                  <a:cubicBezTo>
                    <a:pt x="9636" y="12407"/>
                    <a:pt x="9534" y="12254"/>
                    <a:pt x="9433" y="12118"/>
                  </a:cubicBezTo>
                  <a:cubicBezTo>
                    <a:pt x="9551" y="12016"/>
                    <a:pt x="9602" y="11744"/>
                    <a:pt x="9653" y="11608"/>
                  </a:cubicBezTo>
                  <a:cubicBezTo>
                    <a:pt x="9772" y="11336"/>
                    <a:pt x="9925" y="11081"/>
                    <a:pt x="10044" y="10826"/>
                  </a:cubicBezTo>
                  <a:cubicBezTo>
                    <a:pt x="10071" y="10773"/>
                    <a:pt x="10035" y="10730"/>
                    <a:pt x="9994" y="10730"/>
                  </a:cubicBezTo>
                  <a:cubicBezTo>
                    <a:pt x="9983" y="10730"/>
                    <a:pt x="9971" y="10734"/>
                    <a:pt x="9959" y="10741"/>
                  </a:cubicBezTo>
                  <a:cubicBezTo>
                    <a:pt x="9925" y="10656"/>
                    <a:pt x="9840" y="10571"/>
                    <a:pt x="9755" y="10503"/>
                  </a:cubicBezTo>
                  <a:cubicBezTo>
                    <a:pt x="9670" y="10418"/>
                    <a:pt x="9551" y="10282"/>
                    <a:pt x="9433" y="10248"/>
                  </a:cubicBezTo>
                  <a:cubicBezTo>
                    <a:pt x="9416" y="10248"/>
                    <a:pt x="9382" y="10265"/>
                    <a:pt x="9382" y="10282"/>
                  </a:cubicBezTo>
                  <a:cubicBezTo>
                    <a:pt x="9382" y="10299"/>
                    <a:pt x="9382" y="10299"/>
                    <a:pt x="9382" y="10316"/>
                  </a:cubicBezTo>
                  <a:cubicBezTo>
                    <a:pt x="9365" y="10333"/>
                    <a:pt x="9348" y="10350"/>
                    <a:pt x="9348" y="10384"/>
                  </a:cubicBezTo>
                  <a:cubicBezTo>
                    <a:pt x="9348" y="10537"/>
                    <a:pt x="9365" y="10656"/>
                    <a:pt x="9229" y="10758"/>
                  </a:cubicBezTo>
                  <a:cubicBezTo>
                    <a:pt x="9093" y="10843"/>
                    <a:pt x="8957" y="10894"/>
                    <a:pt x="8821" y="10962"/>
                  </a:cubicBezTo>
                  <a:cubicBezTo>
                    <a:pt x="8498" y="11115"/>
                    <a:pt x="8362" y="11370"/>
                    <a:pt x="8413" y="11710"/>
                  </a:cubicBezTo>
                  <a:cubicBezTo>
                    <a:pt x="8294" y="11744"/>
                    <a:pt x="8175" y="11761"/>
                    <a:pt x="8039" y="11778"/>
                  </a:cubicBezTo>
                  <a:cubicBezTo>
                    <a:pt x="8158" y="11625"/>
                    <a:pt x="8260" y="11472"/>
                    <a:pt x="8345" y="11336"/>
                  </a:cubicBezTo>
                  <a:cubicBezTo>
                    <a:pt x="8515" y="11115"/>
                    <a:pt x="8634" y="10792"/>
                    <a:pt x="8855" y="10622"/>
                  </a:cubicBezTo>
                  <a:cubicBezTo>
                    <a:pt x="8884" y="10593"/>
                    <a:pt x="8850" y="10551"/>
                    <a:pt x="8818" y="10551"/>
                  </a:cubicBezTo>
                  <a:cubicBezTo>
                    <a:pt x="8813" y="10551"/>
                    <a:pt x="8808" y="10552"/>
                    <a:pt x="8804" y="10554"/>
                  </a:cubicBezTo>
                  <a:cubicBezTo>
                    <a:pt x="8532" y="10673"/>
                    <a:pt x="8447" y="10945"/>
                    <a:pt x="8277" y="11149"/>
                  </a:cubicBezTo>
                  <a:cubicBezTo>
                    <a:pt x="8158" y="11302"/>
                    <a:pt x="8039" y="11472"/>
                    <a:pt x="7920" y="11642"/>
                  </a:cubicBezTo>
                  <a:cubicBezTo>
                    <a:pt x="7869" y="11693"/>
                    <a:pt x="7818" y="11744"/>
                    <a:pt x="7784" y="11812"/>
                  </a:cubicBezTo>
                  <a:lnTo>
                    <a:pt x="7648" y="11812"/>
                  </a:lnTo>
                  <a:cubicBezTo>
                    <a:pt x="7699" y="11744"/>
                    <a:pt x="7767" y="11659"/>
                    <a:pt x="7818" y="11591"/>
                  </a:cubicBezTo>
                  <a:cubicBezTo>
                    <a:pt x="8039" y="11302"/>
                    <a:pt x="8243" y="11030"/>
                    <a:pt x="8447" y="10741"/>
                  </a:cubicBezTo>
                  <a:cubicBezTo>
                    <a:pt x="8483" y="10692"/>
                    <a:pt x="8450" y="10652"/>
                    <a:pt x="8410" y="10652"/>
                  </a:cubicBezTo>
                  <a:cubicBezTo>
                    <a:pt x="8393" y="10652"/>
                    <a:pt x="8376" y="10659"/>
                    <a:pt x="8362" y="10673"/>
                  </a:cubicBezTo>
                  <a:cubicBezTo>
                    <a:pt x="8107" y="10877"/>
                    <a:pt x="7903" y="11132"/>
                    <a:pt x="7699" y="11370"/>
                  </a:cubicBezTo>
                  <a:cubicBezTo>
                    <a:pt x="7580" y="11523"/>
                    <a:pt x="7427" y="11676"/>
                    <a:pt x="7291" y="11829"/>
                  </a:cubicBezTo>
                  <a:lnTo>
                    <a:pt x="7223" y="11829"/>
                  </a:lnTo>
                  <a:cubicBezTo>
                    <a:pt x="7189" y="11846"/>
                    <a:pt x="7172" y="11846"/>
                    <a:pt x="7155" y="11846"/>
                  </a:cubicBezTo>
                  <a:cubicBezTo>
                    <a:pt x="7189" y="11778"/>
                    <a:pt x="7240" y="11710"/>
                    <a:pt x="7274" y="11642"/>
                  </a:cubicBezTo>
                  <a:cubicBezTo>
                    <a:pt x="7478" y="11370"/>
                    <a:pt x="7682" y="11115"/>
                    <a:pt x="7869" y="10843"/>
                  </a:cubicBezTo>
                  <a:cubicBezTo>
                    <a:pt x="7905" y="10794"/>
                    <a:pt x="7872" y="10754"/>
                    <a:pt x="7832" y="10754"/>
                  </a:cubicBezTo>
                  <a:cubicBezTo>
                    <a:pt x="7816" y="10754"/>
                    <a:pt x="7798" y="10761"/>
                    <a:pt x="7784" y="10775"/>
                  </a:cubicBezTo>
                  <a:cubicBezTo>
                    <a:pt x="7529" y="10962"/>
                    <a:pt x="7342" y="11183"/>
                    <a:pt x="7155" y="11421"/>
                  </a:cubicBezTo>
                  <a:cubicBezTo>
                    <a:pt x="7053" y="11557"/>
                    <a:pt x="6917" y="11693"/>
                    <a:pt x="6815" y="11846"/>
                  </a:cubicBezTo>
                  <a:lnTo>
                    <a:pt x="6764" y="11846"/>
                  </a:lnTo>
                  <a:cubicBezTo>
                    <a:pt x="6781" y="11846"/>
                    <a:pt x="6781" y="11829"/>
                    <a:pt x="6781" y="11829"/>
                  </a:cubicBezTo>
                  <a:cubicBezTo>
                    <a:pt x="7002" y="11540"/>
                    <a:pt x="7189" y="11268"/>
                    <a:pt x="7376" y="10979"/>
                  </a:cubicBezTo>
                  <a:cubicBezTo>
                    <a:pt x="7402" y="10941"/>
                    <a:pt x="7360" y="10893"/>
                    <a:pt x="7324" y="10893"/>
                  </a:cubicBezTo>
                  <a:cubicBezTo>
                    <a:pt x="7311" y="10893"/>
                    <a:pt x="7300" y="10898"/>
                    <a:pt x="7291" y="10911"/>
                  </a:cubicBezTo>
                  <a:cubicBezTo>
                    <a:pt x="7036" y="11149"/>
                    <a:pt x="6815" y="11404"/>
                    <a:pt x="6594" y="11676"/>
                  </a:cubicBezTo>
                  <a:cubicBezTo>
                    <a:pt x="6543" y="11727"/>
                    <a:pt x="6492" y="11795"/>
                    <a:pt x="6424" y="11863"/>
                  </a:cubicBezTo>
                  <a:lnTo>
                    <a:pt x="6339" y="11863"/>
                  </a:lnTo>
                  <a:cubicBezTo>
                    <a:pt x="6373" y="11812"/>
                    <a:pt x="6407" y="11761"/>
                    <a:pt x="6441" y="11710"/>
                  </a:cubicBezTo>
                  <a:cubicBezTo>
                    <a:pt x="6611" y="11472"/>
                    <a:pt x="6798" y="11251"/>
                    <a:pt x="6968" y="10996"/>
                  </a:cubicBezTo>
                  <a:cubicBezTo>
                    <a:pt x="6996" y="10955"/>
                    <a:pt x="6956" y="10902"/>
                    <a:pt x="6904" y="10902"/>
                  </a:cubicBezTo>
                  <a:cubicBezTo>
                    <a:pt x="6892" y="10902"/>
                    <a:pt x="6879" y="10905"/>
                    <a:pt x="6866" y="10911"/>
                  </a:cubicBezTo>
                  <a:cubicBezTo>
                    <a:pt x="6628" y="11047"/>
                    <a:pt x="6441" y="11268"/>
                    <a:pt x="6271" y="11489"/>
                  </a:cubicBezTo>
                  <a:cubicBezTo>
                    <a:pt x="6186" y="11608"/>
                    <a:pt x="6084" y="11744"/>
                    <a:pt x="5983" y="11863"/>
                  </a:cubicBezTo>
                  <a:cubicBezTo>
                    <a:pt x="5932" y="11863"/>
                    <a:pt x="5881" y="11863"/>
                    <a:pt x="5813" y="11880"/>
                  </a:cubicBezTo>
                  <a:cubicBezTo>
                    <a:pt x="5830" y="11846"/>
                    <a:pt x="5847" y="11812"/>
                    <a:pt x="5864" y="11778"/>
                  </a:cubicBezTo>
                  <a:cubicBezTo>
                    <a:pt x="6050" y="11489"/>
                    <a:pt x="6254" y="11234"/>
                    <a:pt x="6475" y="10962"/>
                  </a:cubicBezTo>
                  <a:cubicBezTo>
                    <a:pt x="6518" y="10905"/>
                    <a:pt x="6477" y="10835"/>
                    <a:pt x="6422" y="10835"/>
                  </a:cubicBezTo>
                  <a:cubicBezTo>
                    <a:pt x="6412" y="10835"/>
                    <a:pt x="6401" y="10838"/>
                    <a:pt x="6390" y="10843"/>
                  </a:cubicBezTo>
                  <a:cubicBezTo>
                    <a:pt x="6135" y="10996"/>
                    <a:pt x="5949" y="11217"/>
                    <a:pt x="5779" y="11438"/>
                  </a:cubicBezTo>
                  <a:cubicBezTo>
                    <a:pt x="5677" y="11574"/>
                    <a:pt x="5592" y="11710"/>
                    <a:pt x="5507" y="11863"/>
                  </a:cubicBezTo>
                  <a:cubicBezTo>
                    <a:pt x="5490" y="11863"/>
                    <a:pt x="5490" y="11880"/>
                    <a:pt x="5473" y="11880"/>
                  </a:cubicBezTo>
                  <a:lnTo>
                    <a:pt x="5269" y="11880"/>
                  </a:lnTo>
                  <a:cubicBezTo>
                    <a:pt x="5320" y="11829"/>
                    <a:pt x="5354" y="11778"/>
                    <a:pt x="5388" y="11744"/>
                  </a:cubicBezTo>
                  <a:cubicBezTo>
                    <a:pt x="5575" y="11523"/>
                    <a:pt x="5813" y="11319"/>
                    <a:pt x="5966" y="11081"/>
                  </a:cubicBezTo>
                  <a:cubicBezTo>
                    <a:pt x="5996" y="11035"/>
                    <a:pt x="5958" y="10976"/>
                    <a:pt x="5902" y="10976"/>
                  </a:cubicBezTo>
                  <a:cubicBezTo>
                    <a:pt x="5895" y="10976"/>
                    <a:pt x="5888" y="10977"/>
                    <a:pt x="5881" y="10979"/>
                  </a:cubicBezTo>
                  <a:cubicBezTo>
                    <a:pt x="5643" y="11081"/>
                    <a:pt x="5422" y="11302"/>
                    <a:pt x="5235" y="11489"/>
                  </a:cubicBezTo>
                  <a:cubicBezTo>
                    <a:pt x="5133" y="11591"/>
                    <a:pt x="4963" y="11744"/>
                    <a:pt x="4844" y="11914"/>
                  </a:cubicBezTo>
                  <a:lnTo>
                    <a:pt x="4725" y="11914"/>
                  </a:lnTo>
                  <a:cubicBezTo>
                    <a:pt x="4895" y="11727"/>
                    <a:pt x="5065" y="11557"/>
                    <a:pt x="5235" y="11387"/>
                  </a:cubicBezTo>
                  <a:cubicBezTo>
                    <a:pt x="5290" y="11332"/>
                    <a:pt x="5244" y="11254"/>
                    <a:pt x="5189" y="11254"/>
                  </a:cubicBezTo>
                  <a:cubicBezTo>
                    <a:pt x="5176" y="11254"/>
                    <a:pt x="5163" y="11258"/>
                    <a:pt x="5150" y="11268"/>
                  </a:cubicBezTo>
                  <a:cubicBezTo>
                    <a:pt x="4912" y="11421"/>
                    <a:pt x="4708" y="11608"/>
                    <a:pt x="4504" y="11795"/>
                  </a:cubicBezTo>
                  <a:cubicBezTo>
                    <a:pt x="4436" y="11846"/>
                    <a:pt x="4402" y="11897"/>
                    <a:pt x="4351" y="11948"/>
                  </a:cubicBezTo>
                  <a:cubicBezTo>
                    <a:pt x="4198" y="11948"/>
                    <a:pt x="4045" y="11965"/>
                    <a:pt x="3892" y="11982"/>
                  </a:cubicBezTo>
                  <a:cubicBezTo>
                    <a:pt x="3977" y="11931"/>
                    <a:pt x="4045" y="11880"/>
                    <a:pt x="4130" y="11829"/>
                  </a:cubicBezTo>
                  <a:cubicBezTo>
                    <a:pt x="4201" y="11786"/>
                    <a:pt x="4154" y="11697"/>
                    <a:pt x="4088" y="11697"/>
                  </a:cubicBezTo>
                  <a:cubicBezTo>
                    <a:pt x="4074" y="11697"/>
                    <a:pt x="4060" y="11701"/>
                    <a:pt x="4045" y="11710"/>
                  </a:cubicBezTo>
                  <a:cubicBezTo>
                    <a:pt x="3858" y="11812"/>
                    <a:pt x="3654" y="11931"/>
                    <a:pt x="3450" y="12050"/>
                  </a:cubicBezTo>
                  <a:cubicBezTo>
                    <a:pt x="3416" y="12050"/>
                    <a:pt x="3399" y="12067"/>
                    <a:pt x="3365" y="12067"/>
                  </a:cubicBezTo>
                  <a:cubicBezTo>
                    <a:pt x="2685" y="12067"/>
                    <a:pt x="1989" y="12067"/>
                    <a:pt x="1309" y="12101"/>
                  </a:cubicBezTo>
                  <a:lnTo>
                    <a:pt x="4793" y="11183"/>
                  </a:lnTo>
                  <a:lnTo>
                    <a:pt x="4793" y="11183"/>
                  </a:lnTo>
                  <a:cubicBezTo>
                    <a:pt x="4793" y="11183"/>
                    <a:pt x="4776" y="11200"/>
                    <a:pt x="4776" y="11217"/>
                  </a:cubicBezTo>
                  <a:cubicBezTo>
                    <a:pt x="4844" y="11200"/>
                    <a:pt x="4912" y="11166"/>
                    <a:pt x="4980" y="11149"/>
                  </a:cubicBezTo>
                  <a:cubicBezTo>
                    <a:pt x="4980" y="11149"/>
                    <a:pt x="4980" y="11132"/>
                    <a:pt x="4980" y="11132"/>
                  </a:cubicBezTo>
                  <a:lnTo>
                    <a:pt x="9433" y="9942"/>
                  </a:lnTo>
                  <a:lnTo>
                    <a:pt x="11489" y="1411"/>
                  </a:lnTo>
                  <a:lnTo>
                    <a:pt x="11489" y="1411"/>
                  </a:lnTo>
                  <a:cubicBezTo>
                    <a:pt x="11438" y="2583"/>
                    <a:pt x="11574" y="3790"/>
                    <a:pt x="11625" y="4963"/>
                  </a:cubicBezTo>
                  <a:cubicBezTo>
                    <a:pt x="11625" y="5065"/>
                    <a:pt x="11625" y="5167"/>
                    <a:pt x="11625" y="5252"/>
                  </a:cubicBezTo>
                  <a:cubicBezTo>
                    <a:pt x="11608" y="5320"/>
                    <a:pt x="11591" y="5388"/>
                    <a:pt x="11591" y="5456"/>
                  </a:cubicBezTo>
                  <a:cubicBezTo>
                    <a:pt x="11591" y="5490"/>
                    <a:pt x="11608" y="5507"/>
                    <a:pt x="11625" y="5524"/>
                  </a:cubicBezTo>
                  <a:cubicBezTo>
                    <a:pt x="11659" y="6968"/>
                    <a:pt x="11557" y="8413"/>
                    <a:pt x="11642" y="9857"/>
                  </a:cubicBezTo>
                  <a:cubicBezTo>
                    <a:pt x="11650" y="9883"/>
                    <a:pt x="11672" y="9896"/>
                    <a:pt x="11693" y="9896"/>
                  </a:cubicBezTo>
                  <a:cubicBezTo>
                    <a:pt x="11714" y="9896"/>
                    <a:pt x="11735" y="9883"/>
                    <a:pt x="11744" y="9857"/>
                  </a:cubicBezTo>
                  <a:cubicBezTo>
                    <a:pt x="11744" y="9812"/>
                    <a:pt x="11744" y="9780"/>
                    <a:pt x="11744" y="9738"/>
                  </a:cubicBezTo>
                  <a:cubicBezTo>
                    <a:pt x="11744" y="9755"/>
                    <a:pt x="11761" y="9789"/>
                    <a:pt x="11761" y="9806"/>
                  </a:cubicBezTo>
                  <a:cubicBezTo>
                    <a:pt x="11778" y="9823"/>
                    <a:pt x="11778" y="9840"/>
                    <a:pt x="11795" y="9840"/>
                  </a:cubicBezTo>
                  <a:cubicBezTo>
                    <a:pt x="11829" y="9908"/>
                    <a:pt x="11880" y="9942"/>
                    <a:pt x="11931" y="9976"/>
                  </a:cubicBezTo>
                  <a:cubicBezTo>
                    <a:pt x="11931" y="9976"/>
                    <a:pt x="11931" y="9976"/>
                    <a:pt x="11931" y="9993"/>
                  </a:cubicBezTo>
                  <a:cubicBezTo>
                    <a:pt x="12135" y="10163"/>
                    <a:pt x="12373" y="10231"/>
                    <a:pt x="12611" y="10299"/>
                  </a:cubicBezTo>
                  <a:cubicBezTo>
                    <a:pt x="12679" y="10333"/>
                    <a:pt x="12747" y="10350"/>
                    <a:pt x="12815" y="10401"/>
                  </a:cubicBezTo>
                  <a:cubicBezTo>
                    <a:pt x="13239" y="10639"/>
                    <a:pt x="13528" y="11030"/>
                    <a:pt x="13664" y="11489"/>
                  </a:cubicBezTo>
                  <a:cubicBezTo>
                    <a:pt x="13679" y="11563"/>
                    <a:pt x="13758" y="11611"/>
                    <a:pt x="13835" y="11611"/>
                  </a:cubicBezTo>
                  <a:cubicBezTo>
                    <a:pt x="13846" y="11611"/>
                    <a:pt x="13857" y="11610"/>
                    <a:pt x="13868" y="11608"/>
                  </a:cubicBezTo>
                  <a:lnTo>
                    <a:pt x="13868" y="11608"/>
                  </a:lnTo>
                  <a:cubicBezTo>
                    <a:pt x="13834" y="11693"/>
                    <a:pt x="13834" y="11778"/>
                    <a:pt x="13851" y="11863"/>
                  </a:cubicBezTo>
                  <a:cubicBezTo>
                    <a:pt x="13851" y="11896"/>
                    <a:pt x="13880" y="11914"/>
                    <a:pt x="13909" y="11914"/>
                  </a:cubicBezTo>
                  <a:cubicBezTo>
                    <a:pt x="13925" y="11914"/>
                    <a:pt x="13941" y="11909"/>
                    <a:pt x="13953" y="11897"/>
                  </a:cubicBezTo>
                  <a:cubicBezTo>
                    <a:pt x="14106" y="11727"/>
                    <a:pt x="14174" y="11455"/>
                    <a:pt x="14310" y="11268"/>
                  </a:cubicBezTo>
                  <a:cubicBezTo>
                    <a:pt x="14446" y="11064"/>
                    <a:pt x="14667" y="10877"/>
                    <a:pt x="14769" y="10656"/>
                  </a:cubicBezTo>
                  <a:cubicBezTo>
                    <a:pt x="14783" y="10614"/>
                    <a:pt x="14762" y="10584"/>
                    <a:pt x="14726" y="10584"/>
                  </a:cubicBezTo>
                  <a:cubicBezTo>
                    <a:pt x="14719" y="10584"/>
                    <a:pt x="14710" y="10585"/>
                    <a:pt x="14701" y="10588"/>
                  </a:cubicBezTo>
                  <a:cubicBezTo>
                    <a:pt x="14463" y="10707"/>
                    <a:pt x="14293" y="10962"/>
                    <a:pt x="14123" y="11166"/>
                  </a:cubicBezTo>
                  <a:cubicBezTo>
                    <a:pt x="14106" y="11200"/>
                    <a:pt x="14089" y="11217"/>
                    <a:pt x="14072" y="11251"/>
                  </a:cubicBezTo>
                  <a:cubicBezTo>
                    <a:pt x="14072" y="11200"/>
                    <a:pt x="14072" y="11132"/>
                    <a:pt x="14072" y="11064"/>
                  </a:cubicBezTo>
                  <a:cubicBezTo>
                    <a:pt x="14089" y="11030"/>
                    <a:pt x="14106" y="10979"/>
                    <a:pt x="14123" y="10945"/>
                  </a:cubicBezTo>
                  <a:cubicBezTo>
                    <a:pt x="14208" y="10758"/>
                    <a:pt x="14327" y="10605"/>
                    <a:pt x="14446" y="10435"/>
                  </a:cubicBezTo>
                  <a:cubicBezTo>
                    <a:pt x="14474" y="10393"/>
                    <a:pt x="14433" y="10363"/>
                    <a:pt x="14399" y="10363"/>
                  </a:cubicBezTo>
                  <a:cubicBezTo>
                    <a:pt x="14391" y="10363"/>
                    <a:pt x="14384" y="10364"/>
                    <a:pt x="14378" y="10367"/>
                  </a:cubicBezTo>
                  <a:cubicBezTo>
                    <a:pt x="14208" y="10503"/>
                    <a:pt x="14089" y="10656"/>
                    <a:pt x="13987" y="10826"/>
                  </a:cubicBezTo>
                  <a:cubicBezTo>
                    <a:pt x="13987" y="10826"/>
                    <a:pt x="13987" y="10809"/>
                    <a:pt x="13970" y="10809"/>
                  </a:cubicBezTo>
                  <a:cubicBezTo>
                    <a:pt x="14021" y="10758"/>
                    <a:pt x="14055" y="10707"/>
                    <a:pt x="14089" y="10639"/>
                  </a:cubicBezTo>
                  <a:cubicBezTo>
                    <a:pt x="14140" y="10537"/>
                    <a:pt x="14225" y="10435"/>
                    <a:pt x="14259" y="10316"/>
                  </a:cubicBezTo>
                  <a:cubicBezTo>
                    <a:pt x="14259" y="10263"/>
                    <a:pt x="14228" y="10220"/>
                    <a:pt x="14190" y="10220"/>
                  </a:cubicBezTo>
                  <a:cubicBezTo>
                    <a:pt x="14179" y="10220"/>
                    <a:pt x="14168" y="10224"/>
                    <a:pt x="14157" y="10231"/>
                  </a:cubicBezTo>
                  <a:cubicBezTo>
                    <a:pt x="14055" y="10282"/>
                    <a:pt x="14004" y="10418"/>
                    <a:pt x="13936" y="10520"/>
                  </a:cubicBezTo>
                  <a:cubicBezTo>
                    <a:pt x="13919" y="10537"/>
                    <a:pt x="13902" y="10571"/>
                    <a:pt x="13902" y="10588"/>
                  </a:cubicBezTo>
                  <a:cubicBezTo>
                    <a:pt x="13868" y="10469"/>
                    <a:pt x="13851" y="10333"/>
                    <a:pt x="13902" y="10163"/>
                  </a:cubicBezTo>
                  <a:cubicBezTo>
                    <a:pt x="13919" y="10061"/>
                    <a:pt x="13953" y="9942"/>
                    <a:pt x="13919" y="9840"/>
                  </a:cubicBezTo>
                  <a:cubicBezTo>
                    <a:pt x="13851" y="9602"/>
                    <a:pt x="13579" y="9551"/>
                    <a:pt x="13375" y="9500"/>
                  </a:cubicBezTo>
                  <a:cubicBezTo>
                    <a:pt x="13307" y="9483"/>
                    <a:pt x="13222" y="9466"/>
                    <a:pt x="13154" y="9449"/>
                  </a:cubicBezTo>
                  <a:cubicBezTo>
                    <a:pt x="13256" y="9263"/>
                    <a:pt x="13324" y="9076"/>
                    <a:pt x="13358" y="8872"/>
                  </a:cubicBezTo>
                  <a:cubicBezTo>
                    <a:pt x="13370" y="8814"/>
                    <a:pt x="13312" y="8757"/>
                    <a:pt x="13257" y="8757"/>
                  </a:cubicBezTo>
                  <a:cubicBezTo>
                    <a:pt x="13231" y="8757"/>
                    <a:pt x="13205" y="8770"/>
                    <a:pt x="13188" y="8804"/>
                  </a:cubicBezTo>
                  <a:cubicBezTo>
                    <a:pt x="13120" y="8991"/>
                    <a:pt x="13001" y="9127"/>
                    <a:pt x="12916" y="9297"/>
                  </a:cubicBezTo>
                  <a:cubicBezTo>
                    <a:pt x="12900" y="9314"/>
                    <a:pt x="12900" y="9331"/>
                    <a:pt x="12900" y="9348"/>
                  </a:cubicBezTo>
                  <a:cubicBezTo>
                    <a:pt x="12849" y="9331"/>
                    <a:pt x="12798" y="9314"/>
                    <a:pt x="12764" y="9280"/>
                  </a:cubicBezTo>
                  <a:cubicBezTo>
                    <a:pt x="12798" y="9212"/>
                    <a:pt x="12815" y="9127"/>
                    <a:pt x="12866" y="9042"/>
                  </a:cubicBezTo>
                  <a:cubicBezTo>
                    <a:pt x="12933" y="8855"/>
                    <a:pt x="13018" y="8685"/>
                    <a:pt x="13086" y="8498"/>
                  </a:cubicBezTo>
                  <a:cubicBezTo>
                    <a:pt x="13121" y="8428"/>
                    <a:pt x="13062" y="8359"/>
                    <a:pt x="13004" y="8359"/>
                  </a:cubicBezTo>
                  <a:cubicBezTo>
                    <a:pt x="12977" y="8359"/>
                    <a:pt x="12950" y="8375"/>
                    <a:pt x="12933" y="8413"/>
                  </a:cubicBezTo>
                  <a:cubicBezTo>
                    <a:pt x="12832" y="8583"/>
                    <a:pt x="12730" y="8736"/>
                    <a:pt x="12645" y="8923"/>
                  </a:cubicBezTo>
                  <a:cubicBezTo>
                    <a:pt x="12611" y="8991"/>
                    <a:pt x="12560" y="9059"/>
                    <a:pt x="12526" y="9144"/>
                  </a:cubicBezTo>
                  <a:cubicBezTo>
                    <a:pt x="12475" y="9110"/>
                    <a:pt x="12441" y="9076"/>
                    <a:pt x="12390" y="9025"/>
                  </a:cubicBezTo>
                  <a:cubicBezTo>
                    <a:pt x="12475" y="8872"/>
                    <a:pt x="12509" y="8702"/>
                    <a:pt x="12577" y="8549"/>
                  </a:cubicBezTo>
                  <a:cubicBezTo>
                    <a:pt x="12713" y="8277"/>
                    <a:pt x="12866" y="8022"/>
                    <a:pt x="13001" y="7750"/>
                  </a:cubicBezTo>
                  <a:cubicBezTo>
                    <a:pt x="13027" y="7700"/>
                    <a:pt x="12977" y="7640"/>
                    <a:pt x="12929" y="7640"/>
                  </a:cubicBezTo>
                  <a:cubicBezTo>
                    <a:pt x="12912" y="7640"/>
                    <a:pt x="12896" y="7647"/>
                    <a:pt x="12883" y="7665"/>
                  </a:cubicBezTo>
                  <a:cubicBezTo>
                    <a:pt x="12662" y="7886"/>
                    <a:pt x="12509" y="8141"/>
                    <a:pt x="12356" y="8413"/>
                  </a:cubicBezTo>
                  <a:cubicBezTo>
                    <a:pt x="12305" y="8515"/>
                    <a:pt x="12237" y="8651"/>
                    <a:pt x="12186" y="8770"/>
                  </a:cubicBezTo>
                  <a:cubicBezTo>
                    <a:pt x="12135" y="8685"/>
                    <a:pt x="12101" y="8617"/>
                    <a:pt x="12084" y="8532"/>
                  </a:cubicBezTo>
                  <a:cubicBezTo>
                    <a:pt x="12237" y="8328"/>
                    <a:pt x="12339" y="8073"/>
                    <a:pt x="12458" y="7869"/>
                  </a:cubicBezTo>
                  <a:cubicBezTo>
                    <a:pt x="12611" y="7597"/>
                    <a:pt x="12764" y="7342"/>
                    <a:pt x="12849" y="7036"/>
                  </a:cubicBezTo>
                  <a:cubicBezTo>
                    <a:pt x="12862" y="6997"/>
                    <a:pt x="12814" y="6957"/>
                    <a:pt x="12776" y="6957"/>
                  </a:cubicBezTo>
                  <a:cubicBezTo>
                    <a:pt x="12764" y="6957"/>
                    <a:pt x="12754" y="6961"/>
                    <a:pt x="12747" y="6968"/>
                  </a:cubicBezTo>
                  <a:cubicBezTo>
                    <a:pt x="12560" y="7223"/>
                    <a:pt x="12407" y="7478"/>
                    <a:pt x="12237" y="7750"/>
                  </a:cubicBezTo>
                  <a:cubicBezTo>
                    <a:pt x="12101" y="7937"/>
                    <a:pt x="11931" y="8158"/>
                    <a:pt x="11846" y="8396"/>
                  </a:cubicBezTo>
                  <a:cubicBezTo>
                    <a:pt x="11829" y="8396"/>
                    <a:pt x="11812" y="8413"/>
                    <a:pt x="11795" y="8413"/>
                  </a:cubicBezTo>
                  <a:cubicBezTo>
                    <a:pt x="11812" y="8311"/>
                    <a:pt x="11812" y="8192"/>
                    <a:pt x="11812" y="8073"/>
                  </a:cubicBezTo>
                  <a:cubicBezTo>
                    <a:pt x="11820" y="8090"/>
                    <a:pt x="11833" y="8098"/>
                    <a:pt x="11848" y="8098"/>
                  </a:cubicBezTo>
                  <a:cubicBezTo>
                    <a:pt x="11863" y="8098"/>
                    <a:pt x="11880" y="8090"/>
                    <a:pt x="11897" y="8073"/>
                  </a:cubicBezTo>
                  <a:cubicBezTo>
                    <a:pt x="12101" y="7869"/>
                    <a:pt x="12203" y="7563"/>
                    <a:pt x="12322" y="7308"/>
                  </a:cubicBezTo>
                  <a:cubicBezTo>
                    <a:pt x="12475" y="7002"/>
                    <a:pt x="12645" y="6696"/>
                    <a:pt x="12764" y="6373"/>
                  </a:cubicBezTo>
                  <a:cubicBezTo>
                    <a:pt x="12775" y="6328"/>
                    <a:pt x="12733" y="6290"/>
                    <a:pt x="12689" y="6290"/>
                  </a:cubicBezTo>
                  <a:cubicBezTo>
                    <a:pt x="12667" y="6290"/>
                    <a:pt x="12645" y="6300"/>
                    <a:pt x="12628" y="6322"/>
                  </a:cubicBezTo>
                  <a:cubicBezTo>
                    <a:pt x="12458" y="6611"/>
                    <a:pt x="12305" y="6917"/>
                    <a:pt x="12152" y="7206"/>
                  </a:cubicBezTo>
                  <a:cubicBezTo>
                    <a:pt x="12033" y="7427"/>
                    <a:pt x="11880" y="7665"/>
                    <a:pt x="11812" y="7920"/>
                  </a:cubicBezTo>
                  <a:cubicBezTo>
                    <a:pt x="11829" y="7682"/>
                    <a:pt x="11829" y="7444"/>
                    <a:pt x="11829" y="7206"/>
                  </a:cubicBezTo>
                  <a:cubicBezTo>
                    <a:pt x="11846" y="7223"/>
                    <a:pt x="11863" y="7232"/>
                    <a:pt x="11880" y="7232"/>
                  </a:cubicBezTo>
                  <a:cubicBezTo>
                    <a:pt x="11897" y="7232"/>
                    <a:pt x="11914" y="7223"/>
                    <a:pt x="11931" y="7206"/>
                  </a:cubicBezTo>
                  <a:cubicBezTo>
                    <a:pt x="12101" y="7053"/>
                    <a:pt x="12186" y="6815"/>
                    <a:pt x="12288" y="6611"/>
                  </a:cubicBezTo>
                  <a:cubicBezTo>
                    <a:pt x="12407" y="6356"/>
                    <a:pt x="12526" y="6118"/>
                    <a:pt x="12594" y="5864"/>
                  </a:cubicBezTo>
                  <a:cubicBezTo>
                    <a:pt x="12605" y="5818"/>
                    <a:pt x="12563" y="5780"/>
                    <a:pt x="12524" y="5780"/>
                  </a:cubicBezTo>
                  <a:cubicBezTo>
                    <a:pt x="12505" y="5780"/>
                    <a:pt x="12486" y="5790"/>
                    <a:pt x="12475" y="5813"/>
                  </a:cubicBezTo>
                  <a:cubicBezTo>
                    <a:pt x="12339" y="6033"/>
                    <a:pt x="12203" y="6254"/>
                    <a:pt x="12084" y="6475"/>
                  </a:cubicBezTo>
                  <a:cubicBezTo>
                    <a:pt x="11999" y="6645"/>
                    <a:pt x="11880" y="6798"/>
                    <a:pt x="11829" y="6985"/>
                  </a:cubicBezTo>
                  <a:cubicBezTo>
                    <a:pt x="11829" y="6849"/>
                    <a:pt x="11829" y="6713"/>
                    <a:pt x="11829" y="6594"/>
                  </a:cubicBezTo>
                  <a:cubicBezTo>
                    <a:pt x="11846" y="6594"/>
                    <a:pt x="11880" y="6594"/>
                    <a:pt x="11880" y="6560"/>
                  </a:cubicBezTo>
                  <a:cubicBezTo>
                    <a:pt x="11982" y="6390"/>
                    <a:pt x="12050" y="6186"/>
                    <a:pt x="12135" y="6016"/>
                  </a:cubicBezTo>
                  <a:cubicBezTo>
                    <a:pt x="12220" y="5796"/>
                    <a:pt x="12339" y="5592"/>
                    <a:pt x="12458" y="5388"/>
                  </a:cubicBezTo>
                  <a:cubicBezTo>
                    <a:pt x="12492" y="5342"/>
                    <a:pt x="12458" y="5305"/>
                    <a:pt x="12416" y="5305"/>
                  </a:cubicBezTo>
                  <a:cubicBezTo>
                    <a:pt x="12395" y="5305"/>
                    <a:pt x="12373" y="5314"/>
                    <a:pt x="12356" y="5337"/>
                  </a:cubicBezTo>
                  <a:cubicBezTo>
                    <a:pt x="12169" y="5592"/>
                    <a:pt x="11931" y="5931"/>
                    <a:pt x="11829" y="6271"/>
                  </a:cubicBezTo>
                  <a:cubicBezTo>
                    <a:pt x="11829" y="6135"/>
                    <a:pt x="11829" y="5982"/>
                    <a:pt x="11829" y="5847"/>
                  </a:cubicBezTo>
                  <a:cubicBezTo>
                    <a:pt x="11931" y="5711"/>
                    <a:pt x="11999" y="5558"/>
                    <a:pt x="12084" y="5405"/>
                  </a:cubicBezTo>
                  <a:cubicBezTo>
                    <a:pt x="12186" y="5235"/>
                    <a:pt x="12288" y="5065"/>
                    <a:pt x="12356" y="4895"/>
                  </a:cubicBezTo>
                  <a:cubicBezTo>
                    <a:pt x="12368" y="4857"/>
                    <a:pt x="12333" y="4837"/>
                    <a:pt x="12308" y="4837"/>
                  </a:cubicBezTo>
                  <a:cubicBezTo>
                    <a:pt x="12299" y="4837"/>
                    <a:pt x="12292" y="4840"/>
                    <a:pt x="12288" y="4844"/>
                  </a:cubicBezTo>
                  <a:cubicBezTo>
                    <a:pt x="12135" y="4980"/>
                    <a:pt x="12033" y="5150"/>
                    <a:pt x="11931" y="5303"/>
                  </a:cubicBezTo>
                  <a:cubicBezTo>
                    <a:pt x="11897" y="5371"/>
                    <a:pt x="11863" y="5439"/>
                    <a:pt x="11829" y="5490"/>
                  </a:cubicBezTo>
                  <a:cubicBezTo>
                    <a:pt x="11829" y="5422"/>
                    <a:pt x="11829" y="5354"/>
                    <a:pt x="11812" y="5269"/>
                  </a:cubicBezTo>
                  <a:cubicBezTo>
                    <a:pt x="11863" y="5184"/>
                    <a:pt x="11880" y="5099"/>
                    <a:pt x="11931" y="5031"/>
                  </a:cubicBezTo>
                  <a:cubicBezTo>
                    <a:pt x="12016" y="4878"/>
                    <a:pt x="12101" y="4725"/>
                    <a:pt x="12186" y="4572"/>
                  </a:cubicBezTo>
                  <a:cubicBezTo>
                    <a:pt x="12212" y="4532"/>
                    <a:pt x="12177" y="4493"/>
                    <a:pt x="12144" y="4493"/>
                  </a:cubicBezTo>
                  <a:cubicBezTo>
                    <a:pt x="12135" y="4493"/>
                    <a:pt x="12125" y="4496"/>
                    <a:pt x="12118" y="4504"/>
                  </a:cubicBezTo>
                  <a:cubicBezTo>
                    <a:pt x="12016" y="4623"/>
                    <a:pt x="11931" y="4725"/>
                    <a:pt x="11846" y="4861"/>
                  </a:cubicBezTo>
                  <a:cubicBezTo>
                    <a:pt x="11897" y="4776"/>
                    <a:pt x="11914" y="4674"/>
                    <a:pt x="11965" y="4589"/>
                  </a:cubicBezTo>
                  <a:cubicBezTo>
                    <a:pt x="12033" y="4436"/>
                    <a:pt x="12135" y="4300"/>
                    <a:pt x="12186" y="4130"/>
                  </a:cubicBezTo>
                  <a:cubicBezTo>
                    <a:pt x="12186" y="4106"/>
                    <a:pt x="12161" y="4074"/>
                    <a:pt x="12135" y="4074"/>
                  </a:cubicBezTo>
                  <a:cubicBezTo>
                    <a:pt x="12123" y="4074"/>
                    <a:pt x="12111" y="4081"/>
                    <a:pt x="12101" y="4096"/>
                  </a:cubicBezTo>
                  <a:cubicBezTo>
                    <a:pt x="11999" y="4232"/>
                    <a:pt x="11897" y="4368"/>
                    <a:pt x="11812" y="4504"/>
                  </a:cubicBezTo>
                  <a:cubicBezTo>
                    <a:pt x="11812" y="4521"/>
                    <a:pt x="11812" y="4521"/>
                    <a:pt x="11795" y="4521"/>
                  </a:cubicBezTo>
                  <a:cubicBezTo>
                    <a:pt x="11795" y="4470"/>
                    <a:pt x="11795" y="4419"/>
                    <a:pt x="11795" y="4368"/>
                  </a:cubicBezTo>
                  <a:cubicBezTo>
                    <a:pt x="11846" y="4283"/>
                    <a:pt x="11863" y="4198"/>
                    <a:pt x="11897" y="4130"/>
                  </a:cubicBezTo>
                  <a:cubicBezTo>
                    <a:pt x="11948" y="3994"/>
                    <a:pt x="11999" y="3875"/>
                    <a:pt x="12050" y="3756"/>
                  </a:cubicBezTo>
                  <a:cubicBezTo>
                    <a:pt x="12062" y="3731"/>
                    <a:pt x="12047" y="3715"/>
                    <a:pt x="12032" y="3715"/>
                  </a:cubicBezTo>
                  <a:cubicBezTo>
                    <a:pt x="12026" y="3715"/>
                    <a:pt x="12020" y="3718"/>
                    <a:pt x="12016" y="3722"/>
                  </a:cubicBezTo>
                  <a:cubicBezTo>
                    <a:pt x="11931" y="3824"/>
                    <a:pt x="11880" y="3926"/>
                    <a:pt x="11829" y="4045"/>
                  </a:cubicBezTo>
                  <a:cubicBezTo>
                    <a:pt x="11812" y="4062"/>
                    <a:pt x="11795" y="4079"/>
                    <a:pt x="11795" y="4113"/>
                  </a:cubicBezTo>
                  <a:cubicBezTo>
                    <a:pt x="11795" y="3994"/>
                    <a:pt x="11778" y="3892"/>
                    <a:pt x="11778" y="3790"/>
                  </a:cubicBezTo>
                  <a:cubicBezTo>
                    <a:pt x="11846" y="3756"/>
                    <a:pt x="11863" y="3688"/>
                    <a:pt x="11897" y="3637"/>
                  </a:cubicBezTo>
                  <a:cubicBezTo>
                    <a:pt x="11931" y="3569"/>
                    <a:pt x="11965" y="3501"/>
                    <a:pt x="11999" y="3433"/>
                  </a:cubicBezTo>
                  <a:cubicBezTo>
                    <a:pt x="12016" y="3399"/>
                    <a:pt x="11965" y="3382"/>
                    <a:pt x="11931" y="3382"/>
                  </a:cubicBezTo>
                  <a:cubicBezTo>
                    <a:pt x="11880" y="3416"/>
                    <a:pt x="11812" y="3484"/>
                    <a:pt x="11778" y="3552"/>
                  </a:cubicBezTo>
                  <a:cubicBezTo>
                    <a:pt x="11744" y="2838"/>
                    <a:pt x="11727" y="2108"/>
                    <a:pt x="11693" y="1394"/>
                  </a:cubicBezTo>
                  <a:close/>
                  <a:moveTo>
                    <a:pt x="11591" y="0"/>
                  </a:moveTo>
                  <a:lnTo>
                    <a:pt x="10469" y="4657"/>
                  </a:lnTo>
                  <a:cubicBezTo>
                    <a:pt x="9093" y="4878"/>
                    <a:pt x="7852" y="5490"/>
                    <a:pt x="6849" y="6356"/>
                  </a:cubicBezTo>
                  <a:lnTo>
                    <a:pt x="4946" y="5354"/>
                  </a:lnTo>
                  <a:lnTo>
                    <a:pt x="5898" y="7325"/>
                  </a:lnTo>
                  <a:cubicBezTo>
                    <a:pt x="5048" y="8379"/>
                    <a:pt x="4487" y="9653"/>
                    <a:pt x="4300" y="11047"/>
                  </a:cubicBezTo>
                  <a:lnTo>
                    <a:pt x="0" y="12186"/>
                  </a:lnTo>
                  <a:lnTo>
                    <a:pt x="4351" y="13290"/>
                  </a:lnTo>
                  <a:cubicBezTo>
                    <a:pt x="4572" y="14633"/>
                    <a:pt x="5167" y="15840"/>
                    <a:pt x="6016" y="16842"/>
                  </a:cubicBezTo>
                  <a:lnTo>
                    <a:pt x="4980" y="18814"/>
                  </a:lnTo>
                  <a:lnTo>
                    <a:pt x="7019" y="17828"/>
                  </a:lnTo>
                  <a:cubicBezTo>
                    <a:pt x="8056" y="18661"/>
                    <a:pt x="9331" y="19239"/>
                    <a:pt x="10724" y="19426"/>
                  </a:cubicBezTo>
                  <a:lnTo>
                    <a:pt x="11948" y="24065"/>
                  </a:lnTo>
                  <a:lnTo>
                    <a:pt x="12916" y="19392"/>
                  </a:lnTo>
                  <a:cubicBezTo>
                    <a:pt x="14259" y="19171"/>
                    <a:pt x="15466" y="18593"/>
                    <a:pt x="16468" y="17760"/>
                  </a:cubicBezTo>
                  <a:lnTo>
                    <a:pt x="18389" y="18678"/>
                  </a:lnTo>
                  <a:lnTo>
                    <a:pt x="17420" y="16825"/>
                  </a:lnTo>
                  <a:cubicBezTo>
                    <a:pt x="18270" y="15806"/>
                    <a:pt x="18865" y="14565"/>
                    <a:pt x="19086" y="13171"/>
                  </a:cubicBezTo>
                  <a:lnTo>
                    <a:pt x="23470" y="12203"/>
                  </a:lnTo>
                  <a:lnTo>
                    <a:pt x="19103" y="10945"/>
                  </a:lnTo>
                  <a:cubicBezTo>
                    <a:pt x="18882" y="9483"/>
                    <a:pt x="18253" y="8175"/>
                    <a:pt x="17335" y="7104"/>
                  </a:cubicBezTo>
                  <a:lnTo>
                    <a:pt x="18304" y="5099"/>
                  </a:lnTo>
                  <a:lnTo>
                    <a:pt x="16316" y="6152"/>
                  </a:lnTo>
                  <a:cubicBezTo>
                    <a:pt x="15313" y="5354"/>
                    <a:pt x="14106" y="4810"/>
                    <a:pt x="12781" y="4623"/>
                  </a:cubicBezTo>
                  <a:lnTo>
                    <a:pt x="11591" y="0"/>
                  </a:ln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1"/>
            <p:cNvSpPr/>
            <p:nvPr/>
          </p:nvSpPr>
          <p:spPr>
            <a:xfrm>
              <a:off x="2358600" y="2122425"/>
              <a:ext cx="92650" cy="199850"/>
            </a:xfrm>
            <a:custGeom>
              <a:avLst/>
              <a:gdLst/>
              <a:ahLst/>
              <a:cxnLst/>
              <a:rect l="l" t="t" r="r" b="b"/>
              <a:pathLst>
                <a:path w="3706" h="7994" extrusionOk="0">
                  <a:moveTo>
                    <a:pt x="1020" y="1157"/>
                  </a:moveTo>
                  <a:lnTo>
                    <a:pt x="1020" y="1157"/>
                  </a:lnTo>
                  <a:cubicBezTo>
                    <a:pt x="1207" y="1225"/>
                    <a:pt x="1411" y="1259"/>
                    <a:pt x="1598" y="1276"/>
                  </a:cubicBezTo>
                  <a:cubicBezTo>
                    <a:pt x="1581" y="1429"/>
                    <a:pt x="1581" y="1582"/>
                    <a:pt x="1564" y="1735"/>
                  </a:cubicBezTo>
                  <a:cubicBezTo>
                    <a:pt x="1479" y="1633"/>
                    <a:pt x="1394" y="1548"/>
                    <a:pt x="1309" y="1446"/>
                  </a:cubicBezTo>
                  <a:cubicBezTo>
                    <a:pt x="1224" y="1361"/>
                    <a:pt x="1122" y="1242"/>
                    <a:pt x="1020" y="1157"/>
                  </a:cubicBezTo>
                  <a:close/>
                  <a:moveTo>
                    <a:pt x="3517" y="0"/>
                  </a:moveTo>
                  <a:cubicBezTo>
                    <a:pt x="3484" y="0"/>
                    <a:pt x="3449" y="11"/>
                    <a:pt x="3416" y="35"/>
                  </a:cubicBezTo>
                  <a:cubicBezTo>
                    <a:pt x="2889" y="477"/>
                    <a:pt x="2448" y="851"/>
                    <a:pt x="1717" y="936"/>
                  </a:cubicBezTo>
                  <a:cubicBezTo>
                    <a:pt x="1649" y="946"/>
                    <a:pt x="1583" y="951"/>
                    <a:pt x="1521" y="951"/>
                  </a:cubicBezTo>
                  <a:cubicBezTo>
                    <a:pt x="942" y="951"/>
                    <a:pt x="571" y="559"/>
                    <a:pt x="34" y="375"/>
                  </a:cubicBezTo>
                  <a:cubicBezTo>
                    <a:pt x="17" y="375"/>
                    <a:pt x="0" y="392"/>
                    <a:pt x="17" y="409"/>
                  </a:cubicBezTo>
                  <a:cubicBezTo>
                    <a:pt x="187" y="681"/>
                    <a:pt x="459" y="885"/>
                    <a:pt x="765" y="1038"/>
                  </a:cubicBezTo>
                  <a:cubicBezTo>
                    <a:pt x="765" y="1055"/>
                    <a:pt x="765" y="1072"/>
                    <a:pt x="782" y="1072"/>
                  </a:cubicBezTo>
                  <a:cubicBezTo>
                    <a:pt x="1088" y="1276"/>
                    <a:pt x="1275" y="1667"/>
                    <a:pt x="1564" y="1922"/>
                  </a:cubicBezTo>
                  <a:cubicBezTo>
                    <a:pt x="1547" y="2092"/>
                    <a:pt x="1547" y="2279"/>
                    <a:pt x="1530" y="2449"/>
                  </a:cubicBezTo>
                  <a:cubicBezTo>
                    <a:pt x="1445" y="2347"/>
                    <a:pt x="1343" y="2262"/>
                    <a:pt x="1258" y="2160"/>
                  </a:cubicBezTo>
                  <a:cubicBezTo>
                    <a:pt x="1105" y="1990"/>
                    <a:pt x="935" y="1820"/>
                    <a:pt x="765" y="1667"/>
                  </a:cubicBezTo>
                  <a:cubicBezTo>
                    <a:pt x="754" y="1659"/>
                    <a:pt x="742" y="1656"/>
                    <a:pt x="732" y="1656"/>
                  </a:cubicBezTo>
                  <a:cubicBezTo>
                    <a:pt x="695" y="1656"/>
                    <a:pt x="671" y="1695"/>
                    <a:pt x="697" y="1735"/>
                  </a:cubicBezTo>
                  <a:cubicBezTo>
                    <a:pt x="850" y="1905"/>
                    <a:pt x="1003" y="2075"/>
                    <a:pt x="1156" y="2262"/>
                  </a:cubicBezTo>
                  <a:cubicBezTo>
                    <a:pt x="1275" y="2381"/>
                    <a:pt x="1394" y="2534"/>
                    <a:pt x="1530" y="2636"/>
                  </a:cubicBezTo>
                  <a:cubicBezTo>
                    <a:pt x="1513" y="3366"/>
                    <a:pt x="1513" y="4080"/>
                    <a:pt x="1513" y="4794"/>
                  </a:cubicBezTo>
                  <a:cubicBezTo>
                    <a:pt x="1513" y="4794"/>
                    <a:pt x="1513" y="4811"/>
                    <a:pt x="1513" y="4811"/>
                  </a:cubicBezTo>
                  <a:cubicBezTo>
                    <a:pt x="1496" y="4828"/>
                    <a:pt x="1513" y="4862"/>
                    <a:pt x="1530" y="4879"/>
                  </a:cubicBezTo>
                  <a:cubicBezTo>
                    <a:pt x="1530" y="5389"/>
                    <a:pt x="1547" y="5916"/>
                    <a:pt x="1564" y="6426"/>
                  </a:cubicBezTo>
                  <a:cubicBezTo>
                    <a:pt x="1530" y="6511"/>
                    <a:pt x="1513" y="6596"/>
                    <a:pt x="1547" y="6681"/>
                  </a:cubicBezTo>
                  <a:cubicBezTo>
                    <a:pt x="1564" y="6681"/>
                    <a:pt x="1564" y="6698"/>
                    <a:pt x="1581" y="6698"/>
                  </a:cubicBezTo>
                  <a:cubicBezTo>
                    <a:pt x="1598" y="7122"/>
                    <a:pt x="1615" y="7547"/>
                    <a:pt x="1632" y="7955"/>
                  </a:cubicBezTo>
                  <a:cubicBezTo>
                    <a:pt x="1632" y="7981"/>
                    <a:pt x="1649" y="7993"/>
                    <a:pt x="1666" y="7993"/>
                  </a:cubicBezTo>
                  <a:cubicBezTo>
                    <a:pt x="1683" y="7993"/>
                    <a:pt x="1700" y="7981"/>
                    <a:pt x="1700" y="7955"/>
                  </a:cubicBezTo>
                  <a:cubicBezTo>
                    <a:pt x="1700" y="7938"/>
                    <a:pt x="1700" y="7904"/>
                    <a:pt x="1700" y="7887"/>
                  </a:cubicBezTo>
                  <a:lnTo>
                    <a:pt x="1768" y="7887"/>
                  </a:lnTo>
                  <a:cubicBezTo>
                    <a:pt x="1836" y="7853"/>
                    <a:pt x="1853" y="7768"/>
                    <a:pt x="1870" y="7700"/>
                  </a:cubicBezTo>
                  <a:cubicBezTo>
                    <a:pt x="1904" y="7598"/>
                    <a:pt x="1955" y="7513"/>
                    <a:pt x="2023" y="7445"/>
                  </a:cubicBezTo>
                  <a:cubicBezTo>
                    <a:pt x="2073" y="7370"/>
                    <a:pt x="2003" y="7295"/>
                    <a:pt x="1935" y="7295"/>
                  </a:cubicBezTo>
                  <a:cubicBezTo>
                    <a:pt x="1911" y="7295"/>
                    <a:pt x="1888" y="7304"/>
                    <a:pt x="1870" y="7326"/>
                  </a:cubicBezTo>
                  <a:cubicBezTo>
                    <a:pt x="1819" y="7360"/>
                    <a:pt x="1768" y="7445"/>
                    <a:pt x="1717" y="7530"/>
                  </a:cubicBezTo>
                  <a:cubicBezTo>
                    <a:pt x="1717" y="7445"/>
                    <a:pt x="1717" y="7377"/>
                    <a:pt x="1717" y="7292"/>
                  </a:cubicBezTo>
                  <a:cubicBezTo>
                    <a:pt x="1870" y="7258"/>
                    <a:pt x="1921" y="7071"/>
                    <a:pt x="1989" y="6952"/>
                  </a:cubicBezTo>
                  <a:cubicBezTo>
                    <a:pt x="2091" y="6782"/>
                    <a:pt x="2193" y="6613"/>
                    <a:pt x="2295" y="6443"/>
                  </a:cubicBezTo>
                  <a:cubicBezTo>
                    <a:pt x="2333" y="6391"/>
                    <a:pt x="2284" y="6340"/>
                    <a:pt x="2229" y="6340"/>
                  </a:cubicBezTo>
                  <a:cubicBezTo>
                    <a:pt x="2211" y="6340"/>
                    <a:pt x="2192" y="6345"/>
                    <a:pt x="2176" y="6358"/>
                  </a:cubicBezTo>
                  <a:cubicBezTo>
                    <a:pt x="2023" y="6477"/>
                    <a:pt x="1921" y="6630"/>
                    <a:pt x="1802" y="6782"/>
                  </a:cubicBezTo>
                  <a:cubicBezTo>
                    <a:pt x="1785" y="6816"/>
                    <a:pt x="1768" y="6833"/>
                    <a:pt x="1734" y="6867"/>
                  </a:cubicBezTo>
                  <a:cubicBezTo>
                    <a:pt x="1751" y="6799"/>
                    <a:pt x="1751" y="6731"/>
                    <a:pt x="1751" y="6647"/>
                  </a:cubicBezTo>
                  <a:cubicBezTo>
                    <a:pt x="1785" y="6613"/>
                    <a:pt x="1802" y="6545"/>
                    <a:pt x="1836" y="6494"/>
                  </a:cubicBezTo>
                  <a:cubicBezTo>
                    <a:pt x="1904" y="6375"/>
                    <a:pt x="1989" y="6273"/>
                    <a:pt x="2074" y="6171"/>
                  </a:cubicBezTo>
                  <a:cubicBezTo>
                    <a:pt x="2227" y="6001"/>
                    <a:pt x="2380" y="5831"/>
                    <a:pt x="2499" y="5627"/>
                  </a:cubicBezTo>
                  <a:cubicBezTo>
                    <a:pt x="2536" y="5576"/>
                    <a:pt x="2481" y="5517"/>
                    <a:pt x="2429" y="5517"/>
                  </a:cubicBezTo>
                  <a:cubicBezTo>
                    <a:pt x="2411" y="5517"/>
                    <a:pt x="2393" y="5524"/>
                    <a:pt x="2380" y="5542"/>
                  </a:cubicBezTo>
                  <a:cubicBezTo>
                    <a:pt x="2193" y="5729"/>
                    <a:pt x="1989" y="5882"/>
                    <a:pt x="1819" y="6086"/>
                  </a:cubicBezTo>
                  <a:cubicBezTo>
                    <a:pt x="1802" y="6103"/>
                    <a:pt x="1785" y="6120"/>
                    <a:pt x="1768" y="6137"/>
                  </a:cubicBezTo>
                  <a:cubicBezTo>
                    <a:pt x="1768" y="6103"/>
                    <a:pt x="1768" y="6086"/>
                    <a:pt x="1768" y="6052"/>
                  </a:cubicBezTo>
                  <a:cubicBezTo>
                    <a:pt x="1853" y="6001"/>
                    <a:pt x="1887" y="5933"/>
                    <a:pt x="1955" y="5865"/>
                  </a:cubicBezTo>
                  <a:cubicBezTo>
                    <a:pt x="2057" y="5746"/>
                    <a:pt x="2159" y="5644"/>
                    <a:pt x="2244" y="5525"/>
                  </a:cubicBezTo>
                  <a:cubicBezTo>
                    <a:pt x="2397" y="5372"/>
                    <a:pt x="2584" y="5168"/>
                    <a:pt x="2618" y="4947"/>
                  </a:cubicBezTo>
                  <a:cubicBezTo>
                    <a:pt x="2630" y="4909"/>
                    <a:pt x="2595" y="4861"/>
                    <a:pt x="2555" y="4861"/>
                  </a:cubicBezTo>
                  <a:cubicBezTo>
                    <a:pt x="2542" y="4861"/>
                    <a:pt x="2528" y="4866"/>
                    <a:pt x="2516" y="4879"/>
                  </a:cubicBezTo>
                  <a:cubicBezTo>
                    <a:pt x="2329" y="4998"/>
                    <a:pt x="2176" y="5219"/>
                    <a:pt x="2023" y="5406"/>
                  </a:cubicBezTo>
                  <a:cubicBezTo>
                    <a:pt x="1955" y="5474"/>
                    <a:pt x="1870" y="5542"/>
                    <a:pt x="1785" y="5627"/>
                  </a:cubicBezTo>
                  <a:cubicBezTo>
                    <a:pt x="1785" y="5576"/>
                    <a:pt x="1785" y="5542"/>
                    <a:pt x="1785" y="5491"/>
                  </a:cubicBezTo>
                  <a:cubicBezTo>
                    <a:pt x="1955" y="5321"/>
                    <a:pt x="2074" y="5083"/>
                    <a:pt x="2210" y="4896"/>
                  </a:cubicBezTo>
                  <a:cubicBezTo>
                    <a:pt x="2397" y="4641"/>
                    <a:pt x="2618" y="4420"/>
                    <a:pt x="2822" y="4165"/>
                  </a:cubicBezTo>
                  <a:cubicBezTo>
                    <a:pt x="2851" y="4121"/>
                    <a:pt x="2804" y="4077"/>
                    <a:pt x="2758" y="4077"/>
                  </a:cubicBezTo>
                  <a:cubicBezTo>
                    <a:pt x="2751" y="4077"/>
                    <a:pt x="2743" y="4078"/>
                    <a:pt x="2737" y="4080"/>
                  </a:cubicBezTo>
                  <a:cubicBezTo>
                    <a:pt x="2465" y="4216"/>
                    <a:pt x="2261" y="4454"/>
                    <a:pt x="2074" y="4675"/>
                  </a:cubicBezTo>
                  <a:cubicBezTo>
                    <a:pt x="1989" y="4760"/>
                    <a:pt x="1887" y="4879"/>
                    <a:pt x="1802" y="4981"/>
                  </a:cubicBezTo>
                  <a:cubicBezTo>
                    <a:pt x="1802" y="4930"/>
                    <a:pt x="1802" y="4862"/>
                    <a:pt x="1802" y="4794"/>
                  </a:cubicBezTo>
                  <a:cubicBezTo>
                    <a:pt x="1938" y="4658"/>
                    <a:pt x="2057" y="4471"/>
                    <a:pt x="2159" y="4335"/>
                  </a:cubicBezTo>
                  <a:cubicBezTo>
                    <a:pt x="2363" y="4097"/>
                    <a:pt x="2584" y="3859"/>
                    <a:pt x="2822" y="3638"/>
                  </a:cubicBezTo>
                  <a:cubicBezTo>
                    <a:pt x="2852" y="3608"/>
                    <a:pt x="2828" y="3551"/>
                    <a:pt x="2786" y="3551"/>
                  </a:cubicBezTo>
                  <a:cubicBezTo>
                    <a:pt x="2781" y="3551"/>
                    <a:pt x="2776" y="3552"/>
                    <a:pt x="2771" y="3553"/>
                  </a:cubicBezTo>
                  <a:cubicBezTo>
                    <a:pt x="2516" y="3655"/>
                    <a:pt x="2312" y="3859"/>
                    <a:pt x="2108" y="4080"/>
                  </a:cubicBezTo>
                  <a:cubicBezTo>
                    <a:pt x="2006" y="4199"/>
                    <a:pt x="1904" y="4318"/>
                    <a:pt x="1802" y="4437"/>
                  </a:cubicBezTo>
                  <a:cubicBezTo>
                    <a:pt x="1802" y="4369"/>
                    <a:pt x="1802" y="4301"/>
                    <a:pt x="1802" y="4250"/>
                  </a:cubicBezTo>
                  <a:cubicBezTo>
                    <a:pt x="1972" y="4097"/>
                    <a:pt x="2125" y="3893"/>
                    <a:pt x="2278" y="3723"/>
                  </a:cubicBezTo>
                  <a:cubicBezTo>
                    <a:pt x="2499" y="3502"/>
                    <a:pt x="2720" y="3264"/>
                    <a:pt x="2923" y="3027"/>
                  </a:cubicBezTo>
                  <a:cubicBezTo>
                    <a:pt x="2950" y="3000"/>
                    <a:pt x="2926" y="2964"/>
                    <a:pt x="2890" y="2964"/>
                  </a:cubicBezTo>
                  <a:cubicBezTo>
                    <a:pt x="2879" y="2964"/>
                    <a:pt x="2867" y="2968"/>
                    <a:pt x="2855" y="2976"/>
                  </a:cubicBezTo>
                  <a:cubicBezTo>
                    <a:pt x="2601" y="3163"/>
                    <a:pt x="2363" y="3366"/>
                    <a:pt x="2142" y="3587"/>
                  </a:cubicBezTo>
                  <a:cubicBezTo>
                    <a:pt x="2040" y="3689"/>
                    <a:pt x="1921" y="3791"/>
                    <a:pt x="1819" y="3910"/>
                  </a:cubicBezTo>
                  <a:cubicBezTo>
                    <a:pt x="1819" y="3842"/>
                    <a:pt x="1819" y="3774"/>
                    <a:pt x="1819" y="3723"/>
                  </a:cubicBezTo>
                  <a:cubicBezTo>
                    <a:pt x="2023" y="3553"/>
                    <a:pt x="2193" y="3332"/>
                    <a:pt x="2397" y="3146"/>
                  </a:cubicBezTo>
                  <a:cubicBezTo>
                    <a:pt x="2652" y="2908"/>
                    <a:pt x="2906" y="2653"/>
                    <a:pt x="3127" y="2381"/>
                  </a:cubicBezTo>
                  <a:cubicBezTo>
                    <a:pt x="3155" y="2339"/>
                    <a:pt x="3127" y="2287"/>
                    <a:pt x="3087" y="2287"/>
                  </a:cubicBezTo>
                  <a:cubicBezTo>
                    <a:pt x="3079" y="2287"/>
                    <a:pt x="3069" y="2289"/>
                    <a:pt x="3059" y="2296"/>
                  </a:cubicBezTo>
                  <a:cubicBezTo>
                    <a:pt x="2771" y="2517"/>
                    <a:pt x="2499" y="2755"/>
                    <a:pt x="2227" y="2993"/>
                  </a:cubicBezTo>
                  <a:cubicBezTo>
                    <a:pt x="2091" y="3095"/>
                    <a:pt x="1938" y="3214"/>
                    <a:pt x="1802" y="3349"/>
                  </a:cubicBezTo>
                  <a:cubicBezTo>
                    <a:pt x="1802" y="3315"/>
                    <a:pt x="1802" y="3281"/>
                    <a:pt x="1802" y="3247"/>
                  </a:cubicBezTo>
                  <a:cubicBezTo>
                    <a:pt x="2057" y="3044"/>
                    <a:pt x="2261" y="2789"/>
                    <a:pt x="2516" y="2585"/>
                  </a:cubicBezTo>
                  <a:cubicBezTo>
                    <a:pt x="2737" y="2381"/>
                    <a:pt x="3008" y="2194"/>
                    <a:pt x="3178" y="1939"/>
                  </a:cubicBezTo>
                  <a:cubicBezTo>
                    <a:pt x="3206" y="1911"/>
                    <a:pt x="3177" y="1883"/>
                    <a:pt x="3147" y="1883"/>
                  </a:cubicBezTo>
                  <a:cubicBezTo>
                    <a:pt x="3140" y="1883"/>
                    <a:pt x="3134" y="1885"/>
                    <a:pt x="3127" y="1888"/>
                  </a:cubicBezTo>
                  <a:cubicBezTo>
                    <a:pt x="2839" y="2058"/>
                    <a:pt x="2567" y="2279"/>
                    <a:pt x="2312" y="2483"/>
                  </a:cubicBezTo>
                  <a:cubicBezTo>
                    <a:pt x="2142" y="2602"/>
                    <a:pt x="1955" y="2755"/>
                    <a:pt x="1802" y="2925"/>
                  </a:cubicBezTo>
                  <a:cubicBezTo>
                    <a:pt x="1802" y="2908"/>
                    <a:pt x="1802" y="2908"/>
                    <a:pt x="1802" y="2891"/>
                  </a:cubicBezTo>
                  <a:cubicBezTo>
                    <a:pt x="2040" y="2704"/>
                    <a:pt x="2210" y="2432"/>
                    <a:pt x="2448" y="2228"/>
                  </a:cubicBezTo>
                  <a:cubicBezTo>
                    <a:pt x="2703" y="2007"/>
                    <a:pt x="2991" y="1820"/>
                    <a:pt x="3212" y="1565"/>
                  </a:cubicBezTo>
                  <a:cubicBezTo>
                    <a:pt x="3240" y="1537"/>
                    <a:pt x="3223" y="1509"/>
                    <a:pt x="3197" y="1509"/>
                  </a:cubicBezTo>
                  <a:cubicBezTo>
                    <a:pt x="3191" y="1509"/>
                    <a:pt x="3185" y="1511"/>
                    <a:pt x="3178" y="1514"/>
                  </a:cubicBezTo>
                  <a:cubicBezTo>
                    <a:pt x="2855" y="1650"/>
                    <a:pt x="2567" y="1871"/>
                    <a:pt x="2312" y="2092"/>
                  </a:cubicBezTo>
                  <a:cubicBezTo>
                    <a:pt x="2261" y="2126"/>
                    <a:pt x="2227" y="2160"/>
                    <a:pt x="2193" y="2194"/>
                  </a:cubicBezTo>
                  <a:cubicBezTo>
                    <a:pt x="2244" y="2109"/>
                    <a:pt x="2312" y="2041"/>
                    <a:pt x="2380" y="1973"/>
                  </a:cubicBezTo>
                  <a:cubicBezTo>
                    <a:pt x="2618" y="1718"/>
                    <a:pt x="2872" y="1480"/>
                    <a:pt x="3161" y="1276"/>
                  </a:cubicBezTo>
                  <a:cubicBezTo>
                    <a:pt x="3178" y="1276"/>
                    <a:pt x="3161" y="1242"/>
                    <a:pt x="3144" y="1242"/>
                  </a:cubicBezTo>
                  <a:cubicBezTo>
                    <a:pt x="2855" y="1327"/>
                    <a:pt x="2618" y="1514"/>
                    <a:pt x="2380" y="1718"/>
                  </a:cubicBezTo>
                  <a:cubicBezTo>
                    <a:pt x="2323" y="1761"/>
                    <a:pt x="2254" y="1815"/>
                    <a:pt x="2194" y="1881"/>
                  </a:cubicBezTo>
                  <a:lnTo>
                    <a:pt x="2194" y="1881"/>
                  </a:lnTo>
                  <a:cubicBezTo>
                    <a:pt x="2284" y="1776"/>
                    <a:pt x="2374" y="1672"/>
                    <a:pt x="2465" y="1582"/>
                  </a:cubicBezTo>
                  <a:cubicBezTo>
                    <a:pt x="2703" y="1327"/>
                    <a:pt x="2974" y="1106"/>
                    <a:pt x="3263" y="902"/>
                  </a:cubicBezTo>
                  <a:cubicBezTo>
                    <a:pt x="3289" y="889"/>
                    <a:pt x="3276" y="857"/>
                    <a:pt x="3253" y="857"/>
                  </a:cubicBezTo>
                  <a:cubicBezTo>
                    <a:pt x="3246" y="857"/>
                    <a:pt x="3238" y="860"/>
                    <a:pt x="3229" y="868"/>
                  </a:cubicBezTo>
                  <a:cubicBezTo>
                    <a:pt x="3110" y="936"/>
                    <a:pt x="2991" y="1021"/>
                    <a:pt x="2872" y="1106"/>
                  </a:cubicBezTo>
                  <a:cubicBezTo>
                    <a:pt x="2906" y="1038"/>
                    <a:pt x="2957" y="970"/>
                    <a:pt x="2991" y="885"/>
                  </a:cubicBezTo>
                  <a:cubicBezTo>
                    <a:pt x="3280" y="715"/>
                    <a:pt x="3535" y="494"/>
                    <a:pt x="3654" y="222"/>
                  </a:cubicBezTo>
                  <a:cubicBezTo>
                    <a:pt x="3706" y="106"/>
                    <a:pt x="3620" y="0"/>
                    <a:pt x="351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1"/>
            <p:cNvSpPr/>
            <p:nvPr/>
          </p:nvSpPr>
          <p:spPr>
            <a:xfrm>
              <a:off x="2518625" y="2217525"/>
              <a:ext cx="12175" cy="7975"/>
            </a:xfrm>
            <a:custGeom>
              <a:avLst/>
              <a:gdLst/>
              <a:ahLst/>
              <a:cxnLst/>
              <a:rect l="l" t="t" r="r" b="b"/>
              <a:pathLst>
                <a:path w="487" h="319" extrusionOk="0">
                  <a:moveTo>
                    <a:pt x="179" y="1"/>
                  </a:moveTo>
                  <a:cubicBezTo>
                    <a:pt x="49" y="1"/>
                    <a:pt x="0" y="196"/>
                    <a:pt x="142" y="259"/>
                  </a:cubicBezTo>
                  <a:cubicBezTo>
                    <a:pt x="193" y="276"/>
                    <a:pt x="244" y="293"/>
                    <a:pt x="295" y="310"/>
                  </a:cubicBezTo>
                  <a:cubicBezTo>
                    <a:pt x="310" y="316"/>
                    <a:pt x="324" y="318"/>
                    <a:pt x="337" y="318"/>
                  </a:cubicBezTo>
                  <a:cubicBezTo>
                    <a:pt x="444" y="318"/>
                    <a:pt x="486" y="150"/>
                    <a:pt x="380" y="89"/>
                  </a:cubicBezTo>
                  <a:cubicBezTo>
                    <a:pt x="329" y="55"/>
                    <a:pt x="278" y="21"/>
                    <a:pt x="210" y="4"/>
                  </a:cubicBezTo>
                  <a:cubicBezTo>
                    <a:pt x="200" y="2"/>
                    <a:pt x="189" y="1"/>
                    <a:pt x="17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1"/>
            <p:cNvSpPr/>
            <p:nvPr/>
          </p:nvSpPr>
          <p:spPr>
            <a:xfrm>
              <a:off x="2529600" y="2224250"/>
              <a:ext cx="9950" cy="6625"/>
            </a:xfrm>
            <a:custGeom>
              <a:avLst/>
              <a:gdLst/>
              <a:ahLst/>
              <a:cxnLst/>
              <a:rect l="l" t="t" r="r" b="b"/>
              <a:pathLst>
                <a:path w="398" h="265" extrusionOk="0">
                  <a:moveTo>
                    <a:pt x="196" y="1"/>
                  </a:moveTo>
                  <a:cubicBezTo>
                    <a:pt x="159" y="1"/>
                    <a:pt x="122" y="17"/>
                    <a:pt x="94" y="58"/>
                  </a:cubicBezTo>
                  <a:cubicBezTo>
                    <a:pt x="77" y="58"/>
                    <a:pt x="77" y="75"/>
                    <a:pt x="77" y="75"/>
                  </a:cubicBezTo>
                  <a:cubicBezTo>
                    <a:pt x="1" y="165"/>
                    <a:pt x="97" y="264"/>
                    <a:pt x="193" y="264"/>
                  </a:cubicBezTo>
                  <a:cubicBezTo>
                    <a:pt x="225" y="264"/>
                    <a:pt x="256" y="253"/>
                    <a:pt x="281" y="228"/>
                  </a:cubicBezTo>
                  <a:cubicBezTo>
                    <a:pt x="281" y="228"/>
                    <a:pt x="281" y="228"/>
                    <a:pt x="298" y="211"/>
                  </a:cubicBezTo>
                  <a:cubicBezTo>
                    <a:pt x="398" y="124"/>
                    <a:pt x="297" y="1"/>
                    <a:pt x="19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1"/>
            <p:cNvSpPr/>
            <p:nvPr/>
          </p:nvSpPr>
          <p:spPr>
            <a:xfrm>
              <a:off x="2504325" y="1974425"/>
              <a:ext cx="9950" cy="19925"/>
            </a:xfrm>
            <a:custGeom>
              <a:avLst/>
              <a:gdLst/>
              <a:ahLst/>
              <a:cxnLst/>
              <a:rect l="l" t="t" r="r" b="b"/>
              <a:pathLst>
                <a:path w="398" h="797" extrusionOk="0">
                  <a:moveTo>
                    <a:pt x="135" y="0"/>
                  </a:moveTo>
                  <a:cubicBezTo>
                    <a:pt x="111" y="0"/>
                    <a:pt x="87" y="13"/>
                    <a:pt x="69" y="41"/>
                  </a:cubicBezTo>
                  <a:cubicBezTo>
                    <a:pt x="1" y="143"/>
                    <a:pt x="52" y="262"/>
                    <a:pt x="86" y="364"/>
                  </a:cubicBezTo>
                  <a:cubicBezTo>
                    <a:pt x="120" y="517"/>
                    <a:pt x="188" y="653"/>
                    <a:pt x="256" y="772"/>
                  </a:cubicBezTo>
                  <a:cubicBezTo>
                    <a:pt x="267" y="789"/>
                    <a:pt x="288" y="796"/>
                    <a:pt x="309" y="796"/>
                  </a:cubicBezTo>
                  <a:cubicBezTo>
                    <a:pt x="352" y="796"/>
                    <a:pt x="397" y="766"/>
                    <a:pt x="375" y="721"/>
                  </a:cubicBezTo>
                  <a:cubicBezTo>
                    <a:pt x="341" y="602"/>
                    <a:pt x="307" y="483"/>
                    <a:pt x="273" y="364"/>
                  </a:cubicBezTo>
                  <a:cubicBezTo>
                    <a:pt x="256" y="262"/>
                    <a:pt x="273" y="109"/>
                    <a:pt x="188" y="24"/>
                  </a:cubicBezTo>
                  <a:cubicBezTo>
                    <a:pt x="172" y="9"/>
                    <a:pt x="154" y="0"/>
                    <a:pt x="13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1"/>
            <p:cNvSpPr/>
            <p:nvPr/>
          </p:nvSpPr>
          <p:spPr>
            <a:xfrm>
              <a:off x="2516225" y="1964600"/>
              <a:ext cx="7250" cy="16500"/>
            </a:xfrm>
            <a:custGeom>
              <a:avLst/>
              <a:gdLst/>
              <a:ahLst/>
              <a:cxnLst/>
              <a:rect l="l" t="t" r="r" b="b"/>
              <a:pathLst>
                <a:path w="290" h="660" extrusionOk="0">
                  <a:moveTo>
                    <a:pt x="136" y="1"/>
                  </a:moveTo>
                  <a:cubicBezTo>
                    <a:pt x="115" y="1"/>
                    <a:pt x="94" y="9"/>
                    <a:pt x="68" y="26"/>
                  </a:cubicBezTo>
                  <a:cubicBezTo>
                    <a:pt x="1" y="94"/>
                    <a:pt x="17" y="196"/>
                    <a:pt x="34" y="298"/>
                  </a:cubicBezTo>
                  <a:cubicBezTo>
                    <a:pt x="34" y="400"/>
                    <a:pt x="34" y="536"/>
                    <a:pt x="102" y="621"/>
                  </a:cubicBezTo>
                  <a:cubicBezTo>
                    <a:pt x="111" y="647"/>
                    <a:pt x="132" y="659"/>
                    <a:pt x="156" y="659"/>
                  </a:cubicBezTo>
                  <a:cubicBezTo>
                    <a:pt x="179" y="659"/>
                    <a:pt x="204" y="647"/>
                    <a:pt x="221" y="621"/>
                  </a:cubicBezTo>
                  <a:cubicBezTo>
                    <a:pt x="272" y="536"/>
                    <a:pt x="255" y="434"/>
                    <a:pt x="255" y="349"/>
                  </a:cubicBezTo>
                  <a:cubicBezTo>
                    <a:pt x="272" y="247"/>
                    <a:pt x="289" y="94"/>
                    <a:pt x="204" y="26"/>
                  </a:cubicBezTo>
                  <a:cubicBezTo>
                    <a:pt x="179" y="9"/>
                    <a:pt x="158" y="1"/>
                    <a:pt x="13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1"/>
            <p:cNvSpPr/>
            <p:nvPr/>
          </p:nvSpPr>
          <p:spPr>
            <a:xfrm>
              <a:off x="2526000" y="1958975"/>
              <a:ext cx="5550" cy="11050"/>
            </a:xfrm>
            <a:custGeom>
              <a:avLst/>
              <a:gdLst/>
              <a:ahLst/>
              <a:cxnLst/>
              <a:rect l="l" t="t" r="r" b="b"/>
              <a:pathLst>
                <a:path w="222" h="442" extrusionOk="0">
                  <a:moveTo>
                    <a:pt x="102" y="1"/>
                  </a:moveTo>
                  <a:cubicBezTo>
                    <a:pt x="90" y="1"/>
                    <a:pt x="77" y="5"/>
                    <a:pt x="68" y="13"/>
                  </a:cubicBezTo>
                  <a:cubicBezTo>
                    <a:pt x="68" y="13"/>
                    <a:pt x="51" y="13"/>
                    <a:pt x="51" y="30"/>
                  </a:cubicBezTo>
                  <a:cubicBezTo>
                    <a:pt x="17" y="47"/>
                    <a:pt x="0" y="81"/>
                    <a:pt x="0" y="115"/>
                  </a:cubicBezTo>
                  <a:cubicBezTo>
                    <a:pt x="0" y="200"/>
                    <a:pt x="0" y="285"/>
                    <a:pt x="0" y="353"/>
                  </a:cubicBezTo>
                  <a:cubicBezTo>
                    <a:pt x="0" y="411"/>
                    <a:pt x="44" y="442"/>
                    <a:pt x="88" y="442"/>
                  </a:cubicBezTo>
                  <a:cubicBezTo>
                    <a:pt x="122" y="442"/>
                    <a:pt x="156" y="424"/>
                    <a:pt x="170" y="387"/>
                  </a:cubicBezTo>
                  <a:cubicBezTo>
                    <a:pt x="204" y="302"/>
                    <a:pt x="204" y="217"/>
                    <a:pt x="221" y="115"/>
                  </a:cubicBezTo>
                  <a:cubicBezTo>
                    <a:pt x="221" y="81"/>
                    <a:pt x="187" y="47"/>
                    <a:pt x="153" y="30"/>
                  </a:cubicBezTo>
                  <a:cubicBezTo>
                    <a:pt x="153" y="13"/>
                    <a:pt x="153" y="13"/>
                    <a:pt x="136" y="13"/>
                  </a:cubicBezTo>
                  <a:cubicBezTo>
                    <a:pt x="128" y="5"/>
                    <a:pt x="115" y="1"/>
                    <a:pt x="10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1"/>
            <p:cNvSpPr/>
            <p:nvPr/>
          </p:nvSpPr>
          <p:spPr>
            <a:xfrm>
              <a:off x="2456750" y="2062850"/>
              <a:ext cx="29075" cy="37625"/>
            </a:xfrm>
            <a:custGeom>
              <a:avLst/>
              <a:gdLst/>
              <a:ahLst/>
              <a:cxnLst/>
              <a:rect l="l" t="t" r="r" b="b"/>
              <a:pathLst>
                <a:path w="1163" h="1505" extrusionOk="0">
                  <a:moveTo>
                    <a:pt x="1100" y="1"/>
                  </a:moveTo>
                  <a:cubicBezTo>
                    <a:pt x="1085" y="1"/>
                    <a:pt x="1069" y="7"/>
                    <a:pt x="1054" y="22"/>
                  </a:cubicBezTo>
                  <a:cubicBezTo>
                    <a:pt x="833" y="260"/>
                    <a:pt x="578" y="481"/>
                    <a:pt x="374" y="736"/>
                  </a:cubicBezTo>
                  <a:cubicBezTo>
                    <a:pt x="221" y="906"/>
                    <a:pt x="0" y="1178"/>
                    <a:pt x="34" y="1433"/>
                  </a:cubicBezTo>
                  <a:cubicBezTo>
                    <a:pt x="34" y="1469"/>
                    <a:pt x="68" y="1505"/>
                    <a:pt x="106" y="1505"/>
                  </a:cubicBezTo>
                  <a:cubicBezTo>
                    <a:pt x="122" y="1505"/>
                    <a:pt x="138" y="1499"/>
                    <a:pt x="153" y="1484"/>
                  </a:cubicBezTo>
                  <a:cubicBezTo>
                    <a:pt x="221" y="1399"/>
                    <a:pt x="255" y="1297"/>
                    <a:pt x="306" y="1195"/>
                  </a:cubicBezTo>
                  <a:cubicBezTo>
                    <a:pt x="391" y="1025"/>
                    <a:pt x="510" y="889"/>
                    <a:pt x="629" y="736"/>
                  </a:cubicBezTo>
                  <a:cubicBezTo>
                    <a:pt x="816" y="532"/>
                    <a:pt x="986" y="328"/>
                    <a:pt x="1139" y="73"/>
                  </a:cubicBezTo>
                  <a:cubicBezTo>
                    <a:pt x="1163" y="37"/>
                    <a:pt x="1136" y="1"/>
                    <a:pt x="110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1"/>
            <p:cNvSpPr/>
            <p:nvPr/>
          </p:nvSpPr>
          <p:spPr>
            <a:xfrm>
              <a:off x="2464400" y="2063800"/>
              <a:ext cx="193750" cy="54450"/>
            </a:xfrm>
            <a:custGeom>
              <a:avLst/>
              <a:gdLst/>
              <a:ahLst/>
              <a:cxnLst/>
              <a:rect l="l" t="t" r="r" b="b"/>
              <a:pathLst>
                <a:path w="7750" h="2178" extrusionOk="0">
                  <a:moveTo>
                    <a:pt x="1296" y="0"/>
                  </a:moveTo>
                  <a:cubicBezTo>
                    <a:pt x="1284" y="0"/>
                    <a:pt x="1270" y="6"/>
                    <a:pt x="1258" y="18"/>
                  </a:cubicBezTo>
                  <a:cubicBezTo>
                    <a:pt x="1003" y="256"/>
                    <a:pt x="765" y="494"/>
                    <a:pt x="544" y="749"/>
                  </a:cubicBezTo>
                  <a:cubicBezTo>
                    <a:pt x="425" y="902"/>
                    <a:pt x="238" y="1140"/>
                    <a:pt x="221" y="1344"/>
                  </a:cubicBezTo>
                  <a:lnTo>
                    <a:pt x="17" y="1344"/>
                  </a:lnTo>
                  <a:cubicBezTo>
                    <a:pt x="0" y="1344"/>
                    <a:pt x="0" y="1361"/>
                    <a:pt x="0" y="1361"/>
                  </a:cubicBezTo>
                  <a:cubicBezTo>
                    <a:pt x="238" y="1582"/>
                    <a:pt x="612" y="1650"/>
                    <a:pt x="1003" y="1650"/>
                  </a:cubicBezTo>
                  <a:cubicBezTo>
                    <a:pt x="1003" y="1667"/>
                    <a:pt x="1003" y="1684"/>
                    <a:pt x="1020" y="1701"/>
                  </a:cubicBezTo>
                  <a:cubicBezTo>
                    <a:pt x="1156" y="1786"/>
                    <a:pt x="1292" y="1888"/>
                    <a:pt x="1411" y="1973"/>
                  </a:cubicBezTo>
                  <a:cubicBezTo>
                    <a:pt x="1507" y="2053"/>
                    <a:pt x="1618" y="2178"/>
                    <a:pt x="1744" y="2178"/>
                  </a:cubicBezTo>
                  <a:cubicBezTo>
                    <a:pt x="1752" y="2178"/>
                    <a:pt x="1760" y="2177"/>
                    <a:pt x="1768" y="2176"/>
                  </a:cubicBezTo>
                  <a:cubicBezTo>
                    <a:pt x="1802" y="2176"/>
                    <a:pt x="1836" y="2142"/>
                    <a:pt x="1819" y="2108"/>
                  </a:cubicBezTo>
                  <a:cubicBezTo>
                    <a:pt x="1785" y="1990"/>
                    <a:pt x="1649" y="1922"/>
                    <a:pt x="1547" y="1854"/>
                  </a:cubicBezTo>
                  <a:cubicBezTo>
                    <a:pt x="1428" y="1769"/>
                    <a:pt x="1309" y="1718"/>
                    <a:pt x="1173" y="1650"/>
                  </a:cubicBezTo>
                  <a:cubicBezTo>
                    <a:pt x="1675" y="1634"/>
                    <a:pt x="2221" y="1546"/>
                    <a:pt x="2609" y="1546"/>
                  </a:cubicBezTo>
                  <a:cubicBezTo>
                    <a:pt x="2641" y="1546"/>
                    <a:pt x="2672" y="1546"/>
                    <a:pt x="2702" y="1548"/>
                  </a:cubicBezTo>
                  <a:cubicBezTo>
                    <a:pt x="3059" y="1565"/>
                    <a:pt x="3433" y="1599"/>
                    <a:pt x="3807" y="1633"/>
                  </a:cubicBezTo>
                  <a:cubicBezTo>
                    <a:pt x="3795" y="1694"/>
                    <a:pt x="3863" y="1774"/>
                    <a:pt x="3934" y="1774"/>
                  </a:cubicBezTo>
                  <a:cubicBezTo>
                    <a:pt x="3961" y="1774"/>
                    <a:pt x="3988" y="1763"/>
                    <a:pt x="4011" y="1735"/>
                  </a:cubicBezTo>
                  <a:cubicBezTo>
                    <a:pt x="4028" y="1701"/>
                    <a:pt x="4045" y="1684"/>
                    <a:pt x="4062" y="1650"/>
                  </a:cubicBezTo>
                  <a:cubicBezTo>
                    <a:pt x="4620" y="1688"/>
                    <a:pt x="5190" y="1727"/>
                    <a:pt x="5750" y="1727"/>
                  </a:cubicBezTo>
                  <a:cubicBezTo>
                    <a:pt x="6417" y="1727"/>
                    <a:pt x="7072" y="1672"/>
                    <a:pt x="7682" y="1497"/>
                  </a:cubicBezTo>
                  <a:cubicBezTo>
                    <a:pt x="7733" y="1480"/>
                    <a:pt x="7750" y="1378"/>
                    <a:pt x="7682" y="1378"/>
                  </a:cubicBezTo>
                  <a:cubicBezTo>
                    <a:pt x="7090" y="1288"/>
                    <a:pt x="6484" y="1264"/>
                    <a:pt x="5878" y="1264"/>
                  </a:cubicBezTo>
                  <a:cubicBezTo>
                    <a:pt x="5193" y="1264"/>
                    <a:pt x="4507" y="1294"/>
                    <a:pt x="3835" y="1294"/>
                  </a:cubicBezTo>
                  <a:cubicBezTo>
                    <a:pt x="3752" y="1294"/>
                    <a:pt x="3669" y="1294"/>
                    <a:pt x="3586" y="1293"/>
                  </a:cubicBezTo>
                  <a:cubicBezTo>
                    <a:pt x="3508" y="1291"/>
                    <a:pt x="3430" y="1290"/>
                    <a:pt x="3351" y="1290"/>
                  </a:cubicBezTo>
                  <a:cubicBezTo>
                    <a:pt x="2560" y="1290"/>
                    <a:pt x="1757" y="1362"/>
                    <a:pt x="953" y="1378"/>
                  </a:cubicBezTo>
                  <a:lnTo>
                    <a:pt x="953" y="1378"/>
                  </a:lnTo>
                  <a:cubicBezTo>
                    <a:pt x="969" y="1377"/>
                    <a:pt x="969" y="1361"/>
                    <a:pt x="969" y="1361"/>
                  </a:cubicBezTo>
                  <a:cubicBezTo>
                    <a:pt x="1020" y="1225"/>
                    <a:pt x="1105" y="1106"/>
                    <a:pt x="1173" y="970"/>
                  </a:cubicBezTo>
                  <a:cubicBezTo>
                    <a:pt x="1360" y="698"/>
                    <a:pt x="1564" y="443"/>
                    <a:pt x="1802" y="222"/>
                  </a:cubicBezTo>
                  <a:cubicBezTo>
                    <a:pt x="1844" y="179"/>
                    <a:pt x="1803" y="112"/>
                    <a:pt x="1749" y="112"/>
                  </a:cubicBezTo>
                  <a:cubicBezTo>
                    <a:pt x="1738" y="112"/>
                    <a:pt x="1727" y="115"/>
                    <a:pt x="1717" y="120"/>
                  </a:cubicBezTo>
                  <a:cubicBezTo>
                    <a:pt x="1428" y="273"/>
                    <a:pt x="1207" y="528"/>
                    <a:pt x="1020" y="783"/>
                  </a:cubicBezTo>
                  <a:cubicBezTo>
                    <a:pt x="935" y="902"/>
                    <a:pt x="731" y="1157"/>
                    <a:pt x="680" y="1378"/>
                  </a:cubicBezTo>
                  <a:cubicBezTo>
                    <a:pt x="595" y="1378"/>
                    <a:pt x="527" y="1378"/>
                    <a:pt x="442" y="1361"/>
                  </a:cubicBezTo>
                  <a:cubicBezTo>
                    <a:pt x="476" y="1327"/>
                    <a:pt x="476" y="1276"/>
                    <a:pt x="510" y="1225"/>
                  </a:cubicBezTo>
                  <a:cubicBezTo>
                    <a:pt x="578" y="1072"/>
                    <a:pt x="663" y="953"/>
                    <a:pt x="765" y="817"/>
                  </a:cubicBezTo>
                  <a:cubicBezTo>
                    <a:pt x="935" y="562"/>
                    <a:pt x="1139" y="341"/>
                    <a:pt x="1326" y="103"/>
                  </a:cubicBezTo>
                  <a:cubicBezTo>
                    <a:pt x="1364" y="52"/>
                    <a:pt x="1335" y="0"/>
                    <a:pt x="129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1"/>
            <p:cNvSpPr/>
            <p:nvPr/>
          </p:nvSpPr>
          <p:spPr>
            <a:xfrm>
              <a:off x="2503475" y="2073200"/>
              <a:ext cx="15950" cy="21025"/>
            </a:xfrm>
            <a:custGeom>
              <a:avLst/>
              <a:gdLst/>
              <a:ahLst/>
              <a:cxnLst/>
              <a:rect l="l" t="t" r="r" b="b"/>
              <a:pathLst>
                <a:path w="638" h="841" extrusionOk="0">
                  <a:moveTo>
                    <a:pt x="542" y="1"/>
                  </a:moveTo>
                  <a:cubicBezTo>
                    <a:pt x="525" y="1"/>
                    <a:pt x="507" y="10"/>
                    <a:pt x="494" y="33"/>
                  </a:cubicBezTo>
                  <a:cubicBezTo>
                    <a:pt x="409" y="135"/>
                    <a:pt x="307" y="237"/>
                    <a:pt x="222" y="356"/>
                  </a:cubicBezTo>
                  <a:cubicBezTo>
                    <a:pt x="137" y="458"/>
                    <a:pt x="1" y="594"/>
                    <a:pt x="1" y="730"/>
                  </a:cubicBezTo>
                  <a:cubicBezTo>
                    <a:pt x="1" y="785"/>
                    <a:pt x="46" y="841"/>
                    <a:pt x="100" y="841"/>
                  </a:cubicBezTo>
                  <a:cubicBezTo>
                    <a:pt x="112" y="841"/>
                    <a:pt x="124" y="838"/>
                    <a:pt x="137" y="832"/>
                  </a:cubicBezTo>
                  <a:cubicBezTo>
                    <a:pt x="273" y="781"/>
                    <a:pt x="307" y="662"/>
                    <a:pt x="375" y="560"/>
                  </a:cubicBezTo>
                  <a:cubicBezTo>
                    <a:pt x="460" y="407"/>
                    <a:pt x="544" y="271"/>
                    <a:pt x="612" y="118"/>
                  </a:cubicBezTo>
                  <a:cubicBezTo>
                    <a:pt x="637" y="68"/>
                    <a:pt x="590" y="1"/>
                    <a:pt x="54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1"/>
            <p:cNvSpPr/>
            <p:nvPr/>
          </p:nvSpPr>
          <p:spPr>
            <a:xfrm>
              <a:off x="2524725" y="2081225"/>
              <a:ext cx="10650" cy="7675"/>
            </a:xfrm>
            <a:custGeom>
              <a:avLst/>
              <a:gdLst/>
              <a:ahLst/>
              <a:cxnLst/>
              <a:rect l="l" t="t" r="r" b="b"/>
              <a:pathLst>
                <a:path w="426" h="307" extrusionOk="0">
                  <a:moveTo>
                    <a:pt x="204" y="1"/>
                  </a:moveTo>
                  <a:cubicBezTo>
                    <a:pt x="0" y="1"/>
                    <a:pt x="0" y="307"/>
                    <a:pt x="204" y="307"/>
                  </a:cubicBezTo>
                  <a:lnTo>
                    <a:pt x="221" y="307"/>
                  </a:lnTo>
                  <a:cubicBezTo>
                    <a:pt x="425" y="307"/>
                    <a:pt x="425" y="1"/>
                    <a:pt x="2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1"/>
            <p:cNvSpPr/>
            <p:nvPr/>
          </p:nvSpPr>
          <p:spPr>
            <a:xfrm>
              <a:off x="2453350" y="2099750"/>
              <a:ext cx="5125" cy="5800"/>
            </a:xfrm>
            <a:custGeom>
              <a:avLst/>
              <a:gdLst/>
              <a:ahLst/>
              <a:cxnLst/>
              <a:rect l="l" t="t" r="r" b="b"/>
              <a:pathLst>
                <a:path w="205" h="232" extrusionOk="0">
                  <a:moveTo>
                    <a:pt x="101" y="0"/>
                  </a:moveTo>
                  <a:cubicBezTo>
                    <a:pt x="56" y="0"/>
                    <a:pt x="10" y="36"/>
                    <a:pt x="0" y="93"/>
                  </a:cubicBezTo>
                  <a:cubicBezTo>
                    <a:pt x="0" y="110"/>
                    <a:pt x="0" y="110"/>
                    <a:pt x="0" y="127"/>
                  </a:cubicBezTo>
                  <a:cubicBezTo>
                    <a:pt x="0" y="186"/>
                    <a:pt x="52" y="232"/>
                    <a:pt x="98" y="232"/>
                  </a:cubicBezTo>
                  <a:cubicBezTo>
                    <a:pt x="105" y="232"/>
                    <a:pt x="112" y="231"/>
                    <a:pt x="119" y="229"/>
                  </a:cubicBezTo>
                  <a:cubicBezTo>
                    <a:pt x="136" y="212"/>
                    <a:pt x="153" y="212"/>
                    <a:pt x="170" y="195"/>
                  </a:cubicBezTo>
                  <a:cubicBezTo>
                    <a:pt x="204" y="178"/>
                    <a:pt x="204" y="127"/>
                    <a:pt x="204" y="93"/>
                  </a:cubicBezTo>
                  <a:cubicBezTo>
                    <a:pt x="187" y="93"/>
                    <a:pt x="187" y="76"/>
                    <a:pt x="187" y="76"/>
                  </a:cubicBezTo>
                  <a:cubicBezTo>
                    <a:pt x="172" y="23"/>
                    <a:pt x="137" y="0"/>
                    <a:pt x="10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1"/>
            <p:cNvSpPr/>
            <p:nvPr/>
          </p:nvSpPr>
          <p:spPr>
            <a:xfrm>
              <a:off x="2296150" y="2033750"/>
              <a:ext cx="42500" cy="5300"/>
            </a:xfrm>
            <a:custGeom>
              <a:avLst/>
              <a:gdLst/>
              <a:ahLst/>
              <a:cxnLst/>
              <a:rect l="l" t="t" r="r" b="b"/>
              <a:pathLst>
                <a:path w="1700" h="212" extrusionOk="0">
                  <a:moveTo>
                    <a:pt x="927" y="0"/>
                  </a:moveTo>
                  <a:cubicBezTo>
                    <a:pt x="637" y="0"/>
                    <a:pt x="342" y="37"/>
                    <a:pt x="51" y="64"/>
                  </a:cubicBezTo>
                  <a:cubicBezTo>
                    <a:pt x="0" y="81"/>
                    <a:pt x="0" y="166"/>
                    <a:pt x="51" y="166"/>
                  </a:cubicBezTo>
                  <a:cubicBezTo>
                    <a:pt x="342" y="194"/>
                    <a:pt x="633" y="211"/>
                    <a:pt x="922" y="211"/>
                  </a:cubicBezTo>
                  <a:cubicBezTo>
                    <a:pt x="1172" y="211"/>
                    <a:pt x="1421" y="198"/>
                    <a:pt x="1666" y="166"/>
                  </a:cubicBezTo>
                  <a:cubicBezTo>
                    <a:pt x="1700" y="166"/>
                    <a:pt x="1683" y="115"/>
                    <a:pt x="1666" y="115"/>
                  </a:cubicBezTo>
                  <a:cubicBezTo>
                    <a:pt x="1428" y="28"/>
                    <a:pt x="1180" y="0"/>
                    <a:pt x="92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1"/>
            <p:cNvSpPr/>
            <p:nvPr/>
          </p:nvSpPr>
          <p:spPr>
            <a:xfrm>
              <a:off x="2300800" y="2170400"/>
              <a:ext cx="18725" cy="5225"/>
            </a:xfrm>
            <a:custGeom>
              <a:avLst/>
              <a:gdLst/>
              <a:ahLst/>
              <a:cxnLst/>
              <a:rect l="l" t="t" r="r" b="b"/>
              <a:pathLst>
                <a:path w="749" h="209" extrusionOk="0">
                  <a:moveTo>
                    <a:pt x="557" y="1"/>
                  </a:moveTo>
                  <a:cubicBezTo>
                    <a:pt x="526" y="1"/>
                    <a:pt x="494" y="3"/>
                    <a:pt x="460" y="3"/>
                  </a:cubicBezTo>
                  <a:cubicBezTo>
                    <a:pt x="324" y="3"/>
                    <a:pt x="205" y="3"/>
                    <a:pt x="69" y="37"/>
                  </a:cubicBezTo>
                  <a:cubicBezTo>
                    <a:pt x="1" y="54"/>
                    <a:pt x="1" y="156"/>
                    <a:pt x="69" y="173"/>
                  </a:cubicBezTo>
                  <a:cubicBezTo>
                    <a:pt x="188" y="207"/>
                    <a:pt x="307" y="207"/>
                    <a:pt x="409" y="207"/>
                  </a:cubicBezTo>
                  <a:cubicBezTo>
                    <a:pt x="443" y="207"/>
                    <a:pt x="477" y="208"/>
                    <a:pt x="510" y="208"/>
                  </a:cubicBezTo>
                  <a:cubicBezTo>
                    <a:pt x="593" y="208"/>
                    <a:pt x="671" y="200"/>
                    <a:pt x="732" y="139"/>
                  </a:cubicBezTo>
                  <a:cubicBezTo>
                    <a:pt x="749" y="122"/>
                    <a:pt x="749" y="88"/>
                    <a:pt x="732" y="54"/>
                  </a:cubicBezTo>
                  <a:cubicBezTo>
                    <a:pt x="675" y="9"/>
                    <a:pt x="618" y="1"/>
                    <a:pt x="55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1"/>
            <p:cNvSpPr/>
            <p:nvPr/>
          </p:nvSpPr>
          <p:spPr>
            <a:xfrm>
              <a:off x="2310150" y="2158600"/>
              <a:ext cx="12775" cy="5575"/>
            </a:xfrm>
            <a:custGeom>
              <a:avLst/>
              <a:gdLst/>
              <a:ahLst/>
              <a:cxnLst/>
              <a:rect l="l" t="t" r="r" b="b"/>
              <a:pathLst>
                <a:path w="511" h="223" extrusionOk="0">
                  <a:moveTo>
                    <a:pt x="282" y="1"/>
                  </a:moveTo>
                  <a:cubicBezTo>
                    <a:pt x="213" y="1"/>
                    <a:pt x="142" y="17"/>
                    <a:pt x="86" y="33"/>
                  </a:cubicBezTo>
                  <a:cubicBezTo>
                    <a:pt x="1" y="50"/>
                    <a:pt x="18" y="169"/>
                    <a:pt x="103" y="169"/>
                  </a:cubicBezTo>
                  <a:cubicBezTo>
                    <a:pt x="209" y="169"/>
                    <a:pt x="301" y="223"/>
                    <a:pt x="404" y="223"/>
                  </a:cubicBezTo>
                  <a:cubicBezTo>
                    <a:pt x="417" y="223"/>
                    <a:pt x="430" y="222"/>
                    <a:pt x="443" y="220"/>
                  </a:cubicBezTo>
                  <a:cubicBezTo>
                    <a:pt x="511" y="203"/>
                    <a:pt x="511" y="118"/>
                    <a:pt x="477" y="84"/>
                  </a:cubicBezTo>
                  <a:cubicBezTo>
                    <a:pt x="432" y="21"/>
                    <a:pt x="358" y="1"/>
                    <a:pt x="28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1"/>
            <p:cNvSpPr/>
            <p:nvPr/>
          </p:nvSpPr>
          <p:spPr>
            <a:xfrm>
              <a:off x="2375675" y="2184625"/>
              <a:ext cx="16075" cy="16100"/>
            </a:xfrm>
            <a:custGeom>
              <a:avLst/>
              <a:gdLst/>
              <a:ahLst/>
              <a:cxnLst/>
              <a:rect l="l" t="t" r="r" b="b"/>
              <a:pathLst>
                <a:path w="643" h="644" extrusionOk="0">
                  <a:moveTo>
                    <a:pt x="58" y="1"/>
                  </a:moveTo>
                  <a:cubicBezTo>
                    <a:pt x="29" y="1"/>
                    <a:pt x="1" y="40"/>
                    <a:pt x="14" y="80"/>
                  </a:cubicBezTo>
                  <a:cubicBezTo>
                    <a:pt x="82" y="199"/>
                    <a:pt x="167" y="284"/>
                    <a:pt x="269" y="386"/>
                  </a:cubicBezTo>
                  <a:cubicBezTo>
                    <a:pt x="354" y="488"/>
                    <a:pt x="456" y="624"/>
                    <a:pt x="592" y="641"/>
                  </a:cubicBezTo>
                  <a:cubicBezTo>
                    <a:pt x="597" y="643"/>
                    <a:pt x="601" y="644"/>
                    <a:pt x="605" y="644"/>
                  </a:cubicBezTo>
                  <a:cubicBezTo>
                    <a:pt x="630" y="644"/>
                    <a:pt x="643" y="602"/>
                    <a:pt x="643" y="573"/>
                  </a:cubicBezTo>
                  <a:cubicBezTo>
                    <a:pt x="626" y="454"/>
                    <a:pt x="490" y="386"/>
                    <a:pt x="405" y="318"/>
                  </a:cubicBezTo>
                  <a:cubicBezTo>
                    <a:pt x="286" y="216"/>
                    <a:pt x="184" y="131"/>
                    <a:pt x="82" y="12"/>
                  </a:cubicBezTo>
                  <a:cubicBezTo>
                    <a:pt x="74" y="4"/>
                    <a:pt x="66" y="1"/>
                    <a:pt x="5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1"/>
            <p:cNvSpPr/>
            <p:nvPr/>
          </p:nvSpPr>
          <p:spPr>
            <a:xfrm>
              <a:off x="2374300" y="2209250"/>
              <a:ext cx="8975" cy="9950"/>
            </a:xfrm>
            <a:custGeom>
              <a:avLst/>
              <a:gdLst/>
              <a:ahLst/>
              <a:cxnLst/>
              <a:rect l="l" t="t" r="r" b="b"/>
              <a:pathLst>
                <a:path w="359" h="398" extrusionOk="0">
                  <a:moveTo>
                    <a:pt x="109" y="0"/>
                  </a:moveTo>
                  <a:cubicBezTo>
                    <a:pt x="47" y="0"/>
                    <a:pt x="1" y="84"/>
                    <a:pt x="52" y="148"/>
                  </a:cubicBezTo>
                  <a:cubicBezTo>
                    <a:pt x="103" y="216"/>
                    <a:pt x="137" y="301"/>
                    <a:pt x="205" y="369"/>
                  </a:cubicBezTo>
                  <a:cubicBezTo>
                    <a:pt x="215" y="389"/>
                    <a:pt x="237" y="397"/>
                    <a:pt x="260" y="397"/>
                  </a:cubicBezTo>
                  <a:cubicBezTo>
                    <a:pt x="276" y="397"/>
                    <a:pt x="293" y="393"/>
                    <a:pt x="307" y="386"/>
                  </a:cubicBezTo>
                  <a:cubicBezTo>
                    <a:pt x="324" y="369"/>
                    <a:pt x="341" y="369"/>
                    <a:pt x="341" y="352"/>
                  </a:cubicBezTo>
                  <a:cubicBezTo>
                    <a:pt x="358" y="318"/>
                    <a:pt x="358" y="284"/>
                    <a:pt x="341" y="250"/>
                  </a:cubicBezTo>
                  <a:cubicBezTo>
                    <a:pt x="290" y="182"/>
                    <a:pt x="239" y="97"/>
                    <a:pt x="171" y="29"/>
                  </a:cubicBezTo>
                  <a:cubicBezTo>
                    <a:pt x="150" y="9"/>
                    <a:pt x="129" y="0"/>
                    <a:pt x="10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1"/>
            <p:cNvSpPr/>
            <p:nvPr/>
          </p:nvSpPr>
          <p:spPr>
            <a:xfrm>
              <a:off x="2362150" y="2020250"/>
              <a:ext cx="26150" cy="19875"/>
            </a:xfrm>
            <a:custGeom>
              <a:avLst/>
              <a:gdLst/>
              <a:ahLst/>
              <a:cxnLst/>
              <a:rect l="l" t="t" r="r" b="b"/>
              <a:pathLst>
                <a:path w="1046" h="795" extrusionOk="0">
                  <a:moveTo>
                    <a:pt x="59" y="0"/>
                  </a:moveTo>
                  <a:cubicBezTo>
                    <a:pt x="29" y="0"/>
                    <a:pt x="1" y="50"/>
                    <a:pt x="28" y="78"/>
                  </a:cubicBezTo>
                  <a:cubicBezTo>
                    <a:pt x="181" y="197"/>
                    <a:pt x="334" y="332"/>
                    <a:pt x="504" y="451"/>
                  </a:cubicBezTo>
                  <a:cubicBezTo>
                    <a:pt x="657" y="587"/>
                    <a:pt x="810" y="723"/>
                    <a:pt x="997" y="791"/>
                  </a:cubicBezTo>
                  <a:cubicBezTo>
                    <a:pt x="1002" y="794"/>
                    <a:pt x="1006" y="795"/>
                    <a:pt x="1010" y="795"/>
                  </a:cubicBezTo>
                  <a:cubicBezTo>
                    <a:pt x="1035" y="795"/>
                    <a:pt x="1046" y="755"/>
                    <a:pt x="1031" y="740"/>
                  </a:cubicBezTo>
                  <a:cubicBezTo>
                    <a:pt x="895" y="587"/>
                    <a:pt x="725" y="485"/>
                    <a:pt x="572" y="383"/>
                  </a:cubicBezTo>
                  <a:cubicBezTo>
                    <a:pt x="402" y="248"/>
                    <a:pt x="232" y="129"/>
                    <a:pt x="79" y="10"/>
                  </a:cubicBezTo>
                  <a:cubicBezTo>
                    <a:pt x="73" y="3"/>
                    <a:pt x="66" y="0"/>
                    <a:pt x="5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1"/>
            <p:cNvSpPr/>
            <p:nvPr/>
          </p:nvSpPr>
          <p:spPr>
            <a:xfrm>
              <a:off x="2366025" y="2004975"/>
              <a:ext cx="22750" cy="18925"/>
            </a:xfrm>
            <a:custGeom>
              <a:avLst/>
              <a:gdLst/>
              <a:ahLst/>
              <a:cxnLst/>
              <a:rect l="l" t="t" r="r" b="b"/>
              <a:pathLst>
                <a:path w="910" h="757" extrusionOk="0">
                  <a:moveTo>
                    <a:pt x="80" y="1"/>
                  </a:moveTo>
                  <a:cubicBezTo>
                    <a:pt x="29" y="1"/>
                    <a:pt x="0" y="65"/>
                    <a:pt x="43" y="94"/>
                  </a:cubicBezTo>
                  <a:cubicBezTo>
                    <a:pt x="213" y="213"/>
                    <a:pt x="349" y="332"/>
                    <a:pt x="485" y="468"/>
                  </a:cubicBezTo>
                  <a:cubicBezTo>
                    <a:pt x="587" y="570"/>
                    <a:pt x="706" y="757"/>
                    <a:pt x="859" y="757"/>
                  </a:cubicBezTo>
                  <a:cubicBezTo>
                    <a:pt x="876" y="757"/>
                    <a:pt x="910" y="740"/>
                    <a:pt x="910" y="706"/>
                  </a:cubicBezTo>
                  <a:cubicBezTo>
                    <a:pt x="910" y="553"/>
                    <a:pt x="706" y="451"/>
                    <a:pt x="604" y="349"/>
                  </a:cubicBezTo>
                  <a:cubicBezTo>
                    <a:pt x="451" y="213"/>
                    <a:pt x="281" y="94"/>
                    <a:pt x="111" y="9"/>
                  </a:cubicBezTo>
                  <a:cubicBezTo>
                    <a:pt x="100" y="3"/>
                    <a:pt x="90" y="1"/>
                    <a:pt x="8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1"/>
            <p:cNvSpPr/>
            <p:nvPr/>
          </p:nvSpPr>
          <p:spPr>
            <a:xfrm>
              <a:off x="2372350" y="1987100"/>
              <a:ext cx="14725" cy="15975"/>
            </a:xfrm>
            <a:custGeom>
              <a:avLst/>
              <a:gdLst/>
              <a:ahLst/>
              <a:cxnLst/>
              <a:rect l="l" t="t" r="r" b="b"/>
              <a:pathLst>
                <a:path w="589" h="639" extrusionOk="0">
                  <a:moveTo>
                    <a:pt x="68" y="1"/>
                  </a:moveTo>
                  <a:cubicBezTo>
                    <a:pt x="29" y="1"/>
                    <a:pt x="1" y="50"/>
                    <a:pt x="28" y="78"/>
                  </a:cubicBezTo>
                  <a:cubicBezTo>
                    <a:pt x="130" y="197"/>
                    <a:pt x="215" y="316"/>
                    <a:pt x="300" y="418"/>
                  </a:cubicBezTo>
                  <a:cubicBezTo>
                    <a:pt x="368" y="520"/>
                    <a:pt x="419" y="639"/>
                    <a:pt x="538" y="639"/>
                  </a:cubicBezTo>
                  <a:cubicBezTo>
                    <a:pt x="572" y="639"/>
                    <a:pt x="589" y="622"/>
                    <a:pt x="589" y="588"/>
                  </a:cubicBezTo>
                  <a:cubicBezTo>
                    <a:pt x="589" y="469"/>
                    <a:pt x="487" y="418"/>
                    <a:pt x="419" y="333"/>
                  </a:cubicBezTo>
                  <a:cubicBezTo>
                    <a:pt x="317" y="231"/>
                    <a:pt x="215" y="112"/>
                    <a:pt x="96" y="10"/>
                  </a:cubicBezTo>
                  <a:cubicBezTo>
                    <a:pt x="86" y="3"/>
                    <a:pt x="77" y="1"/>
                    <a:pt x="6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1"/>
            <p:cNvSpPr/>
            <p:nvPr/>
          </p:nvSpPr>
          <p:spPr>
            <a:xfrm>
              <a:off x="2376450" y="1970350"/>
              <a:ext cx="8100" cy="4275"/>
            </a:xfrm>
            <a:custGeom>
              <a:avLst/>
              <a:gdLst/>
              <a:ahLst/>
              <a:cxnLst/>
              <a:rect l="l" t="t" r="r" b="b"/>
              <a:pathLst>
                <a:path w="324" h="171" extrusionOk="0">
                  <a:moveTo>
                    <a:pt x="85" y="0"/>
                  </a:moveTo>
                  <a:cubicBezTo>
                    <a:pt x="0" y="0"/>
                    <a:pt x="0" y="119"/>
                    <a:pt x="85" y="119"/>
                  </a:cubicBezTo>
                  <a:cubicBezTo>
                    <a:pt x="153" y="136"/>
                    <a:pt x="187" y="170"/>
                    <a:pt x="255" y="170"/>
                  </a:cubicBezTo>
                  <a:cubicBezTo>
                    <a:pt x="289" y="170"/>
                    <a:pt x="323" y="136"/>
                    <a:pt x="306" y="102"/>
                  </a:cubicBezTo>
                  <a:cubicBezTo>
                    <a:pt x="272" y="0"/>
                    <a:pt x="170" y="0"/>
                    <a:pt x="8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1"/>
            <p:cNvSpPr/>
            <p:nvPr/>
          </p:nvSpPr>
          <p:spPr>
            <a:xfrm>
              <a:off x="2380700" y="1950375"/>
              <a:ext cx="5950" cy="3850"/>
            </a:xfrm>
            <a:custGeom>
              <a:avLst/>
              <a:gdLst/>
              <a:ahLst/>
              <a:cxnLst/>
              <a:rect l="l" t="t" r="r" b="b"/>
              <a:pathLst>
                <a:path w="238" h="154" extrusionOk="0">
                  <a:moveTo>
                    <a:pt x="68" y="0"/>
                  </a:moveTo>
                  <a:cubicBezTo>
                    <a:pt x="17" y="0"/>
                    <a:pt x="0" y="34"/>
                    <a:pt x="0" y="85"/>
                  </a:cubicBezTo>
                  <a:cubicBezTo>
                    <a:pt x="0" y="119"/>
                    <a:pt x="17" y="153"/>
                    <a:pt x="68" y="153"/>
                  </a:cubicBezTo>
                  <a:lnTo>
                    <a:pt x="170" y="153"/>
                  </a:lnTo>
                  <a:cubicBezTo>
                    <a:pt x="238" y="136"/>
                    <a:pt x="238" y="17"/>
                    <a:pt x="17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1"/>
            <p:cNvSpPr/>
            <p:nvPr/>
          </p:nvSpPr>
          <p:spPr>
            <a:xfrm>
              <a:off x="2385800" y="1915325"/>
              <a:ext cx="3400" cy="4375"/>
            </a:xfrm>
            <a:custGeom>
              <a:avLst/>
              <a:gdLst/>
              <a:ahLst/>
              <a:cxnLst/>
              <a:rect l="l" t="t" r="r" b="b"/>
              <a:pathLst>
                <a:path w="136" h="175" extrusionOk="0">
                  <a:moveTo>
                    <a:pt x="68" y="0"/>
                  </a:moveTo>
                  <a:cubicBezTo>
                    <a:pt x="51" y="0"/>
                    <a:pt x="34" y="9"/>
                    <a:pt x="17" y="26"/>
                  </a:cubicBezTo>
                  <a:cubicBezTo>
                    <a:pt x="0" y="60"/>
                    <a:pt x="0" y="77"/>
                    <a:pt x="0" y="111"/>
                  </a:cubicBezTo>
                  <a:cubicBezTo>
                    <a:pt x="0" y="153"/>
                    <a:pt x="34" y="174"/>
                    <a:pt x="68" y="174"/>
                  </a:cubicBezTo>
                  <a:cubicBezTo>
                    <a:pt x="102" y="174"/>
                    <a:pt x="136" y="153"/>
                    <a:pt x="136" y="111"/>
                  </a:cubicBezTo>
                  <a:cubicBezTo>
                    <a:pt x="136" y="77"/>
                    <a:pt x="136" y="60"/>
                    <a:pt x="119" y="26"/>
                  </a:cubicBezTo>
                  <a:cubicBezTo>
                    <a:pt x="102" y="9"/>
                    <a:pt x="85" y="0"/>
                    <a:pt x="6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1"/>
            <p:cNvSpPr/>
            <p:nvPr/>
          </p:nvSpPr>
          <p:spPr>
            <a:xfrm>
              <a:off x="2465850" y="2104850"/>
              <a:ext cx="24900" cy="16375"/>
            </a:xfrm>
            <a:custGeom>
              <a:avLst/>
              <a:gdLst/>
              <a:ahLst/>
              <a:cxnLst/>
              <a:rect l="l" t="t" r="r" b="b"/>
              <a:pathLst>
                <a:path w="996" h="655" extrusionOk="0">
                  <a:moveTo>
                    <a:pt x="101" y="1"/>
                  </a:moveTo>
                  <a:cubicBezTo>
                    <a:pt x="44" y="1"/>
                    <a:pt x="0" y="80"/>
                    <a:pt x="44" y="110"/>
                  </a:cubicBezTo>
                  <a:cubicBezTo>
                    <a:pt x="180" y="229"/>
                    <a:pt x="316" y="314"/>
                    <a:pt x="452" y="416"/>
                  </a:cubicBezTo>
                  <a:cubicBezTo>
                    <a:pt x="582" y="496"/>
                    <a:pt x="742" y="655"/>
                    <a:pt x="904" y="655"/>
                  </a:cubicBezTo>
                  <a:cubicBezTo>
                    <a:pt x="912" y="655"/>
                    <a:pt x="920" y="654"/>
                    <a:pt x="928" y="653"/>
                  </a:cubicBezTo>
                  <a:cubicBezTo>
                    <a:pt x="979" y="653"/>
                    <a:pt x="996" y="619"/>
                    <a:pt x="979" y="585"/>
                  </a:cubicBezTo>
                  <a:cubicBezTo>
                    <a:pt x="911" y="449"/>
                    <a:pt x="724" y="382"/>
                    <a:pt x="588" y="297"/>
                  </a:cubicBezTo>
                  <a:cubicBezTo>
                    <a:pt x="435" y="212"/>
                    <a:pt x="282" y="110"/>
                    <a:pt x="129" y="8"/>
                  </a:cubicBezTo>
                  <a:cubicBezTo>
                    <a:pt x="120" y="3"/>
                    <a:pt x="110" y="1"/>
                    <a:pt x="10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1"/>
            <p:cNvSpPr/>
            <p:nvPr/>
          </p:nvSpPr>
          <p:spPr>
            <a:xfrm>
              <a:off x="2512950" y="2105375"/>
              <a:ext cx="15200" cy="8825"/>
            </a:xfrm>
            <a:custGeom>
              <a:avLst/>
              <a:gdLst/>
              <a:ahLst/>
              <a:cxnLst/>
              <a:rect l="l" t="t" r="r" b="b"/>
              <a:pathLst>
                <a:path w="608" h="353" extrusionOk="0">
                  <a:moveTo>
                    <a:pt x="77" y="0"/>
                  </a:moveTo>
                  <a:cubicBezTo>
                    <a:pt x="34" y="0"/>
                    <a:pt x="0" y="42"/>
                    <a:pt x="30" y="72"/>
                  </a:cubicBezTo>
                  <a:cubicBezTo>
                    <a:pt x="81" y="157"/>
                    <a:pt x="148" y="208"/>
                    <a:pt x="250" y="259"/>
                  </a:cubicBezTo>
                  <a:cubicBezTo>
                    <a:pt x="320" y="300"/>
                    <a:pt x="411" y="353"/>
                    <a:pt x="498" y="353"/>
                  </a:cubicBezTo>
                  <a:cubicBezTo>
                    <a:pt x="518" y="353"/>
                    <a:pt x="537" y="350"/>
                    <a:pt x="556" y="344"/>
                  </a:cubicBezTo>
                  <a:cubicBezTo>
                    <a:pt x="590" y="327"/>
                    <a:pt x="607" y="293"/>
                    <a:pt x="590" y="259"/>
                  </a:cubicBezTo>
                  <a:cubicBezTo>
                    <a:pt x="539" y="174"/>
                    <a:pt x="471" y="157"/>
                    <a:pt x="386" y="140"/>
                  </a:cubicBezTo>
                  <a:cubicBezTo>
                    <a:pt x="284" y="106"/>
                    <a:pt x="182" y="55"/>
                    <a:pt x="98" y="4"/>
                  </a:cubicBezTo>
                  <a:cubicBezTo>
                    <a:pt x="91" y="1"/>
                    <a:pt x="84" y="0"/>
                    <a:pt x="7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1"/>
            <p:cNvSpPr/>
            <p:nvPr/>
          </p:nvSpPr>
          <p:spPr>
            <a:xfrm>
              <a:off x="2534400" y="2105850"/>
              <a:ext cx="9900" cy="6850"/>
            </a:xfrm>
            <a:custGeom>
              <a:avLst/>
              <a:gdLst/>
              <a:ahLst/>
              <a:cxnLst/>
              <a:rect l="l" t="t" r="r" b="b"/>
              <a:pathLst>
                <a:path w="396" h="274" extrusionOk="0">
                  <a:moveTo>
                    <a:pt x="110" y="0"/>
                  </a:moveTo>
                  <a:cubicBezTo>
                    <a:pt x="45" y="0"/>
                    <a:pt x="0" y="100"/>
                    <a:pt x="55" y="155"/>
                  </a:cubicBezTo>
                  <a:cubicBezTo>
                    <a:pt x="106" y="206"/>
                    <a:pt x="191" y="274"/>
                    <a:pt x="276" y="274"/>
                  </a:cubicBezTo>
                  <a:cubicBezTo>
                    <a:pt x="344" y="274"/>
                    <a:pt x="395" y="223"/>
                    <a:pt x="395" y="155"/>
                  </a:cubicBezTo>
                  <a:cubicBezTo>
                    <a:pt x="395" y="121"/>
                    <a:pt x="378" y="121"/>
                    <a:pt x="361" y="104"/>
                  </a:cubicBezTo>
                  <a:cubicBezTo>
                    <a:pt x="293" y="70"/>
                    <a:pt x="208" y="70"/>
                    <a:pt x="157" y="19"/>
                  </a:cubicBezTo>
                  <a:cubicBezTo>
                    <a:pt x="141" y="6"/>
                    <a:pt x="125" y="0"/>
                    <a:pt x="11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412"/>
        <p:cNvGrpSpPr/>
        <p:nvPr/>
      </p:nvGrpSpPr>
      <p:grpSpPr>
        <a:xfrm>
          <a:off x="0" y="0"/>
          <a:ext cx="0" cy="0"/>
          <a:chOff x="0" y="0"/>
          <a:chExt cx="0" cy="0"/>
        </a:xfrm>
      </p:grpSpPr>
      <p:sp>
        <p:nvSpPr>
          <p:cNvPr id="2413" name="Google Shape;2413;p32"/>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 Build a Compass:</a:t>
            </a:r>
            <a:endParaRPr/>
          </a:p>
        </p:txBody>
      </p:sp>
      <p:sp>
        <p:nvSpPr>
          <p:cNvPr id="2414" name="Google Shape;2414;p32"/>
          <p:cNvSpPr txBox="1">
            <a:spLocks noGrp="1"/>
          </p:cNvSpPr>
          <p:nvPr>
            <p:ph type="body" idx="1"/>
          </p:nvPr>
        </p:nvSpPr>
        <p:spPr>
          <a:xfrm>
            <a:off x="775475" y="1041000"/>
            <a:ext cx="7587900" cy="3525600"/>
          </a:xfrm>
          <a:prstGeom prst="rect">
            <a:avLst/>
          </a:prstGeom>
        </p:spPr>
        <p:txBody>
          <a:bodyPr spcFirstLastPara="1" wrap="square" lIns="91425" tIns="91425" rIns="91425" bIns="91425" anchor="t" anchorCtr="0">
            <a:noAutofit/>
          </a:bodyPr>
          <a:lstStyle/>
          <a:p>
            <a:pPr marL="457200" lvl="0" indent="-368300" algn="l" rtl="0">
              <a:lnSpc>
                <a:spcPct val="105000"/>
              </a:lnSpc>
              <a:spcBef>
                <a:spcPts val="0"/>
              </a:spcBef>
              <a:spcAft>
                <a:spcPts val="0"/>
              </a:spcAft>
              <a:buClr>
                <a:schemeClr val="dk1"/>
              </a:buClr>
              <a:buSzPts val="2200"/>
              <a:buAutoNum type="arabicPeriod"/>
            </a:pPr>
            <a:r>
              <a:rPr lang="en" sz="1800">
                <a:solidFill>
                  <a:schemeClr val="dk1"/>
                </a:solidFill>
              </a:rPr>
              <a:t>Carefully poke a hole through the center of your Styrofoam square with the needle.  Remove the needle and set the Styrofoam aside.</a:t>
            </a:r>
            <a:endParaRPr sz="1800">
              <a:solidFill>
                <a:schemeClr val="dk1"/>
              </a:solidFill>
            </a:endParaRPr>
          </a:p>
          <a:p>
            <a:pPr marL="457200" lvl="0" indent="-368300" algn="l" rtl="0">
              <a:lnSpc>
                <a:spcPct val="105000"/>
              </a:lnSpc>
              <a:spcBef>
                <a:spcPts val="0"/>
              </a:spcBef>
              <a:spcAft>
                <a:spcPts val="0"/>
              </a:spcAft>
              <a:buClr>
                <a:schemeClr val="dk1"/>
              </a:buClr>
              <a:buSzPts val="2200"/>
              <a:buAutoNum type="arabicPeriod"/>
            </a:pPr>
            <a:r>
              <a:rPr lang="en" sz="1800">
                <a:solidFill>
                  <a:schemeClr val="dk1"/>
                </a:solidFill>
              </a:rPr>
              <a:t>Next, we need to magnetize the needle.  Do this by moving the magnet down the length of the needle from hole to tip about 50 times.  Only move the magnet in ONE DIRECTION down the needle!</a:t>
            </a:r>
            <a:endParaRPr sz="1800">
              <a:solidFill>
                <a:schemeClr val="dk1"/>
              </a:solidFill>
            </a:endParaRPr>
          </a:p>
          <a:p>
            <a:pPr marL="457200" lvl="0" indent="-368300" algn="l" rtl="0">
              <a:lnSpc>
                <a:spcPct val="105000"/>
              </a:lnSpc>
              <a:spcBef>
                <a:spcPts val="0"/>
              </a:spcBef>
              <a:spcAft>
                <a:spcPts val="0"/>
              </a:spcAft>
              <a:buClr>
                <a:schemeClr val="dk1"/>
              </a:buClr>
              <a:buSzPts val="2200"/>
              <a:buAutoNum type="arabicPeriod"/>
            </a:pPr>
            <a:r>
              <a:rPr lang="en" sz="1800">
                <a:solidFill>
                  <a:schemeClr val="dk1"/>
                </a:solidFill>
              </a:rPr>
              <a:t>Insert the needle into the hole you made in your Styrofoam square.  Use a marker to draw an arrow on the Styrofoam pointed in the same direction as the point of the needle.</a:t>
            </a:r>
            <a:endParaRPr sz="1800">
              <a:solidFill>
                <a:schemeClr val="dk1"/>
              </a:solidFill>
            </a:endParaRPr>
          </a:p>
          <a:p>
            <a:pPr marL="457200" lvl="0" indent="-368300" algn="l" rtl="0">
              <a:lnSpc>
                <a:spcPct val="105000"/>
              </a:lnSpc>
              <a:spcBef>
                <a:spcPts val="0"/>
              </a:spcBef>
              <a:spcAft>
                <a:spcPts val="0"/>
              </a:spcAft>
              <a:buClr>
                <a:schemeClr val="dk1"/>
              </a:buClr>
              <a:buSzPts val="2200"/>
              <a:buAutoNum type="arabicPeriod"/>
            </a:pPr>
            <a:r>
              <a:rPr lang="en" sz="1800">
                <a:solidFill>
                  <a:schemeClr val="dk1"/>
                </a:solidFill>
              </a:rPr>
              <a:t>Place the Styrofoam/needle into the bowl of water.  The needle should begin to rotate, it should stop when the point of the needle is facing North.</a:t>
            </a:r>
            <a:endParaRPr sz="1800">
              <a:solidFill>
                <a:schemeClr val="dk1"/>
              </a:solidFill>
            </a:endParaRPr>
          </a:p>
          <a:p>
            <a:pPr marL="0" lvl="0" indent="0" algn="l" rtl="0">
              <a:spcBef>
                <a:spcPts val="0"/>
              </a:spcBef>
              <a:spcAft>
                <a:spcPts val="0"/>
              </a:spcAft>
              <a:buNone/>
            </a:pPr>
            <a:endParaRPr sz="18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418"/>
        <p:cNvGrpSpPr/>
        <p:nvPr/>
      </p:nvGrpSpPr>
      <p:grpSpPr>
        <a:xfrm>
          <a:off x="0" y="0"/>
          <a:ext cx="0" cy="0"/>
          <a:chOff x="0" y="0"/>
          <a:chExt cx="0" cy="0"/>
        </a:xfrm>
      </p:grpSpPr>
      <p:sp>
        <p:nvSpPr>
          <p:cNvPr id="2" name="Title 1">
            <a:extLst>
              <a:ext uri="{FF2B5EF4-FFF2-40B4-BE49-F238E27FC236}">
                <a16:creationId xmlns:a16="http://schemas.microsoft.com/office/drawing/2014/main" id="{7B9EF82F-1732-F05E-CC4D-F7FDF78A133F}"/>
              </a:ext>
            </a:extLst>
          </p:cNvPr>
          <p:cNvSpPr>
            <a:spLocks noGrp="1"/>
          </p:cNvSpPr>
          <p:nvPr>
            <p:ph type="title"/>
          </p:nvPr>
        </p:nvSpPr>
        <p:spPr/>
        <p:txBody>
          <a:bodyPr/>
          <a:lstStyle/>
          <a:p>
            <a:r>
              <a:rPr lang="en-US" dirty="0"/>
              <a:t>Latitude or Longitude?</a:t>
            </a:r>
          </a:p>
        </p:txBody>
      </p:sp>
      <p:sp>
        <p:nvSpPr>
          <p:cNvPr id="4" name="Text Placeholder 3">
            <a:extLst>
              <a:ext uri="{FF2B5EF4-FFF2-40B4-BE49-F238E27FC236}">
                <a16:creationId xmlns:a16="http://schemas.microsoft.com/office/drawing/2014/main" id="{86DA602A-53A3-B1A2-2D42-D766A630BEB9}"/>
              </a:ext>
            </a:extLst>
          </p:cNvPr>
          <p:cNvSpPr>
            <a:spLocks noGrp="1"/>
          </p:cNvSpPr>
          <p:nvPr>
            <p:ph type="body" idx="1"/>
          </p:nvPr>
        </p:nvSpPr>
        <p:spPr>
          <a:xfrm>
            <a:off x="795125" y="1208125"/>
            <a:ext cx="7553750" cy="3566550"/>
          </a:xfrm>
        </p:spPr>
        <p:txBody>
          <a:bodyPr/>
          <a:lstStyle/>
          <a:p>
            <a:pPr marL="285750" indent="-285750" algn="l">
              <a:lnSpc>
                <a:spcPct val="105000"/>
              </a:lnSpc>
              <a:buClr>
                <a:schemeClr val="dk1"/>
              </a:buClr>
              <a:buSzPts val="1100"/>
            </a:pPr>
            <a:r>
              <a:rPr lang="en-US" sz="1800" dirty="0">
                <a:solidFill>
                  <a:schemeClr val="dk1"/>
                </a:solidFill>
              </a:rPr>
              <a:t>Latitude are the lines that run East-West.  </a:t>
            </a:r>
          </a:p>
          <a:p>
            <a:pPr marL="742950" lvl="1" indent="-285750">
              <a:lnSpc>
                <a:spcPct val="105000"/>
              </a:lnSpc>
              <a:buClr>
                <a:schemeClr val="dk1"/>
              </a:buClr>
              <a:buSzPts val="1100"/>
            </a:pPr>
            <a:r>
              <a:rPr lang="en-US" sz="1600" dirty="0">
                <a:solidFill>
                  <a:schemeClr val="dk1"/>
                </a:solidFill>
              </a:rPr>
              <a:t>The Equator is 0 Latitude.  </a:t>
            </a:r>
          </a:p>
          <a:p>
            <a:pPr marL="742950" lvl="1" indent="-285750">
              <a:lnSpc>
                <a:spcPct val="105000"/>
              </a:lnSpc>
              <a:buClr>
                <a:schemeClr val="dk1"/>
              </a:buClr>
              <a:buSzPts val="1100"/>
            </a:pPr>
            <a:r>
              <a:rPr lang="en-US" sz="1600" dirty="0">
                <a:solidFill>
                  <a:schemeClr val="dk1"/>
                </a:solidFill>
              </a:rPr>
              <a:t>Another way to remember latitude is thinking Lat = Fat.</a:t>
            </a:r>
          </a:p>
          <a:p>
            <a:pPr marL="742950" lvl="1" indent="-285750">
              <a:lnSpc>
                <a:spcPct val="105000"/>
              </a:lnSpc>
              <a:buClr>
                <a:schemeClr val="dk1"/>
              </a:buClr>
              <a:buSzPts val="1100"/>
            </a:pPr>
            <a:r>
              <a:rPr lang="en-US" sz="1600" dirty="0">
                <a:solidFill>
                  <a:schemeClr val="dk1"/>
                </a:solidFill>
              </a:rPr>
              <a:t>Sailors used a quadrant to determine their latitude.  A sextant is a more advanced and accurate version of the quadrant. </a:t>
            </a:r>
          </a:p>
          <a:p>
            <a:pPr marL="285750" indent="-285750" algn="l">
              <a:lnSpc>
                <a:spcPct val="105000"/>
              </a:lnSpc>
              <a:buClr>
                <a:schemeClr val="dk1"/>
              </a:buClr>
              <a:buSzPts val="1100"/>
            </a:pPr>
            <a:endParaRPr lang="en-US" sz="1800" dirty="0">
              <a:solidFill>
                <a:schemeClr val="dk1"/>
              </a:solidFill>
            </a:endParaRPr>
          </a:p>
          <a:p>
            <a:pPr marL="285750" indent="-285750" algn="l">
              <a:lnSpc>
                <a:spcPct val="105000"/>
              </a:lnSpc>
              <a:buClr>
                <a:schemeClr val="dk1"/>
              </a:buClr>
              <a:buSzPts val="1100"/>
            </a:pPr>
            <a:r>
              <a:rPr lang="en-US" sz="1800" dirty="0">
                <a:solidFill>
                  <a:schemeClr val="dk1"/>
                </a:solidFill>
              </a:rPr>
              <a:t>Longitude lines are the lines that run North-South.  </a:t>
            </a:r>
          </a:p>
          <a:p>
            <a:pPr marL="742950" lvl="1" indent="-285750">
              <a:lnSpc>
                <a:spcPct val="105000"/>
              </a:lnSpc>
              <a:buClr>
                <a:schemeClr val="dk1"/>
              </a:buClr>
              <a:buSzPts val="1100"/>
            </a:pPr>
            <a:r>
              <a:rPr lang="en-US" sz="1600" dirty="0">
                <a:solidFill>
                  <a:schemeClr val="dk1"/>
                </a:solidFill>
              </a:rPr>
              <a:t>0 Longitude is known as the Prime Meridian.  </a:t>
            </a:r>
          </a:p>
          <a:p>
            <a:pPr marL="742950" lvl="1" indent="-285750">
              <a:lnSpc>
                <a:spcPct val="105000"/>
              </a:lnSpc>
              <a:buClr>
                <a:schemeClr val="dk1"/>
              </a:buClr>
              <a:buSzPts val="1100"/>
            </a:pPr>
            <a:r>
              <a:rPr lang="en-US" sz="1600" dirty="0">
                <a:solidFill>
                  <a:schemeClr val="dk1"/>
                </a:solidFill>
              </a:rPr>
              <a:t>Longitude lines also serve to mark time zones.  </a:t>
            </a:r>
          </a:p>
          <a:p>
            <a:pPr marL="742950" lvl="1" indent="-285750">
              <a:lnSpc>
                <a:spcPct val="105000"/>
              </a:lnSpc>
              <a:buClr>
                <a:schemeClr val="dk1"/>
              </a:buClr>
              <a:buSzPts val="1100"/>
            </a:pPr>
            <a:r>
              <a:rPr lang="en-US" sz="1600" dirty="0">
                <a:solidFill>
                  <a:schemeClr val="dk1"/>
                </a:solidFill>
              </a:rPr>
              <a:t>Another way to remember Longitude is by thinking Long = Long.</a:t>
            </a:r>
          </a:p>
          <a:p>
            <a:pPr marL="742950" lvl="1" indent="-285750">
              <a:lnSpc>
                <a:spcPct val="105000"/>
              </a:lnSpc>
              <a:buClr>
                <a:schemeClr val="dk1"/>
              </a:buClr>
              <a:buSzPts val="1100"/>
            </a:pPr>
            <a:r>
              <a:rPr lang="en-US" sz="1600" dirty="0">
                <a:solidFill>
                  <a:schemeClr val="dk1"/>
                </a:solidFill>
              </a:rPr>
              <a:t>Longitude was harder to measure and is usually done by calculating the difference between the times at your location, and the time at another known location.</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23"/>
        <p:cNvGrpSpPr/>
        <p:nvPr/>
      </p:nvGrpSpPr>
      <p:grpSpPr>
        <a:xfrm>
          <a:off x="0" y="0"/>
          <a:ext cx="0" cy="0"/>
          <a:chOff x="0" y="0"/>
          <a:chExt cx="0" cy="0"/>
        </a:xfrm>
      </p:grpSpPr>
      <p:sp>
        <p:nvSpPr>
          <p:cNvPr id="2" name="Title 1">
            <a:extLst>
              <a:ext uri="{FF2B5EF4-FFF2-40B4-BE49-F238E27FC236}">
                <a16:creationId xmlns:a16="http://schemas.microsoft.com/office/drawing/2014/main" id="{F13D7F42-A0EC-8DB7-E7B1-BA0504240131}"/>
              </a:ext>
            </a:extLst>
          </p:cNvPr>
          <p:cNvSpPr>
            <a:spLocks noGrp="1"/>
          </p:cNvSpPr>
          <p:nvPr>
            <p:ph type="title" idx="4294967295"/>
          </p:nvPr>
        </p:nvSpPr>
        <p:spPr>
          <a:xfrm>
            <a:off x="713225" y="-436880"/>
            <a:ext cx="4041655" cy="436880"/>
          </a:xfrm>
        </p:spPr>
        <p:txBody>
          <a:bodyPr spcFirstLastPara="1" wrap="square" lIns="91425" tIns="91425" rIns="91425" bIns="91425" anchor="b" anchorCtr="0">
            <a:noAutofit/>
          </a:bodyPr>
          <a:lstStyle/>
          <a:p>
            <a:r>
              <a:rPr lang="en-US" sz="2400" dirty="0"/>
              <a:t>Lines of latitude and longitude</a:t>
            </a:r>
          </a:p>
        </p:txBody>
      </p:sp>
      <p:pic>
        <p:nvPicPr>
          <p:cNvPr id="2424" name="Google Shape;2424;p34" descr="World atlas showing Latitude, North Pole, Equator, South Pole&#10;Second world atlas showing the Prime Meridian Longitutde"/>
          <p:cNvPicPr preferRelativeResize="0"/>
          <p:nvPr/>
        </p:nvPicPr>
        <p:blipFill>
          <a:blip r:embed="rId3">
            <a:alphaModFix/>
          </a:blip>
          <a:stretch>
            <a:fillRect/>
          </a:stretch>
        </p:blipFill>
        <p:spPr>
          <a:xfrm>
            <a:off x="608188" y="276400"/>
            <a:ext cx="7927624" cy="4128975"/>
          </a:xfrm>
          <a:prstGeom prst="rect">
            <a:avLst/>
          </a:prstGeom>
          <a:noFill/>
          <a:ln>
            <a:noFill/>
          </a:ln>
        </p:spPr>
      </p:pic>
      <p:sp>
        <p:nvSpPr>
          <p:cNvPr id="2425" name="Google Shape;2425;p34"/>
          <p:cNvSpPr txBox="1"/>
          <p:nvPr/>
        </p:nvSpPr>
        <p:spPr>
          <a:xfrm>
            <a:off x="608200" y="4405388"/>
            <a:ext cx="7927500" cy="461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800" b="1">
                <a:solidFill>
                  <a:schemeClr val="dk1"/>
                </a:solidFill>
                <a:latin typeface="Oxygen"/>
                <a:ea typeface="Oxygen"/>
                <a:cs typeface="Oxygen"/>
                <a:sym typeface="Oxygen"/>
              </a:rPr>
              <a:t>Equator - 0° Latitude 					      Prime Meridian - 0° Longitude</a:t>
            </a:r>
            <a:endParaRPr sz="1800" b="1">
              <a:solidFill>
                <a:schemeClr val="dk1"/>
              </a:solidFill>
              <a:latin typeface="Oxygen"/>
              <a:ea typeface="Oxygen"/>
              <a:cs typeface="Oxygen"/>
              <a:sym typeface="Oxygen"/>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429"/>
        <p:cNvGrpSpPr/>
        <p:nvPr/>
      </p:nvGrpSpPr>
      <p:grpSpPr>
        <a:xfrm>
          <a:off x="0" y="0"/>
          <a:ext cx="0" cy="0"/>
          <a:chOff x="0" y="0"/>
          <a:chExt cx="0" cy="0"/>
        </a:xfrm>
      </p:grpSpPr>
      <p:sp>
        <p:nvSpPr>
          <p:cNvPr id="2430" name="Google Shape;2430;p3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 Build a Quadrant</a:t>
            </a:r>
            <a:endParaRPr/>
          </a:p>
        </p:txBody>
      </p:sp>
      <p:sp>
        <p:nvSpPr>
          <p:cNvPr id="2431" name="Google Shape;2431;p35"/>
          <p:cNvSpPr txBox="1">
            <a:spLocks noGrp="1"/>
          </p:cNvSpPr>
          <p:nvPr>
            <p:ph type="body" idx="1"/>
          </p:nvPr>
        </p:nvSpPr>
        <p:spPr>
          <a:xfrm>
            <a:off x="805975" y="1208125"/>
            <a:ext cx="7542900" cy="3320100"/>
          </a:xfrm>
          <a:prstGeom prst="rect">
            <a:avLst/>
          </a:prstGeom>
        </p:spPr>
        <p:txBody>
          <a:bodyPr spcFirstLastPara="1" wrap="square" lIns="91425" tIns="91425" rIns="91425" bIns="91425" anchor="t" anchorCtr="0">
            <a:noAutofit/>
          </a:bodyPr>
          <a:lstStyle/>
          <a:p>
            <a:pPr marL="457200" lvl="0" indent="-342900" algn="l" rtl="0">
              <a:lnSpc>
                <a:spcPct val="105000"/>
              </a:lnSpc>
              <a:spcBef>
                <a:spcPts val="0"/>
              </a:spcBef>
              <a:spcAft>
                <a:spcPts val="0"/>
              </a:spcAft>
              <a:buClr>
                <a:schemeClr val="dk1"/>
              </a:buClr>
              <a:buSzPts val="1800"/>
              <a:buAutoNum type="arabicPeriod"/>
            </a:pPr>
            <a:r>
              <a:rPr lang="en" sz="1800" dirty="0">
                <a:solidFill>
                  <a:schemeClr val="dk1"/>
                </a:solidFill>
              </a:rPr>
              <a:t>Cut out the Quadrant Template from Kiwi Co.</a:t>
            </a:r>
            <a:endParaRPr sz="1800" dirty="0">
              <a:solidFill>
                <a:schemeClr val="dk1"/>
              </a:solidFill>
            </a:endParaRPr>
          </a:p>
          <a:p>
            <a:pPr marL="457200" lvl="0" indent="-342900" algn="l" rtl="0">
              <a:lnSpc>
                <a:spcPct val="105000"/>
              </a:lnSpc>
              <a:spcBef>
                <a:spcPts val="1000"/>
              </a:spcBef>
              <a:spcAft>
                <a:spcPts val="0"/>
              </a:spcAft>
              <a:buClr>
                <a:schemeClr val="dk1"/>
              </a:buClr>
              <a:buSzPts val="1800"/>
              <a:buAutoNum type="arabicPeriod"/>
            </a:pPr>
            <a:r>
              <a:rPr lang="en" sz="1800" dirty="0">
                <a:solidFill>
                  <a:schemeClr val="dk1"/>
                </a:solidFill>
              </a:rPr>
              <a:t>Tape a straw along the darker stripe at the top edge of the Quadrant.</a:t>
            </a:r>
            <a:endParaRPr sz="1800" dirty="0">
              <a:solidFill>
                <a:schemeClr val="dk1"/>
              </a:solidFill>
            </a:endParaRPr>
          </a:p>
          <a:p>
            <a:pPr marL="457200" lvl="0" indent="-342900" algn="l" rtl="0">
              <a:lnSpc>
                <a:spcPct val="105000"/>
              </a:lnSpc>
              <a:spcBef>
                <a:spcPts val="1000"/>
              </a:spcBef>
              <a:spcAft>
                <a:spcPts val="0"/>
              </a:spcAft>
              <a:buClr>
                <a:schemeClr val="dk1"/>
              </a:buClr>
              <a:buSzPts val="1800"/>
              <a:buAutoNum type="arabicPeriod"/>
            </a:pPr>
            <a:r>
              <a:rPr lang="en" sz="1800" dirty="0">
                <a:solidFill>
                  <a:schemeClr val="dk1"/>
                </a:solidFill>
              </a:rPr>
              <a:t>Use a hole punch to punch a hole in the corner of the Quadrant, marked with a circle.</a:t>
            </a:r>
            <a:endParaRPr sz="1800" dirty="0">
              <a:solidFill>
                <a:schemeClr val="dk1"/>
              </a:solidFill>
            </a:endParaRPr>
          </a:p>
          <a:p>
            <a:pPr marL="457200" lvl="0" indent="-342900" algn="l" rtl="0">
              <a:lnSpc>
                <a:spcPct val="105000"/>
              </a:lnSpc>
              <a:spcBef>
                <a:spcPts val="1000"/>
              </a:spcBef>
              <a:spcAft>
                <a:spcPts val="0"/>
              </a:spcAft>
              <a:buClr>
                <a:schemeClr val="dk1"/>
              </a:buClr>
              <a:buSzPts val="1800"/>
              <a:buAutoNum type="arabicPeriod"/>
            </a:pPr>
            <a:r>
              <a:rPr lang="en" sz="1800" dirty="0">
                <a:solidFill>
                  <a:schemeClr val="dk1"/>
                </a:solidFill>
              </a:rPr>
              <a:t>Put one end of the string through the hole and tape it to the back side of the Quadrant.</a:t>
            </a:r>
            <a:endParaRPr sz="1800" dirty="0">
              <a:solidFill>
                <a:schemeClr val="dk1"/>
              </a:solidFill>
            </a:endParaRPr>
          </a:p>
          <a:p>
            <a:pPr marL="457200" lvl="0" indent="-342900" algn="l" rtl="0">
              <a:lnSpc>
                <a:spcPct val="105000"/>
              </a:lnSpc>
              <a:spcBef>
                <a:spcPts val="1000"/>
              </a:spcBef>
              <a:spcAft>
                <a:spcPts val="1000"/>
              </a:spcAft>
              <a:buClr>
                <a:schemeClr val="dk1"/>
              </a:buClr>
              <a:buSzPts val="1800"/>
              <a:buAutoNum type="arabicPeriod"/>
            </a:pPr>
            <a:r>
              <a:rPr lang="en" sz="1800" dirty="0">
                <a:solidFill>
                  <a:schemeClr val="dk1"/>
                </a:solidFill>
              </a:rPr>
              <a:t>Tie your weight to the other end of the string.</a:t>
            </a:r>
            <a:endParaRPr sz="1800" dirty="0"/>
          </a:p>
        </p:txBody>
      </p:sp>
      <p:grpSp>
        <p:nvGrpSpPr>
          <p:cNvPr id="2432" name="Google Shape;2432;p35">
            <a:extLst>
              <a:ext uri="{C183D7F6-B498-43B3-948B-1728B52AA6E4}">
                <adec:decorative xmlns:adec="http://schemas.microsoft.com/office/drawing/2017/decorative" val="1"/>
              </a:ext>
            </a:extLst>
          </p:cNvPr>
          <p:cNvGrpSpPr/>
          <p:nvPr/>
        </p:nvGrpSpPr>
        <p:grpSpPr>
          <a:xfrm flipH="1">
            <a:off x="7523406" y="4043221"/>
            <a:ext cx="614836" cy="332747"/>
            <a:chOff x="3085125" y="238200"/>
            <a:chExt cx="260050" cy="140750"/>
          </a:xfrm>
        </p:grpSpPr>
        <p:sp>
          <p:nvSpPr>
            <p:cNvPr id="2433" name="Google Shape;2433;p35"/>
            <p:cNvSpPr/>
            <p:nvPr/>
          </p:nvSpPr>
          <p:spPr>
            <a:xfrm>
              <a:off x="3105100" y="260350"/>
              <a:ext cx="7950" cy="3325"/>
            </a:xfrm>
            <a:custGeom>
              <a:avLst/>
              <a:gdLst/>
              <a:ahLst/>
              <a:cxnLst/>
              <a:rect l="l" t="t" r="r" b="b"/>
              <a:pathLst>
                <a:path w="318" h="133" extrusionOk="0">
                  <a:moveTo>
                    <a:pt x="162" y="1"/>
                  </a:moveTo>
                  <a:cubicBezTo>
                    <a:pt x="118" y="1"/>
                    <a:pt x="74" y="12"/>
                    <a:pt x="35" y="12"/>
                  </a:cubicBezTo>
                  <a:cubicBezTo>
                    <a:pt x="1" y="29"/>
                    <a:pt x="1" y="80"/>
                    <a:pt x="35" y="80"/>
                  </a:cubicBezTo>
                  <a:cubicBezTo>
                    <a:pt x="103" y="97"/>
                    <a:pt x="154" y="131"/>
                    <a:pt x="222" y="131"/>
                  </a:cubicBezTo>
                  <a:cubicBezTo>
                    <a:pt x="226" y="132"/>
                    <a:pt x="231" y="133"/>
                    <a:pt x="235" y="133"/>
                  </a:cubicBezTo>
                  <a:cubicBezTo>
                    <a:pt x="281" y="133"/>
                    <a:pt x="318" y="60"/>
                    <a:pt x="256" y="29"/>
                  </a:cubicBezTo>
                  <a:cubicBezTo>
                    <a:pt x="226" y="7"/>
                    <a:pt x="194" y="1"/>
                    <a:pt x="16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5"/>
            <p:cNvSpPr/>
            <p:nvPr/>
          </p:nvSpPr>
          <p:spPr>
            <a:xfrm>
              <a:off x="3130175" y="247450"/>
              <a:ext cx="22975" cy="17650"/>
            </a:xfrm>
            <a:custGeom>
              <a:avLst/>
              <a:gdLst/>
              <a:ahLst/>
              <a:cxnLst/>
              <a:rect l="l" t="t" r="r" b="b"/>
              <a:pathLst>
                <a:path w="919" h="706" extrusionOk="0">
                  <a:moveTo>
                    <a:pt x="306" y="205"/>
                  </a:moveTo>
                  <a:lnTo>
                    <a:pt x="306" y="205"/>
                  </a:lnTo>
                  <a:cubicBezTo>
                    <a:pt x="391" y="222"/>
                    <a:pt x="459" y="256"/>
                    <a:pt x="527" y="290"/>
                  </a:cubicBezTo>
                  <a:cubicBezTo>
                    <a:pt x="561" y="324"/>
                    <a:pt x="578" y="375"/>
                    <a:pt x="578" y="426"/>
                  </a:cubicBezTo>
                  <a:cubicBezTo>
                    <a:pt x="573" y="431"/>
                    <a:pt x="569" y="433"/>
                    <a:pt x="565" y="433"/>
                  </a:cubicBezTo>
                  <a:cubicBezTo>
                    <a:pt x="557" y="433"/>
                    <a:pt x="550" y="426"/>
                    <a:pt x="527" y="426"/>
                  </a:cubicBezTo>
                  <a:cubicBezTo>
                    <a:pt x="476" y="409"/>
                    <a:pt x="442" y="392"/>
                    <a:pt x="408" y="375"/>
                  </a:cubicBezTo>
                  <a:cubicBezTo>
                    <a:pt x="357" y="324"/>
                    <a:pt x="323" y="273"/>
                    <a:pt x="306" y="205"/>
                  </a:cubicBezTo>
                  <a:close/>
                  <a:moveTo>
                    <a:pt x="160" y="1"/>
                  </a:moveTo>
                  <a:cubicBezTo>
                    <a:pt x="93" y="1"/>
                    <a:pt x="29" y="46"/>
                    <a:pt x="17" y="137"/>
                  </a:cubicBezTo>
                  <a:cubicBezTo>
                    <a:pt x="0" y="341"/>
                    <a:pt x="119" y="511"/>
                    <a:pt x="289" y="613"/>
                  </a:cubicBezTo>
                  <a:cubicBezTo>
                    <a:pt x="365" y="669"/>
                    <a:pt x="462" y="705"/>
                    <a:pt x="556" y="705"/>
                  </a:cubicBezTo>
                  <a:cubicBezTo>
                    <a:pt x="631" y="705"/>
                    <a:pt x="705" y="682"/>
                    <a:pt x="765" y="630"/>
                  </a:cubicBezTo>
                  <a:cubicBezTo>
                    <a:pt x="918" y="511"/>
                    <a:pt x="833" y="290"/>
                    <a:pt x="731" y="171"/>
                  </a:cubicBezTo>
                  <a:cubicBezTo>
                    <a:pt x="633" y="87"/>
                    <a:pt x="489" y="26"/>
                    <a:pt x="347" y="26"/>
                  </a:cubicBezTo>
                  <a:cubicBezTo>
                    <a:pt x="316" y="26"/>
                    <a:pt x="285" y="29"/>
                    <a:pt x="255" y="35"/>
                  </a:cubicBezTo>
                  <a:cubicBezTo>
                    <a:pt x="227" y="12"/>
                    <a:pt x="193" y="1"/>
                    <a:pt x="16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5"/>
            <p:cNvSpPr/>
            <p:nvPr/>
          </p:nvSpPr>
          <p:spPr>
            <a:xfrm>
              <a:off x="3085125" y="238200"/>
              <a:ext cx="260050" cy="140750"/>
            </a:xfrm>
            <a:custGeom>
              <a:avLst/>
              <a:gdLst/>
              <a:ahLst/>
              <a:cxnLst/>
              <a:rect l="l" t="t" r="r" b="b"/>
              <a:pathLst>
                <a:path w="10402" h="5630" extrusionOk="0">
                  <a:moveTo>
                    <a:pt x="2866" y="423"/>
                  </a:moveTo>
                  <a:cubicBezTo>
                    <a:pt x="3066" y="456"/>
                    <a:pt x="3250" y="474"/>
                    <a:pt x="3434" y="524"/>
                  </a:cubicBezTo>
                  <a:cubicBezTo>
                    <a:pt x="3740" y="592"/>
                    <a:pt x="4029" y="694"/>
                    <a:pt x="4335" y="711"/>
                  </a:cubicBezTo>
                  <a:cubicBezTo>
                    <a:pt x="4097" y="864"/>
                    <a:pt x="3859" y="1000"/>
                    <a:pt x="3587" y="1017"/>
                  </a:cubicBezTo>
                  <a:cubicBezTo>
                    <a:pt x="3502" y="949"/>
                    <a:pt x="3417" y="864"/>
                    <a:pt x="3332" y="796"/>
                  </a:cubicBezTo>
                  <a:cubicBezTo>
                    <a:pt x="3230" y="626"/>
                    <a:pt x="3128" y="507"/>
                    <a:pt x="2907" y="439"/>
                  </a:cubicBezTo>
                  <a:cubicBezTo>
                    <a:pt x="2893" y="439"/>
                    <a:pt x="2880" y="428"/>
                    <a:pt x="2866" y="423"/>
                  </a:cubicBezTo>
                  <a:close/>
                  <a:moveTo>
                    <a:pt x="3774" y="1221"/>
                  </a:moveTo>
                  <a:lnTo>
                    <a:pt x="3774" y="1221"/>
                  </a:lnTo>
                  <a:cubicBezTo>
                    <a:pt x="4012" y="1323"/>
                    <a:pt x="4233" y="1425"/>
                    <a:pt x="4471" y="1476"/>
                  </a:cubicBezTo>
                  <a:cubicBezTo>
                    <a:pt x="4369" y="1510"/>
                    <a:pt x="4267" y="1544"/>
                    <a:pt x="4148" y="1561"/>
                  </a:cubicBezTo>
                  <a:cubicBezTo>
                    <a:pt x="4131" y="1544"/>
                    <a:pt x="4097" y="1510"/>
                    <a:pt x="4063" y="1476"/>
                  </a:cubicBezTo>
                  <a:cubicBezTo>
                    <a:pt x="3961" y="1391"/>
                    <a:pt x="3876" y="1306"/>
                    <a:pt x="3774" y="1221"/>
                  </a:cubicBezTo>
                  <a:close/>
                  <a:moveTo>
                    <a:pt x="562" y="1629"/>
                  </a:moveTo>
                  <a:cubicBezTo>
                    <a:pt x="579" y="1629"/>
                    <a:pt x="579" y="1646"/>
                    <a:pt x="579" y="1646"/>
                  </a:cubicBezTo>
                  <a:lnTo>
                    <a:pt x="562" y="1646"/>
                  </a:lnTo>
                  <a:cubicBezTo>
                    <a:pt x="562" y="1646"/>
                    <a:pt x="562" y="1629"/>
                    <a:pt x="562" y="1629"/>
                  </a:cubicBezTo>
                  <a:close/>
                  <a:moveTo>
                    <a:pt x="698" y="1476"/>
                  </a:moveTo>
                  <a:cubicBezTo>
                    <a:pt x="783" y="1476"/>
                    <a:pt x="902" y="1493"/>
                    <a:pt x="1004" y="1527"/>
                  </a:cubicBezTo>
                  <a:cubicBezTo>
                    <a:pt x="987" y="1595"/>
                    <a:pt x="987" y="1680"/>
                    <a:pt x="936" y="1731"/>
                  </a:cubicBezTo>
                  <a:cubicBezTo>
                    <a:pt x="927" y="1735"/>
                    <a:pt x="917" y="1737"/>
                    <a:pt x="908" y="1737"/>
                  </a:cubicBezTo>
                  <a:cubicBezTo>
                    <a:pt x="883" y="1737"/>
                    <a:pt x="859" y="1721"/>
                    <a:pt x="834" y="1697"/>
                  </a:cubicBezTo>
                  <a:cubicBezTo>
                    <a:pt x="783" y="1663"/>
                    <a:pt x="749" y="1612"/>
                    <a:pt x="732" y="1561"/>
                  </a:cubicBezTo>
                  <a:cubicBezTo>
                    <a:pt x="715" y="1544"/>
                    <a:pt x="715" y="1527"/>
                    <a:pt x="698" y="1493"/>
                  </a:cubicBezTo>
                  <a:cubicBezTo>
                    <a:pt x="698" y="1493"/>
                    <a:pt x="698" y="1476"/>
                    <a:pt x="698" y="1476"/>
                  </a:cubicBezTo>
                  <a:close/>
                  <a:moveTo>
                    <a:pt x="1310" y="1612"/>
                  </a:moveTo>
                  <a:lnTo>
                    <a:pt x="1310" y="1612"/>
                  </a:lnTo>
                  <a:cubicBezTo>
                    <a:pt x="1445" y="1663"/>
                    <a:pt x="1581" y="1714"/>
                    <a:pt x="1700" y="1747"/>
                  </a:cubicBezTo>
                  <a:cubicBezTo>
                    <a:pt x="1662" y="1786"/>
                    <a:pt x="1624" y="1805"/>
                    <a:pt x="1571" y="1805"/>
                  </a:cubicBezTo>
                  <a:cubicBezTo>
                    <a:pt x="1554" y="1805"/>
                    <a:pt x="1535" y="1803"/>
                    <a:pt x="1513" y="1798"/>
                  </a:cubicBezTo>
                  <a:cubicBezTo>
                    <a:pt x="1411" y="1764"/>
                    <a:pt x="1361" y="1697"/>
                    <a:pt x="1310" y="1612"/>
                  </a:cubicBezTo>
                  <a:close/>
                  <a:moveTo>
                    <a:pt x="426" y="1544"/>
                  </a:moveTo>
                  <a:cubicBezTo>
                    <a:pt x="392" y="1629"/>
                    <a:pt x="341" y="1714"/>
                    <a:pt x="290" y="1781"/>
                  </a:cubicBezTo>
                  <a:cubicBezTo>
                    <a:pt x="273" y="1798"/>
                    <a:pt x="256" y="1815"/>
                    <a:pt x="239" y="1815"/>
                  </a:cubicBezTo>
                  <a:cubicBezTo>
                    <a:pt x="239" y="1798"/>
                    <a:pt x="222" y="1781"/>
                    <a:pt x="222" y="1764"/>
                  </a:cubicBezTo>
                  <a:cubicBezTo>
                    <a:pt x="222" y="1764"/>
                    <a:pt x="222" y="1747"/>
                    <a:pt x="222" y="1747"/>
                  </a:cubicBezTo>
                  <a:cubicBezTo>
                    <a:pt x="273" y="1646"/>
                    <a:pt x="341" y="1578"/>
                    <a:pt x="426" y="1544"/>
                  </a:cubicBezTo>
                  <a:close/>
                  <a:moveTo>
                    <a:pt x="664" y="1782"/>
                  </a:moveTo>
                  <a:lnTo>
                    <a:pt x="664" y="1782"/>
                  </a:lnTo>
                  <a:cubicBezTo>
                    <a:pt x="681" y="1799"/>
                    <a:pt x="698" y="1815"/>
                    <a:pt x="698" y="1815"/>
                  </a:cubicBezTo>
                  <a:lnTo>
                    <a:pt x="681" y="1815"/>
                  </a:lnTo>
                  <a:cubicBezTo>
                    <a:pt x="681" y="1815"/>
                    <a:pt x="681" y="1799"/>
                    <a:pt x="664" y="1782"/>
                  </a:cubicBezTo>
                  <a:close/>
                  <a:moveTo>
                    <a:pt x="834" y="1900"/>
                  </a:moveTo>
                  <a:cubicBezTo>
                    <a:pt x="868" y="1917"/>
                    <a:pt x="885" y="1917"/>
                    <a:pt x="902" y="1917"/>
                  </a:cubicBezTo>
                  <a:cubicBezTo>
                    <a:pt x="902" y="1917"/>
                    <a:pt x="902" y="1934"/>
                    <a:pt x="885" y="1934"/>
                  </a:cubicBezTo>
                  <a:cubicBezTo>
                    <a:pt x="868" y="1934"/>
                    <a:pt x="851" y="1917"/>
                    <a:pt x="834" y="1900"/>
                  </a:cubicBezTo>
                  <a:close/>
                  <a:moveTo>
                    <a:pt x="1445" y="1985"/>
                  </a:moveTo>
                  <a:cubicBezTo>
                    <a:pt x="1428" y="2002"/>
                    <a:pt x="1428" y="2002"/>
                    <a:pt x="1411" y="2002"/>
                  </a:cubicBezTo>
                  <a:cubicBezTo>
                    <a:pt x="1411" y="2002"/>
                    <a:pt x="1411" y="1985"/>
                    <a:pt x="1411" y="1985"/>
                  </a:cubicBezTo>
                  <a:close/>
                  <a:moveTo>
                    <a:pt x="953" y="2988"/>
                  </a:moveTo>
                  <a:cubicBezTo>
                    <a:pt x="936" y="3005"/>
                    <a:pt x="919" y="3039"/>
                    <a:pt x="885" y="3056"/>
                  </a:cubicBezTo>
                  <a:cubicBezTo>
                    <a:pt x="885" y="3056"/>
                    <a:pt x="902" y="3039"/>
                    <a:pt x="902" y="3039"/>
                  </a:cubicBezTo>
                  <a:cubicBezTo>
                    <a:pt x="919" y="3022"/>
                    <a:pt x="936" y="3005"/>
                    <a:pt x="953" y="2988"/>
                  </a:cubicBezTo>
                  <a:close/>
                  <a:moveTo>
                    <a:pt x="1513" y="2937"/>
                  </a:moveTo>
                  <a:lnTo>
                    <a:pt x="1513" y="2937"/>
                  </a:lnTo>
                  <a:cubicBezTo>
                    <a:pt x="1714" y="2954"/>
                    <a:pt x="1947" y="3020"/>
                    <a:pt x="2164" y="3086"/>
                  </a:cubicBezTo>
                  <a:lnTo>
                    <a:pt x="2164" y="3086"/>
                  </a:lnTo>
                  <a:cubicBezTo>
                    <a:pt x="2117" y="3073"/>
                    <a:pt x="2070" y="3073"/>
                    <a:pt x="2023" y="3073"/>
                  </a:cubicBezTo>
                  <a:cubicBezTo>
                    <a:pt x="1853" y="3039"/>
                    <a:pt x="1683" y="2971"/>
                    <a:pt x="1513" y="2937"/>
                  </a:cubicBezTo>
                  <a:close/>
                  <a:moveTo>
                    <a:pt x="8617" y="1204"/>
                  </a:moveTo>
                  <a:lnTo>
                    <a:pt x="8617" y="1204"/>
                  </a:lnTo>
                  <a:cubicBezTo>
                    <a:pt x="8787" y="1238"/>
                    <a:pt x="8940" y="1306"/>
                    <a:pt x="9076" y="1408"/>
                  </a:cubicBezTo>
                  <a:cubicBezTo>
                    <a:pt x="9076" y="1408"/>
                    <a:pt x="9059" y="1425"/>
                    <a:pt x="9059" y="1425"/>
                  </a:cubicBezTo>
                  <a:cubicBezTo>
                    <a:pt x="9059" y="1527"/>
                    <a:pt x="9076" y="1612"/>
                    <a:pt x="9110" y="1714"/>
                  </a:cubicBezTo>
                  <a:cubicBezTo>
                    <a:pt x="9178" y="1917"/>
                    <a:pt x="9127" y="2121"/>
                    <a:pt x="9093" y="2325"/>
                  </a:cubicBezTo>
                  <a:cubicBezTo>
                    <a:pt x="9008" y="2699"/>
                    <a:pt x="8685" y="2903"/>
                    <a:pt x="8430" y="3175"/>
                  </a:cubicBezTo>
                  <a:cubicBezTo>
                    <a:pt x="8362" y="3192"/>
                    <a:pt x="8312" y="3192"/>
                    <a:pt x="8244" y="3192"/>
                  </a:cubicBezTo>
                  <a:cubicBezTo>
                    <a:pt x="8770" y="2733"/>
                    <a:pt x="8974" y="1798"/>
                    <a:pt x="8617" y="1204"/>
                  </a:cubicBezTo>
                  <a:close/>
                  <a:moveTo>
                    <a:pt x="8549" y="1204"/>
                  </a:moveTo>
                  <a:cubicBezTo>
                    <a:pt x="8549" y="1561"/>
                    <a:pt x="8617" y="1883"/>
                    <a:pt x="8549" y="2240"/>
                  </a:cubicBezTo>
                  <a:cubicBezTo>
                    <a:pt x="8464" y="2648"/>
                    <a:pt x="8193" y="2920"/>
                    <a:pt x="7938" y="3209"/>
                  </a:cubicBezTo>
                  <a:cubicBezTo>
                    <a:pt x="7904" y="3209"/>
                    <a:pt x="7870" y="3209"/>
                    <a:pt x="7836" y="3192"/>
                  </a:cubicBezTo>
                  <a:cubicBezTo>
                    <a:pt x="8074" y="3056"/>
                    <a:pt x="8210" y="2801"/>
                    <a:pt x="8312" y="2529"/>
                  </a:cubicBezTo>
                  <a:cubicBezTo>
                    <a:pt x="8413" y="2223"/>
                    <a:pt x="8532" y="1493"/>
                    <a:pt x="8193" y="1289"/>
                  </a:cubicBezTo>
                  <a:lnTo>
                    <a:pt x="8159" y="1289"/>
                  </a:lnTo>
                  <a:cubicBezTo>
                    <a:pt x="8159" y="1289"/>
                    <a:pt x="8159" y="1289"/>
                    <a:pt x="8159" y="1272"/>
                  </a:cubicBezTo>
                  <a:lnTo>
                    <a:pt x="8176" y="1272"/>
                  </a:lnTo>
                  <a:cubicBezTo>
                    <a:pt x="8184" y="1280"/>
                    <a:pt x="8193" y="1284"/>
                    <a:pt x="8201" y="1284"/>
                  </a:cubicBezTo>
                  <a:cubicBezTo>
                    <a:pt x="8210" y="1284"/>
                    <a:pt x="8218" y="1280"/>
                    <a:pt x="8227" y="1272"/>
                  </a:cubicBezTo>
                  <a:cubicBezTo>
                    <a:pt x="8328" y="1221"/>
                    <a:pt x="8430" y="1204"/>
                    <a:pt x="8549" y="1204"/>
                  </a:cubicBezTo>
                  <a:close/>
                  <a:moveTo>
                    <a:pt x="1696" y="154"/>
                  </a:moveTo>
                  <a:cubicBezTo>
                    <a:pt x="2051" y="154"/>
                    <a:pt x="2419" y="348"/>
                    <a:pt x="2703" y="541"/>
                  </a:cubicBezTo>
                  <a:cubicBezTo>
                    <a:pt x="2703" y="592"/>
                    <a:pt x="2737" y="643"/>
                    <a:pt x="2805" y="643"/>
                  </a:cubicBezTo>
                  <a:cubicBezTo>
                    <a:pt x="2890" y="660"/>
                    <a:pt x="2975" y="694"/>
                    <a:pt x="3026" y="745"/>
                  </a:cubicBezTo>
                  <a:cubicBezTo>
                    <a:pt x="3077" y="796"/>
                    <a:pt x="3145" y="864"/>
                    <a:pt x="3196" y="932"/>
                  </a:cubicBezTo>
                  <a:cubicBezTo>
                    <a:pt x="3264" y="1017"/>
                    <a:pt x="3315" y="1119"/>
                    <a:pt x="3383" y="1221"/>
                  </a:cubicBezTo>
                  <a:cubicBezTo>
                    <a:pt x="3587" y="1493"/>
                    <a:pt x="3961" y="1646"/>
                    <a:pt x="3791" y="2002"/>
                  </a:cubicBezTo>
                  <a:cubicBezTo>
                    <a:pt x="3570" y="2291"/>
                    <a:pt x="3604" y="2682"/>
                    <a:pt x="3230" y="2903"/>
                  </a:cubicBezTo>
                  <a:cubicBezTo>
                    <a:pt x="3095" y="2985"/>
                    <a:pt x="2946" y="3015"/>
                    <a:pt x="2793" y="3015"/>
                  </a:cubicBezTo>
                  <a:cubicBezTo>
                    <a:pt x="2500" y="3015"/>
                    <a:pt x="2189" y="2908"/>
                    <a:pt x="1921" y="2852"/>
                  </a:cubicBezTo>
                  <a:cubicBezTo>
                    <a:pt x="1765" y="2815"/>
                    <a:pt x="1498" y="2753"/>
                    <a:pt x="1256" y="2753"/>
                  </a:cubicBezTo>
                  <a:cubicBezTo>
                    <a:pt x="1053" y="2753"/>
                    <a:pt x="868" y="2797"/>
                    <a:pt x="783" y="2937"/>
                  </a:cubicBezTo>
                  <a:cubicBezTo>
                    <a:pt x="783" y="2937"/>
                    <a:pt x="766" y="2937"/>
                    <a:pt x="766" y="2954"/>
                  </a:cubicBezTo>
                  <a:cubicBezTo>
                    <a:pt x="630" y="3107"/>
                    <a:pt x="732" y="3294"/>
                    <a:pt x="851" y="3464"/>
                  </a:cubicBezTo>
                  <a:cubicBezTo>
                    <a:pt x="647" y="3328"/>
                    <a:pt x="545" y="3090"/>
                    <a:pt x="392" y="2920"/>
                  </a:cubicBezTo>
                  <a:cubicBezTo>
                    <a:pt x="494" y="2920"/>
                    <a:pt x="579" y="2886"/>
                    <a:pt x="664" y="2801"/>
                  </a:cubicBezTo>
                  <a:cubicBezTo>
                    <a:pt x="745" y="2734"/>
                    <a:pt x="676" y="2645"/>
                    <a:pt x="593" y="2645"/>
                  </a:cubicBezTo>
                  <a:cubicBezTo>
                    <a:pt x="571" y="2645"/>
                    <a:pt x="549" y="2651"/>
                    <a:pt x="528" y="2665"/>
                  </a:cubicBezTo>
                  <a:cubicBezTo>
                    <a:pt x="500" y="2693"/>
                    <a:pt x="450" y="2721"/>
                    <a:pt x="404" y="2721"/>
                  </a:cubicBezTo>
                  <a:cubicBezTo>
                    <a:pt x="394" y="2721"/>
                    <a:pt x="384" y="2719"/>
                    <a:pt x="375" y="2716"/>
                  </a:cubicBezTo>
                  <a:cubicBezTo>
                    <a:pt x="375" y="2716"/>
                    <a:pt x="358" y="2699"/>
                    <a:pt x="358" y="2699"/>
                  </a:cubicBezTo>
                  <a:cubicBezTo>
                    <a:pt x="375" y="2682"/>
                    <a:pt x="392" y="2665"/>
                    <a:pt x="392" y="2631"/>
                  </a:cubicBezTo>
                  <a:cubicBezTo>
                    <a:pt x="409" y="2444"/>
                    <a:pt x="766" y="2393"/>
                    <a:pt x="1038" y="2393"/>
                  </a:cubicBezTo>
                  <a:cubicBezTo>
                    <a:pt x="1106" y="2403"/>
                    <a:pt x="1181" y="2413"/>
                    <a:pt x="1261" y="2413"/>
                  </a:cubicBezTo>
                  <a:cubicBezTo>
                    <a:pt x="1319" y="2413"/>
                    <a:pt x="1381" y="2408"/>
                    <a:pt x="1445" y="2393"/>
                  </a:cubicBezTo>
                  <a:cubicBezTo>
                    <a:pt x="1530" y="2376"/>
                    <a:pt x="1632" y="2359"/>
                    <a:pt x="1751" y="2308"/>
                  </a:cubicBezTo>
                  <a:cubicBezTo>
                    <a:pt x="2006" y="2257"/>
                    <a:pt x="2244" y="2155"/>
                    <a:pt x="2465" y="1951"/>
                  </a:cubicBezTo>
                  <a:cubicBezTo>
                    <a:pt x="2533" y="1900"/>
                    <a:pt x="2516" y="1832"/>
                    <a:pt x="2482" y="1781"/>
                  </a:cubicBezTo>
                  <a:cubicBezTo>
                    <a:pt x="2601" y="1714"/>
                    <a:pt x="2720" y="1595"/>
                    <a:pt x="2652" y="1459"/>
                  </a:cubicBezTo>
                  <a:cubicBezTo>
                    <a:pt x="2635" y="1399"/>
                    <a:pt x="2588" y="1369"/>
                    <a:pt x="2542" y="1369"/>
                  </a:cubicBezTo>
                  <a:cubicBezTo>
                    <a:pt x="2495" y="1369"/>
                    <a:pt x="2448" y="1399"/>
                    <a:pt x="2431" y="1459"/>
                  </a:cubicBezTo>
                  <a:cubicBezTo>
                    <a:pt x="2414" y="1510"/>
                    <a:pt x="2431" y="1527"/>
                    <a:pt x="2380" y="1561"/>
                  </a:cubicBezTo>
                  <a:cubicBezTo>
                    <a:pt x="2329" y="1578"/>
                    <a:pt x="2261" y="1578"/>
                    <a:pt x="2210" y="1578"/>
                  </a:cubicBezTo>
                  <a:cubicBezTo>
                    <a:pt x="2142" y="1595"/>
                    <a:pt x="2091" y="1595"/>
                    <a:pt x="2040" y="1595"/>
                  </a:cubicBezTo>
                  <a:cubicBezTo>
                    <a:pt x="2023" y="1578"/>
                    <a:pt x="2006" y="1561"/>
                    <a:pt x="1972" y="1561"/>
                  </a:cubicBezTo>
                  <a:cubicBezTo>
                    <a:pt x="1729" y="1475"/>
                    <a:pt x="1144" y="1241"/>
                    <a:pt x="694" y="1241"/>
                  </a:cubicBezTo>
                  <a:cubicBezTo>
                    <a:pt x="517" y="1241"/>
                    <a:pt x="362" y="1278"/>
                    <a:pt x="256" y="1374"/>
                  </a:cubicBezTo>
                  <a:cubicBezTo>
                    <a:pt x="273" y="1340"/>
                    <a:pt x="273" y="1306"/>
                    <a:pt x="307" y="1289"/>
                  </a:cubicBezTo>
                  <a:cubicBezTo>
                    <a:pt x="375" y="1153"/>
                    <a:pt x="545" y="1119"/>
                    <a:pt x="613" y="1000"/>
                  </a:cubicBezTo>
                  <a:cubicBezTo>
                    <a:pt x="630" y="966"/>
                    <a:pt x="613" y="915"/>
                    <a:pt x="579" y="898"/>
                  </a:cubicBezTo>
                  <a:lnTo>
                    <a:pt x="545" y="898"/>
                  </a:lnTo>
                  <a:cubicBezTo>
                    <a:pt x="783" y="728"/>
                    <a:pt x="953" y="490"/>
                    <a:pt x="1191" y="320"/>
                  </a:cubicBezTo>
                  <a:cubicBezTo>
                    <a:pt x="1348" y="202"/>
                    <a:pt x="1521" y="154"/>
                    <a:pt x="1696" y="154"/>
                  </a:cubicBezTo>
                  <a:close/>
                  <a:moveTo>
                    <a:pt x="9790" y="3209"/>
                  </a:moveTo>
                  <a:cubicBezTo>
                    <a:pt x="9722" y="3464"/>
                    <a:pt x="9603" y="3702"/>
                    <a:pt x="9501" y="3940"/>
                  </a:cubicBezTo>
                  <a:cubicBezTo>
                    <a:pt x="9330" y="3854"/>
                    <a:pt x="9159" y="3817"/>
                    <a:pt x="8979" y="3817"/>
                  </a:cubicBezTo>
                  <a:cubicBezTo>
                    <a:pt x="8944" y="3817"/>
                    <a:pt x="8908" y="3818"/>
                    <a:pt x="8872" y="3821"/>
                  </a:cubicBezTo>
                  <a:cubicBezTo>
                    <a:pt x="8872" y="3821"/>
                    <a:pt x="8872" y="3821"/>
                    <a:pt x="8872" y="3804"/>
                  </a:cubicBezTo>
                  <a:cubicBezTo>
                    <a:pt x="8889" y="3787"/>
                    <a:pt x="8889" y="3753"/>
                    <a:pt x="8872" y="3736"/>
                  </a:cubicBezTo>
                  <a:cubicBezTo>
                    <a:pt x="9025" y="3719"/>
                    <a:pt x="9195" y="3634"/>
                    <a:pt x="9314" y="3566"/>
                  </a:cubicBezTo>
                  <a:cubicBezTo>
                    <a:pt x="9518" y="3481"/>
                    <a:pt x="9671" y="3362"/>
                    <a:pt x="9790" y="3209"/>
                  </a:cubicBezTo>
                  <a:close/>
                  <a:moveTo>
                    <a:pt x="2210" y="4790"/>
                  </a:moveTo>
                  <a:cubicBezTo>
                    <a:pt x="2227" y="4790"/>
                    <a:pt x="2244" y="4807"/>
                    <a:pt x="2261" y="4807"/>
                  </a:cubicBezTo>
                  <a:cubicBezTo>
                    <a:pt x="2346" y="4858"/>
                    <a:pt x="2431" y="4909"/>
                    <a:pt x="2516" y="4960"/>
                  </a:cubicBezTo>
                  <a:cubicBezTo>
                    <a:pt x="2516" y="4994"/>
                    <a:pt x="2516" y="5011"/>
                    <a:pt x="2533" y="5028"/>
                  </a:cubicBezTo>
                  <a:cubicBezTo>
                    <a:pt x="2516" y="5032"/>
                    <a:pt x="2499" y="5034"/>
                    <a:pt x="2482" y="5034"/>
                  </a:cubicBezTo>
                  <a:cubicBezTo>
                    <a:pt x="2371" y="5034"/>
                    <a:pt x="2284" y="4938"/>
                    <a:pt x="2210" y="4790"/>
                  </a:cubicBezTo>
                  <a:close/>
                  <a:moveTo>
                    <a:pt x="9161" y="1459"/>
                  </a:moveTo>
                  <a:lnTo>
                    <a:pt x="9161" y="1459"/>
                  </a:lnTo>
                  <a:cubicBezTo>
                    <a:pt x="9382" y="1629"/>
                    <a:pt x="9569" y="1849"/>
                    <a:pt x="9705" y="2036"/>
                  </a:cubicBezTo>
                  <a:cubicBezTo>
                    <a:pt x="9909" y="2325"/>
                    <a:pt x="9926" y="2648"/>
                    <a:pt x="9858" y="2954"/>
                  </a:cubicBezTo>
                  <a:cubicBezTo>
                    <a:pt x="9841" y="2954"/>
                    <a:pt x="9807" y="2954"/>
                    <a:pt x="9790" y="2971"/>
                  </a:cubicBezTo>
                  <a:cubicBezTo>
                    <a:pt x="9620" y="3175"/>
                    <a:pt x="9416" y="3311"/>
                    <a:pt x="9178" y="3413"/>
                  </a:cubicBezTo>
                  <a:cubicBezTo>
                    <a:pt x="9025" y="3481"/>
                    <a:pt x="8770" y="3481"/>
                    <a:pt x="8668" y="3651"/>
                  </a:cubicBezTo>
                  <a:cubicBezTo>
                    <a:pt x="8668" y="3668"/>
                    <a:pt x="8668" y="3685"/>
                    <a:pt x="8685" y="3702"/>
                  </a:cubicBezTo>
                  <a:cubicBezTo>
                    <a:pt x="8651" y="3770"/>
                    <a:pt x="8617" y="3821"/>
                    <a:pt x="8583" y="3889"/>
                  </a:cubicBezTo>
                  <a:cubicBezTo>
                    <a:pt x="8583" y="3889"/>
                    <a:pt x="8566" y="3889"/>
                    <a:pt x="8566" y="3906"/>
                  </a:cubicBezTo>
                  <a:cubicBezTo>
                    <a:pt x="8023" y="4756"/>
                    <a:pt x="7003" y="5130"/>
                    <a:pt x="6051" y="5333"/>
                  </a:cubicBezTo>
                  <a:cubicBezTo>
                    <a:pt x="5784" y="5390"/>
                    <a:pt x="5516" y="5423"/>
                    <a:pt x="5249" y="5423"/>
                  </a:cubicBezTo>
                  <a:cubicBezTo>
                    <a:pt x="5193" y="5423"/>
                    <a:pt x="5138" y="5421"/>
                    <a:pt x="5082" y="5418"/>
                  </a:cubicBezTo>
                  <a:cubicBezTo>
                    <a:pt x="5473" y="5350"/>
                    <a:pt x="5864" y="5232"/>
                    <a:pt x="6272" y="5096"/>
                  </a:cubicBezTo>
                  <a:cubicBezTo>
                    <a:pt x="6335" y="5064"/>
                    <a:pt x="6311" y="4975"/>
                    <a:pt x="6253" y="4975"/>
                  </a:cubicBezTo>
                  <a:cubicBezTo>
                    <a:pt x="6248" y="4975"/>
                    <a:pt x="6243" y="4975"/>
                    <a:pt x="6238" y="4977"/>
                  </a:cubicBezTo>
                  <a:cubicBezTo>
                    <a:pt x="5781" y="5093"/>
                    <a:pt x="5310" y="5152"/>
                    <a:pt x="4841" y="5152"/>
                  </a:cubicBezTo>
                  <a:cubicBezTo>
                    <a:pt x="4281" y="5152"/>
                    <a:pt x="3723" y="5067"/>
                    <a:pt x="3196" y="4892"/>
                  </a:cubicBezTo>
                  <a:cubicBezTo>
                    <a:pt x="2703" y="4722"/>
                    <a:pt x="2380" y="4433"/>
                    <a:pt x="2057" y="4059"/>
                  </a:cubicBezTo>
                  <a:cubicBezTo>
                    <a:pt x="1836" y="3821"/>
                    <a:pt x="1615" y="3651"/>
                    <a:pt x="1428" y="3396"/>
                  </a:cubicBezTo>
                  <a:lnTo>
                    <a:pt x="1428" y="3396"/>
                  </a:lnTo>
                  <a:cubicBezTo>
                    <a:pt x="1445" y="3413"/>
                    <a:pt x="1462" y="3413"/>
                    <a:pt x="1462" y="3430"/>
                  </a:cubicBezTo>
                  <a:cubicBezTo>
                    <a:pt x="1564" y="3515"/>
                    <a:pt x="1683" y="3583"/>
                    <a:pt x="1785" y="3668"/>
                  </a:cubicBezTo>
                  <a:cubicBezTo>
                    <a:pt x="1887" y="3719"/>
                    <a:pt x="1972" y="3804"/>
                    <a:pt x="2091" y="3804"/>
                  </a:cubicBezTo>
                  <a:cubicBezTo>
                    <a:pt x="2159" y="3804"/>
                    <a:pt x="2227" y="3719"/>
                    <a:pt x="2176" y="3651"/>
                  </a:cubicBezTo>
                  <a:cubicBezTo>
                    <a:pt x="2142" y="3566"/>
                    <a:pt x="2057" y="3532"/>
                    <a:pt x="1989" y="3498"/>
                  </a:cubicBezTo>
                  <a:cubicBezTo>
                    <a:pt x="1921" y="3464"/>
                    <a:pt x="1870" y="3413"/>
                    <a:pt x="1802" y="3379"/>
                  </a:cubicBezTo>
                  <a:cubicBezTo>
                    <a:pt x="1853" y="3379"/>
                    <a:pt x="1921" y="3396"/>
                    <a:pt x="1989" y="3413"/>
                  </a:cubicBezTo>
                  <a:cubicBezTo>
                    <a:pt x="1989" y="3413"/>
                    <a:pt x="1989" y="3430"/>
                    <a:pt x="2006" y="3430"/>
                  </a:cubicBezTo>
                  <a:cubicBezTo>
                    <a:pt x="2091" y="3498"/>
                    <a:pt x="2244" y="3617"/>
                    <a:pt x="2363" y="3617"/>
                  </a:cubicBezTo>
                  <a:cubicBezTo>
                    <a:pt x="2414" y="3617"/>
                    <a:pt x="2431" y="3566"/>
                    <a:pt x="2397" y="3532"/>
                  </a:cubicBezTo>
                  <a:cubicBezTo>
                    <a:pt x="2363" y="3498"/>
                    <a:pt x="2295" y="3481"/>
                    <a:pt x="2227" y="3447"/>
                  </a:cubicBezTo>
                  <a:cubicBezTo>
                    <a:pt x="2211" y="3447"/>
                    <a:pt x="2195" y="3432"/>
                    <a:pt x="2180" y="3430"/>
                  </a:cubicBezTo>
                  <a:lnTo>
                    <a:pt x="2180" y="3430"/>
                  </a:lnTo>
                  <a:cubicBezTo>
                    <a:pt x="2240" y="3434"/>
                    <a:pt x="2304" y="3437"/>
                    <a:pt x="2371" y="3437"/>
                  </a:cubicBezTo>
                  <a:cubicBezTo>
                    <a:pt x="2605" y="3437"/>
                    <a:pt x="2860" y="3401"/>
                    <a:pt x="2992" y="3243"/>
                  </a:cubicBezTo>
                  <a:cubicBezTo>
                    <a:pt x="3009" y="3226"/>
                    <a:pt x="3009" y="3226"/>
                    <a:pt x="3009" y="3209"/>
                  </a:cubicBezTo>
                  <a:cubicBezTo>
                    <a:pt x="3213" y="3175"/>
                    <a:pt x="3400" y="3073"/>
                    <a:pt x="3553" y="2937"/>
                  </a:cubicBezTo>
                  <a:cubicBezTo>
                    <a:pt x="3655" y="2869"/>
                    <a:pt x="3723" y="2733"/>
                    <a:pt x="3791" y="2614"/>
                  </a:cubicBezTo>
                  <a:cubicBezTo>
                    <a:pt x="3893" y="2427"/>
                    <a:pt x="3825" y="2172"/>
                    <a:pt x="3961" y="2019"/>
                  </a:cubicBezTo>
                  <a:cubicBezTo>
                    <a:pt x="3995" y="2002"/>
                    <a:pt x="3995" y="1968"/>
                    <a:pt x="3978" y="1934"/>
                  </a:cubicBezTo>
                  <a:cubicBezTo>
                    <a:pt x="3995" y="1900"/>
                    <a:pt x="3995" y="1849"/>
                    <a:pt x="3995" y="1798"/>
                  </a:cubicBezTo>
                  <a:lnTo>
                    <a:pt x="4080" y="1798"/>
                  </a:lnTo>
                  <a:cubicBezTo>
                    <a:pt x="4335" y="2036"/>
                    <a:pt x="4624" y="2240"/>
                    <a:pt x="4912" y="2410"/>
                  </a:cubicBezTo>
                  <a:cubicBezTo>
                    <a:pt x="4845" y="2410"/>
                    <a:pt x="4794" y="2410"/>
                    <a:pt x="4743" y="2427"/>
                  </a:cubicBezTo>
                  <a:cubicBezTo>
                    <a:pt x="4369" y="2461"/>
                    <a:pt x="4182" y="2716"/>
                    <a:pt x="3944" y="2971"/>
                  </a:cubicBezTo>
                  <a:cubicBezTo>
                    <a:pt x="3929" y="3001"/>
                    <a:pt x="3940" y="3059"/>
                    <a:pt x="3979" y="3059"/>
                  </a:cubicBezTo>
                  <a:cubicBezTo>
                    <a:pt x="3984" y="3059"/>
                    <a:pt x="3989" y="3058"/>
                    <a:pt x="3995" y="3056"/>
                  </a:cubicBezTo>
                  <a:cubicBezTo>
                    <a:pt x="4335" y="2903"/>
                    <a:pt x="4437" y="2597"/>
                    <a:pt x="4861" y="2546"/>
                  </a:cubicBezTo>
                  <a:cubicBezTo>
                    <a:pt x="4910" y="2543"/>
                    <a:pt x="4959" y="2541"/>
                    <a:pt x="5008" y="2541"/>
                  </a:cubicBezTo>
                  <a:cubicBezTo>
                    <a:pt x="5401" y="2541"/>
                    <a:pt x="5794" y="2650"/>
                    <a:pt x="6187" y="2665"/>
                  </a:cubicBezTo>
                  <a:cubicBezTo>
                    <a:pt x="6085" y="2818"/>
                    <a:pt x="5779" y="2886"/>
                    <a:pt x="5490" y="2937"/>
                  </a:cubicBezTo>
                  <a:cubicBezTo>
                    <a:pt x="5320" y="2937"/>
                    <a:pt x="5116" y="2937"/>
                    <a:pt x="4946" y="2988"/>
                  </a:cubicBezTo>
                  <a:cubicBezTo>
                    <a:pt x="4929" y="2988"/>
                    <a:pt x="4929" y="3022"/>
                    <a:pt x="4946" y="3022"/>
                  </a:cubicBezTo>
                  <a:cubicBezTo>
                    <a:pt x="5051" y="3079"/>
                    <a:pt x="5182" y="3088"/>
                    <a:pt x="5313" y="3088"/>
                  </a:cubicBezTo>
                  <a:cubicBezTo>
                    <a:pt x="5375" y="3088"/>
                    <a:pt x="5438" y="3086"/>
                    <a:pt x="5497" y="3086"/>
                  </a:cubicBezTo>
                  <a:cubicBezTo>
                    <a:pt x="5536" y="3086"/>
                    <a:pt x="5574" y="3087"/>
                    <a:pt x="5609" y="3090"/>
                  </a:cubicBezTo>
                  <a:cubicBezTo>
                    <a:pt x="5745" y="3090"/>
                    <a:pt x="5881" y="3090"/>
                    <a:pt x="6017" y="3124"/>
                  </a:cubicBezTo>
                  <a:cubicBezTo>
                    <a:pt x="6085" y="3141"/>
                    <a:pt x="6204" y="3209"/>
                    <a:pt x="6102" y="3260"/>
                  </a:cubicBezTo>
                  <a:cubicBezTo>
                    <a:pt x="5932" y="3362"/>
                    <a:pt x="5711" y="3362"/>
                    <a:pt x="5524" y="3379"/>
                  </a:cubicBezTo>
                  <a:lnTo>
                    <a:pt x="5337" y="3379"/>
                  </a:lnTo>
                  <a:cubicBezTo>
                    <a:pt x="5337" y="3362"/>
                    <a:pt x="5337" y="3328"/>
                    <a:pt x="5303" y="3311"/>
                  </a:cubicBezTo>
                  <a:cubicBezTo>
                    <a:pt x="5065" y="3192"/>
                    <a:pt x="4777" y="3260"/>
                    <a:pt x="4539" y="3124"/>
                  </a:cubicBezTo>
                  <a:cubicBezTo>
                    <a:pt x="4533" y="3122"/>
                    <a:pt x="4528" y="3121"/>
                    <a:pt x="4522" y="3121"/>
                  </a:cubicBezTo>
                  <a:cubicBezTo>
                    <a:pt x="4474" y="3121"/>
                    <a:pt x="4425" y="3181"/>
                    <a:pt x="4471" y="3226"/>
                  </a:cubicBezTo>
                  <a:cubicBezTo>
                    <a:pt x="4573" y="3311"/>
                    <a:pt x="4692" y="3345"/>
                    <a:pt x="4811" y="3379"/>
                  </a:cubicBezTo>
                  <a:cubicBezTo>
                    <a:pt x="4912" y="3396"/>
                    <a:pt x="5031" y="3430"/>
                    <a:pt x="5150" y="3430"/>
                  </a:cubicBezTo>
                  <a:cubicBezTo>
                    <a:pt x="5133" y="3430"/>
                    <a:pt x="5133" y="3447"/>
                    <a:pt x="5116" y="3447"/>
                  </a:cubicBezTo>
                  <a:cubicBezTo>
                    <a:pt x="5099" y="3464"/>
                    <a:pt x="5099" y="3481"/>
                    <a:pt x="5133" y="3481"/>
                  </a:cubicBezTo>
                  <a:cubicBezTo>
                    <a:pt x="5133" y="3498"/>
                    <a:pt x="5133" y="3498"/>
                    <a:pt x="5150" y="3498"/>
                  </a:cubicBezTo>
                  <a:cubicBezTo>
                    <a:pt x="5167" y="3515"/>
                    <a:pt x="5201" y="3532"/>
                    <a:pt x="5218" y="3532"/>
                  </a:cubicBezTo>
                  <a:lnTo>
                    <a:pt x="5303" y="3532"/>
                  </a:lnTo>
                  <a:cubicBezTo>
                    <a:pt x="5371" y="3566"/>
                    <a:pt x="5439" y="3617"/>
                    <a:pt x="5388" y="3702"/>
                  </a:cubicBezTo>
                  <a:cubicBezTo>
                    <a:pt x="5388" y="3702"/>
                    <a:pt x="5388" y="3719"/>
                    <a:pt x="5388" y="3719"/>
                  </a:cubicBezTo>
                  <a:cubicBezTo>
                    <a:pt x="5354" y="3736"/>
                    <a:pt x="5303" y="3736"/>
                    <a:pt x="5269" y="3736"/>
                  </a:cubicBezTo>
                  <a:cubicBezTo>
                    <a:pt x="5237" y="3739"/>
                    <a:pt x="5205" y="3740"/>
                    <a:pt x="5173" y="3740"/>
                  </a:cubicBezTo>
                  <a:cubicBezTo>
                    <a:pt x="5019" y="3740"/>
                    <a:pt x="4866" y="3707"/>
                    <a:pt x="4726" y="3651"/>
                  </a:cubicBezTo>
                  <a:cubicBezTo>
                    <a:pt x="4420" y="3566"/>
                    <a:pt x="4199" y="3362"/>
                    <a:pt x="3944" y="3175"/>
                  </a:cubicBezTo>
                  <a:cubicBezTo>
                    <a:pt x="3936" y="3167"/>
                    <a:pt x="3927" y="3164"/>
                    <a:pt x="3919" y="3164"/>
                  </a:cubicBezTo>
                  <a:cubicBezTo>
                    <a:pt x="3891" y="3164"/>
                    <a:pt x="3867" y="3200"/>
                    <a:pt x="3893" y="3226"/>
                  </a:cubicBezTo>
                  <a:cubicBezTo>
                    <a:pt x="4095" y="3555"/>
                    <a:pt x="4722" y="3969"/>
                    <a:pt x="5219" y="3969"/>
                  </a:cubicBezTo>
                  <a:cubicBezTo>
                    <a:pt x="5389" y="3969"/>
                    <a:pt x="5543" y="3921"/>
                    <a:pt x="5660" y="3804"/>
                  </a:cubicBezTo>
                  <a:cubicBezTo>
                    <a:pt x="5694" y="3753"/>
                    <a:pt x="5677" y="3685"/>
                    <a:pt x="5609" y="3685"/>
                  </a:cubicBezTo>
                  <a:cubicBezTo>
                    <a:pt x="5592" y="3685"/>
                    <a:pt x="5558" y="3685"/>
                    <a:pt x="5541" y="3702"/>
                  </a:cubicBezTo>
                  <a:cubicBezTo>
                    <a:pt x="5558" y="3634"/>
                    <a:pt x="5541" y="3583"/>
                    <a:pt x="5490" y="3532"/>
                  </a:cubicBezTo>
                  <a:cubicBezTo>
                    <a:pt x="5711" y="3532"/>
                    <a:pt x="5949" y="3515"/>
                    <a:pt x="6136" y="3430"/>
                  </a:cubicBezTo>
                  <a:cubicBezTo>
                    <a:pt x="6306" y="3362"/>
                    <a:pt x="6340" y="3243"/>
                    <a:pt x="6272" y="3141"/>
                  </a:cubicBezTo>
                  <a:lnTo>
                    <a:pt x="6272" y="3141"/>
                  </a:lnTo>
                  <a:cubicBezTo>
                    <a:pt x="6655" y="3344"/>
                    <a:pt x="7303" y="3481"/>
                    <a:pt x="7931" y="3481"/>
                  </a:cubicBezTo>
                  <a:cubicBezTo>
                    <a:pt x="8780" y="3481"/>
                    <a:pt x="9593" y="3230"/>
                    <a:pt x="9671" y="2546"/>
                  </a:cubicBezTo>
                  <a:cubicBezTo>
                    <a:pt x="9671" y="2497"/>
                    <a:pt x="9631" y="2470"/>
                    <a:pt x="9590" y="2470"/>
                  </a:cubicBezTo>
                  <a:cubicBezTo>
                    <a:pt x="9561" y="2470"/>
                    <a:pt x="9532" y="2484"/>
                    <a:pt x="9518" y="2512"/>
                  </a:cubicBezTo>
                  <a:cubicBezTo>
                    <a:pt x="9348" y="2750"/>
                    <a:pt x="9144" y="2903"/>
                    <a:pt x="8940" y="3022"/>
                  </a:cubicBezTo>
                  <a:cubicBezTo>
                    <a:pt x="9059" y="2886"/>
                    <a:pt x="9161" y="2733"/>
                    <a:pt x="9212" y="2580"/>
                  </a:cubicBezTo>
                  <a:cubicBezTo>
                    <a:pt x="9280" y="2376"/>
                    <a:pt x="9297" y="2189"/>
                    <a:pt x="9314" y="1985"/>
                  </a:cubicBezTo>
                  <a:cubicBezTo>
                    <a:pt x="9314" y="1798"/>
                    <a:pt x="9195" y="1646"/>
                    <a:pt x="9161" y="1459"/>
                  </a:cubicBezTo>
                  <a:close/>
                  <a:moveTo>
                    <a:pt x="1711" y="1"/>
                  </a:moveTo>
                  <a:cubicBezTo>
                    <a:pt x="1650" y="1"/>
                    <a:pt x="1590" y="5"/>
                    <a:pt x="1530" y="14"/>
                  </a:cubicBezTo>
                  <a:cubicBezTo>
                    <a:pt x="987" y="133"/>
                    <a:pt x="732" y="575"/>
                    <a:pt x="358" y="949"/>
                  </a:cubicBezTo>
                  <a:cubicBezTo>
                    <a:pt x="358" y="949"/>
                    <a:pt x="341" y="966"/>
                    <a:pt x="341" y="966"/>
                  </a:cubicBezTo>
                  <a:cubicBezTo>
                    <a:pt x="273" y="1017"/>
                    <a:pt x="205" y="1102"/>
                    <a:pt x="154" y="1153"/>
                  </a:cubicBezTo>
                  <a:cubicBezTo>
                    <a:pt x="52" y="1306"/>
                    <a:pt x="1" y="1493"/>
                    <a:pt x="52" y="1680"/>
                  </a:cubicBezTo>
                  <a:cubicBezTo>
                    <a:pt x="52" y="1680"/>
                    <a:pt x="52" y="1697"/>
                    <a:pt x="69" y="1697"/>
                  </a:cubicBezTo>
                  <a:cubicBezTo>
                    <a:pt x="55" y="1825"/>
                    <a:pt x="112" y="1988"/>
                    <a:pt x="241" y="1988"/>
                  </a:cubicBezTo>
                  <a:cubicBezTo>
                    <a:pt x="266" y="1988"/>
                    <a:pt x="293" y="1982"/>
                    <a:pt x="324" y="1968"/>
                  </a:cubicBezTo>
                  <a:cubicBezTo>
                    <a:pt x="341" y="1951"/>
                    <a:pt x="358" y="1951"/>
                    <a:pt x="358" y="1934"/>
                  </a:cubicBezTo>
                  <a:cubicBezTo>
                    <a:pt x="443" y="2036"/>
                    <a:pt x="528" y="2121"/>
                    <a:pt x="630" y="2189"/>
                  </a:cubicBezTo>
                  <a:cubicBezTo>
                    <a:pt x="579" y="2189"/>
                    <a:pt x="545" y="2206"/>
                    <a:pt x="494" y="2223"/>
                  </a:cubicBezTo>
                  <a:cubicBezTo>
                    <a:pt x="324" y="2257"/>
                    <a:pt x="120" y="2427"/>
                    <a:pt x="154" y="2563"/>
                  </a:cubicBezTo>
                  <a:cubicBezTo>
                    <a:pt x="154" y="2580"/>
                    <a:pt x="154" y="2580"/>
                    <a:pt x="154" y="2580"/>
                  </a:cubicBezTo>
                  <a:cubicBezTo>
                    <a:pt x="120" y="2682"/>
                    <a:pt x="188" y="2801"/>
                    <a:pt x="273" y="2869"/>
                  </a:cubicBezTo>
                  <a:cubicBezTo>
                    <a:pt x="256" y="2886"/>
                    <a:pt x="256" y="2886"/>
                    <a:pt x="256" y="2903"/>
                  </a:cubicBezTo>
                  <a:cubicBezTo>
                    <a:pt x="392" y="3260"/>
                    <a:pt x="630" y="3651"/>
                    <a:pt x="1038" y="3702"/>
                  </a:cubicBezTo>
                  <a:lnTo>
                    <a:pt x="1055" y="3702"/>
                  </a:lnTo>
                  <a:cubicBezTo>
                    <a:pt x="1106" y="3736"/>
                    <a:pt x="1157" y="3770"/>
                    <a:pt x="1208" y="3804"/>
                  </a:cubicBezTo>
                  <a:cubicBezTo>
                    <a:pt x="1242" y="3821"/>
                    <a:pt x="1259" y="3838"/>
                    <a:pt x="1293" y="3855"/>
                  </a:cubicBezTo>
                  <a:cubicBezTo>
                    <a:pt x="1327" y="3906"/>
                    <a:pt x="1361" y="3957"/>
                    <a:pt x="1411" y="3991"/>
                  </a:cubicBezTo>
                  <a:cubicBezTo>
                    <a:pt x="1361" y="3974"/>
                    <a:pt x="1293" y="3957"/>
                    <a:pt x="1259" y="3923"/>
                  </a:cubicBezTo>
                  <a:cubicBezTo>
                    <a:pt x="1254" y="3918"/>
                    <a:pt x="1249" y="3916"/>
                    <a:pt x="1244" y="3916"/>
                  </a:cubicBezTo>
                  <a:cubicBezTo>
                    <a:pt x="1235" y="3916"/>
                    <a:pt x="1230" y="3928"/>
                    <a:pt x="1242" y="3940"/>
                  </a:cubicBezTo>
                  <a:cubicBezTo>
                    <a:pt x="1310" y="3991"/>
                    <a:pt x="1395" y="4042"/>
                    <a:pt x="1496" y="4076"/>
                  </a:cubicBezTo>
                  <a:cubicBezTo>
                    <a:pt x="1547" y="4127"/>
                    <a:pt x="1598" y="4178"/>
                    <a:pt x="1649" y="4212"/>
                  </a:cubicBezTo>
                  <a:cubicBezTo>
                    <a:pt x="1683" y="4280"/>
                    <a:pt x="1734" y="4331"/>
                    <a:pt x="1802" y="4348"/>
                  </a:cubicBezTo>
                  <a:cubicBezTo>
                    <a:pt x="1887" y="4535"/>
                    <a:pt x="1938" y="4756"/>
                    <a:pt x="1989" y="4943"/>
                  </a:cubicBezTo>
                  <a:cubicBezTo>
                    <a:pt x="2034" y="5153"/>
                    <a:pt x="2252" y="5299"/>
                    <a:pt x="2464" y="5299"/>
                  </a:cubicBezTo>
                  <a:cubicBezTo>
                    <a:pt x="2577" y="5299"/>
                    <a:pt x="2689" y="5258"/>
                    <a:pt x="2771" y="5164"/>
                  </a:cubicBezTo>
                  <a:cubicBezTo>
                    <a:pt x="2788" y="5147"/>
                    <a:pt x="2788" y="5130"/>
                    <a:pt x="2788" y="5113"/>
                  </a:cubicBezTo>
                  <a:cubicBezTo>
                    <a:pt x="2822" y="5113"/>
                    <a:pt x="2839" y="5130"/>
                    <a:pt x="2856" y="5147"/>
                  </a:cubicBezTo>
                  <a:cubicBezTo>
                    <a:pt x="3077" y="5248"/>
                    <a:pt x="3298" y="5333"/>
                    <a:pt x="3519" y="5384"/>
                  </a:cubicBezTo>
                  <a:cubicBezTo>
                    <a:pt x="3808" y="5486"/>
                    <a:pt x="4097" y="5537"/>
                    <a:pt x="4403" y="5571"/>
                  </a:cubicBezTo>
                  <a:cubicBezTo>
                    <a:pt x="4664" y="5611"/>
                    <a:pt x="4920" y="5630"/>
                    <a:pt x="5174" y="5630"/>
                  </a:cubicBezTo>
                  <a:cubicBezTo>
                    <a:pt x="5581" y="5630"/>
                    <a:pt x="5983" y="5581"/>
                    <a:pt x="6391" y="5486"/>
                  </a:cubicBezTo>
                  <a:cubicBezTo>
                    <a:pt x="7275" y="5265"/>
                    <a:pt x="8227" y="4841"/>
                    <a:pt x="8736" y="4059"/>
                  </a:cubicBezTo>
                  <a:cubicBezTo>
                    <a:pt x="8836" y="4046"/>
                    <a:pt x="8939" y="4032"/>
                    <a:pt x="9039" y="4032"/>
                  </a:cubicBezTo>
                  <a:cubicBezTo>
                    <a:pt x="9194" y="4032"/>
                    <a:pt x="9343" y="4064"/>
                    <a:pt x="9467" y="4178"/>
                  </a:cubicBezTo>
                  <a:cubicBezTo>
                    <a:pt x="9491" y="4201"/>
                    <a:pt x="9525" y="4214"/>
                    <a:pt x="9559" y="4214"/>
                  </a:cubicBezTo>
                  <a:cubicBezTo>
                    <a:pt x="9598" y="4214"/>
                    <a:pt x="9636" y="4197"/>
                    <a:pt x="9654" y="4161"/>
                  </a:cubicBezTo>
                  <a:cubicBezTo>
                    <a:pt x="10028" y="3396"/>
                    <a:pt x="10402" y="2580"/>
                    <a:pt x="9807" y="1815"/>
                  </a:cubicBezTo>
                  <a:cubicBezTo>
                    <a:pt x="9538" y="1479"/>
                    <a:pt x="9002" y="1078"/>
                    <a:pt x="8529" y="1078"/>
                  </a:cubicBezTo>
                  <a:cubicBezTo>
                    <a:pt x="8405" y="1078"/>
                    <a:pt x="8285" y="1106"/>
                    <a:pt x="8176" y="1170"/>
                  </a:cubicBezTo>
                  <a:cubicBezTo>
                    <a:pt x="8142" y="1170"/>
                    <a:pt x="8125" y="1170"/>
                    <a:pt x="8108" y="1187"/>
                  </a:cubicBezTo>
                  <a:cubicBezTo>
                    <a:pt x="8074" y="1204"/>
                    <a:pt x="8057" y="1238"/>
                    <a:pt x="8074" y="1272"/>
                  </a:cubicBezTo>
                  <a:cubicBezTo>
                    <a:pt x="8091" y="1289"/>
                    <a:pt x="8108" y="1289"/>
                    <a:pt x="8125" y="1289"/>
                  </a:cubicBezTo>
                  <a:lnTo>
                    <a:pt x="8142" y="1289"/>
                  </a:lnTo>
                  <a:cubicBezTo>
                    <a:pt x="8142" y="1306"/>
                    <a:pt x="8142" y="1306"/>
                    <a:pt x="8142" y="1306"/>
                  </a:cubicBezTo>
                  <a:cubicBezTo>
                    <a:pt x="8142" y="1425"/>
                    <a:pt x="8193" y="1544"/>
                    <a:pt x="8210" y="1646"/>
                  </a:cubicBezTo>
                  <a:cubicBezTo>
                    <a:pt x="8261" y="1866"/>
                    <a:pt x="8227" y="2104"/>
                    <a:pt x="8193" y="2325"/>
                  </a:cubicBezTo>
                  <a:cubicBezTo>
                    <a:pt x="8108" y="2699"/>
                    <a:pt x="7904" y="3073"/>
                    <a:pt x="7513" y="3175"/>
                  </a:cubicBezTo>
                  <a:cubicBezTo>
                    <a:pt x="7054" y="3124"/>
                    <a:pt x="6561" y="3005"/>
                    <a:pt x="6136" y="2971"/>
                  </a:cubicBezTo>
                  <a:cubicBezTo>
                    <a:pt x="6306" y="2903"/>
                    <a:pt x="6425" y="2784"/>
                    <a:pt x="6408" y="2580"/>
                  </a:cubicBezTo>
                  <a:cubicBezTo>
                    <a:pt x="6391" y="2529"/>
                    <a:pt x="6357" y="2478"/>
                    <a:pt x="6306" y="2478"/>
                  </a:cubicBezTo>
                  <a:cubicBezTo>
                    <a:pt x="6267" y="2480"/>
                    <a:pt x="6228" y="2481"/>
                    <a:pt x="6188" y="2481"/>
                  </a:cubicBezTo>
                  <a:cubicBezTo>
                    <a:pt x="5867" y="2481"/>
                    <a:pt x="5536" y="2425"/>
                    <a:pt x="5218" y="2410"/>
                  </a:cubicBezTo>
                  <a:cubicBezTo>
                    <a:pt x="5218" y="2393"/>
                    <a:pt x="5201" y="2376"/>
                    <a:pt x="5184" y="2359"/>
                  </a:cubicBezTo>
                  <a:cubicBezTo>
                    <a:pt x="4912" y="2155"/>
                    <a:pt x="4641" y="1968"/>
                    <a:pt x="4386" y="1764"/>
                  </a:cubicBezTo>
                  <a:cubicBezTo>
                    <a:pt x="4607" y="1697"/>
                    <a:pt x="4828" y="1578"/>
                    <a:pt x="5048" y="1442"/>
                  </a:cubicBezTo>
                  <a:cubicBezTo>
                    <a:pt x="5158" y="1364"/>
                    <a:pt x="5095" y="1200"/>
                    <a:pt x="4979" y="1200"/>
                  </a:cubicBezTo>
                  <a:cubicBezTo>
                    <a:pt x="4968" y="1200"/>
                    <a:pt x="4958" y="1201"/>
                    <a:pt x="4946" y="1204"/>
                  </a:cubicBezTo>
                  <a:cubicBezTo>
                    <a:pt x="4839" y="1233"/>
                    <a:pt x="4738" y="1247"/>
                    <a:pt x="4640" y="1247"/>
                  </a:cubicBezTo>
                  <a:cubicBezTo>
                    <a:pt x="4457" y="1247"/>
                    <a:pt x="4284" y="1202"/>
                    <a:pt x="4097" y="1136"/>
                  </a:cubicBezTo>
                  <a:cubicBezTo>
                    <a:pt x="4029" y="1119"/>
                    <a:pt x="3944" y="1102"/>
                    <a:pt x="3876" y="1068"/>
                  </a:cubicBezTo>
                  <a:cubicBezTo>
                    <a:pt x="4216" y="1017"/>
                    <a:pt x="4420" y="864"/>
                    <a:pt x="4777" y="694"/>
                  </a:cubicBezTo>
                  <a:cubicBezTo>
                    <a:pt x="4889" y="629"/>
                    <a:pt x="4819" y="489"/>
                    <a:pt x="4710" y="489"/>
                  </a:cubicBezTo>
                  <a:cubicBezTo>
                    <a:pt x="4704" y="489"/>
                    <a:pt x="4698" y="489"/>
                    <a:pt x="4692" y="490"/>
                  </a:cubicBezTo>
                  <a:cubicBezTo>
                    <a:pt x="4595" y="506"/>
                    <a:pt x="4498" y="513"/>
                    <a:pt x="4400" y="513"/>
                  </a:cubicBezTo>
                  <a:cubicBezTo>
                    <a:pt x="3685" y="513"/>
                    <a:pt x="2928" y="127"/>
                    <a:pt x="2210" y="82"/>
                  </a:cubicBezTo>
                  <a:cubicBezTo>
                    <a:pt x="2049" y="32"/>
                    <a:pt x="1878" y="1"/>
                    <a:pt x="171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5"/>
            <p:cNvSpPr/>
            <p:nvPr/>
          </p:nvSpPr>
          <p:spPr>
            <a:xfrm>
              <a:off x="3141750" y="334475"/>
              <a:ext cx="88725" cy="29950"/>
            </a:xfrm>
            <a:custGeom>
              <a:avLst/>
              <a:gdLst/>
              <a:ahLst/>
              <a:cxnLst/>
              <a:rect l="l" t="t" r="r" b="b"/>
              <a:pathLst>
                <a:path w="3549" h="1198" extrusionOk="0">
                  <a:moveTo>
                    <a:pt x="78" y="1"/>
                  </a:moveTo>
                  <a:cubicBezTo>
                    <a:pt x="35" y="1"/>
                    <a:pt x="1" y="45"/>
                    <a:pt x="30" y="89"/>
                  </a:cubicBezTo>
                  <a:cubicBezTo>
                    <a:pt x="387" y="412"/>
                    <a:pt x="914" y="599"/>
                    <a:pt x="1339" y="786"/>
                  </a:cubicBezTo>
                  <a:cubicBezTo>
                    <a:pt x="1860" y="992"/>
                    <a:pt x="2448" y="1197"/>
                    <a:pt x="3022" y="1197"/>
                  </a:cubicBezTo>
                  <a:cubicBezTo>
                    <a:pt x="3159" y="1197"/>
                    <a:pt x="3295" y="1186"/>
                    <a:pt x="3429" y="1160"/>
                  </a:cubicBezTo>
                  <a:cubicBezTo>
                    <a:pt x="3548" y="1143"/>
                    <a:pt x="3548" y="939"/>
                    <a:pt x="3429" y="922"/>
                  </a:cubicBezTo>
                  <a:cubicBezTo>
                    <a:pt x="2885" y="803"/>
                    <a:pt x="2274" y="769"/>
                    <a:pt x="1730" y="718"/>
                  </a:cubicBezTo>
                  <a:cubicBezTo>
                    <a:pt x="1135" y="650"/>
                    <a:pt x="625" y="259"/>
                    <a:pt x="98" y="4"/>
                  </a:cubicBezTo>
                  <a:cubicBezTo>
                    <a:pt x="91" y="2"/>
                    <a:pt x="85" y="1"/>
                    <a:pt x="7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5"/>
            <p:cNvSpPr/>
            <p:nvPr/>
          </p:nvSpPr>
          <p:spPr>
            <a:xfrm>
              <a:off x="3154825" y="329875"/>
              <a:ext cx="7550" cy="4875"/>
            </a:xfrm>
            <a:custGeom>
              <a:avLst/>
              <a:gdLst/>
              <a:ahLst/>
              <a:cxnLst/>
              <a:rect l="l" t="t" r="r" b="b"/>
              <a:pathLst>
                <a:path w="302" h="195" extrusionOk="0">
                  <a:moveTo>
                    <a:pt x="136" y="1"/>
                  </a:moveTo>
                  <a:cubicBezTo>
                    <a:pt x="51" y="1"/>
                    <a:pt x="0" y="103"/>
                    <a:pt x="85" y="137"/>
                  </a:cubicBezTo>
                  <a:cubicBezTo>
                    <a:pt x="119" y="154"/>
                    <a:pt x="153" y="171"/>
                    <a:pt x="187" y="188"/>
                  </a:cubicBezTo>
                  <a:cubicBezTo>
                    <a:pt x="199" y="193"/>
                    <a:pt x="210" y="195"/>
                    <a:pt x="219" y="195"/>
                  </a:cubicBezTo>
                  <a:cubicBezTo>
                    <a:pt x="280" y="195"/>
                    <a:pt x="301" y="113"/>
                    <a:pt x="272" y="69"/>
                  </a:cubicBezTo>
                  <a:cubicBezTo>
                    <a:pt x="238" y="35"/>
                    <a:pt x="187" y="18"/>
                    <a:pt x="13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5"/>
            <p:cNvSpPr/>
            <p:nvPr/>
          </p:nvSpPr>
          <p:spPr>
            <a:xfrm>
              <a:off x="3162975" y="324725"/>
              <a:ext cx="7150" cy="4450"/>
            </a:xfrm>
            <a:custGeom>
              <a:avLst/>
              <a:gdLst/>
              <a:ahLst/>
              <a:cxnLst/>
              <a:rect l="l" t="t" r="r" b="b"/>
              <a:pathLst>
                <a:path w="286" h="178" extrusionOk="0">
                  <a:moveTo>
                    <a:pt x="70" y="0"/>
                  </a:moveTo>
                  <a:cubicBezTo>
                    <a:pt x="38" y="0"/>
                    <a:pt x="1" y="58"/>
                    <a:pt x="31" y="88"/>
                  </a:cubicBezTo>
                  <a:cubicBezTo>
                    <a:pt x="45" y="144"/>
                    <a:pt x="106" y="177"/>
                    <a:pt x="155" y="177"/>
                  </a:cubicBezTo>
                  <a:cubicBezTo>
                    <a:pt x="165" y="177"/>
                    <a:pt x="175" y="176"/>
                    <a:pt x="184" y="173"/>
                  </a:cubicBezTo>
                  <a:cubicBezTo>
                    <a:pt x="269" y="173"/>
                    <a:pt x="286" y="71"/>
                    <a:pt x="201" y="37"/>
                  </a:cubicBezTo>
                  <a:cubicBezTo>
                    <a:pt x="167" y="20"/>
                    <a:pt x="133" y="20"/>
                    <a:pt x="82" y="3"/>
                  </a:cubicBezTo>
                  <a:cubicBezTo>
                    <a:pt x="78" y="1"/>
                    <a:pt x="74" y="0"/>
                    <a:pt x="7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5"/>
            <p:cNvSpPr/>
            <p:nvPr/>
          </p:nvSpPr>
          <p:spPr>
            <a:xfrm>
              <a:off x="3171200" y="318850"/>
              <a:ext cx="7425" cy="4400"/>
            </a:xfrm>
            <a:custGeom>
              <a:avLst/>
              <a:gdLst/>
              <a:ahLst/>
              <a:cxnLst/>
              <a:rect l="l" t="t" r="r" b="b"/>
              <a:pathLst>
                <a:path w="297" h="176" extrusionOk="0">
                  <a:moveTo>
                    <a:pt x="212" y="0"/>
                  </a:moveTo>
                  <a:cubicBezTo>
                    <a:pt x="161" y="0"/>
                    <a:pt x="127" y="0"/>
                    <a:pt x="76" y="34"/>
                  </a:cubicBezTo>
                  <a:cubicBezTo>
                    <a:pt x="0" y="64"/>
                    <a:pt x="32" y="175"/>
                    <a:pt x="112" y="175"/>
                  </a:cubicBezTo>
                  <a:cubicBezTo>
                    <a:pt x="122" y="175"/>
                    <a:pt x="133" y="174"/>
                    <a:pt x="144" y="170"/>
                  </a:cubicBezTo>
                  <a:lnTo>
                    <a:pt x="212" y="170"/>
                  </a:lnTo>
                  <a:cubicBezTo>
                    <a:pt x="280" y="136"/>
                    <a:pt x="297" y="17"/>
                    <a:pt x="21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5"/>
            <p:cNvSpPr/>
            <p:nvPr/>
          </p:nvSpPr>
          <p:spPr>
            <a:xfrm>
              <a:off x="3168125" y="337050"/>
              <a:ext cx="9500" cy="5650"/>
            </a:xfrm>
            <a:custGeom>
              <a:avLst/>
              <a:gdLst/>
              <a:ahLst/>
              <a:cxnLst/>
              <a:rect l="l" t="t" r="r" b="b"/>
              <a:pathLst>
                <a:path w="380" h="226" extrusionOk="0">
                  <a:moveTo>
                    <a:pt x="99" y="1"/>
                  </a:moveTo>
                  <a:cubicBezTo>
                    <a:pt x="39" y="1"/>
                    <a:pt x="0" y="92"/>
                    <a:pt x="63" y="139"/>
                  </a:cubicBezTo>
                  <a:cubicBezTo>
                    <a:pt x="114" y="173"/>
                    <a:pt x="182" y="224"/>
                    <a:pt x="250" y="224"/>
                  </a:cubicBezTo>
                  <a:cubicBezTo>
                    <a:pt x="256" y="225"/>
                    <a:pt x="263" y="226"/>
                    <a:pt x="268" y="226"/>
                  </a:cubicBezTo>
                  <a:cubicBezTo>
                    <a:pt x="342" y="226"/>
                    <a:pt x="379" y="135"/>
                    <a:pt x="301" y="88"/>
                  </a:cubicBezTo>
                  <a:cubicBezTo>
                    <a:pt x="250" y="54"/>
                    <a:pt x="182" y="37"/>
                    <a:pt x="114" y="3"/>
                  </a:cubicBezTo>
                  <a:cubicBezTo>
                    <a:pt x="109" y="2"/>
                    <a:pt x="104" y="1"/>
                    <a:pt x="9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5"/>
            <p:cNvSpPr/>
            <p:nvPr/>
          </p:nvSpPr>
          <p:spPr>
            <a:xfrm>
              <a:off x="3174775" y="332250"/>
              <a:ext cx="9225" cy="4075"/>
            </a:xfrm>
            <a:custGeom>
              <a:avLst/>
              <a:gdLst/>
              <a:ahLst/>
              <a:cxnLst/>
              <a:rect l="l" t="t" r="r" b="b"/>
              <a:pathLst>
                <a:path w="369" h="163" extrusionOk="0">
                  <a:moveTo>
                    <a:pt x="166" y="0"/>
                  </a:moveTo>
                  <a:cubicBezTo>
                    <a:pt x="146" y="0"/>
                    <a:pt x="125" y="2"/>
                    <a:pt x="103" y="8"/>
                  </a:cubicBezTo>
                  <a:cubicBezTo>
                    <a:pt x="35" y="8"/>
                    <a:pt x="1" y="110"/>
                    <a:pt x="86" y="127"/>
                  </a:cubicBezTo>
                  <a:cubicBezTo>
                    <a:pt x="137" y="144"/>
                    <a:pt x="188" y="144"/>
                    <a:pt x="239" y="161"/>
                  </a:cubicBezTo>
                  <a:cubicBezTo>
                    <a:pt x="244" y="162"/>
                    <a:pt x="249" y="162"/>
                    <a:pt x="253" y="162"/>
                  </a:cubicBezTo>
                  <a:cubicBezTo>
                    <a:pt x="329" y="162"/>
                    <a:pt x="369" y="40"/>
                    <a:pt x="273" y="8"/>
                  </a:cubicBezTo>
                  <a:cubicBezTo>
                    <a:pt x="239" y="8"/>
                    <a:pt x="205" y="0"/>
                    <a:pt x="16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5"/>
            <p:cNvSpPr/>
            <p:nvPr/>
          </p:nvSpPr>
          <p:spPr>
            <a:xfrm>
              <a:off x="3182000" y="328475"/>
              <a:ext cx="6400" cy="4525"/>
            </a:xfrm>
            <a:custGeom>
              <a:avLst/>
              <a:gdLst/>
              <a:ahLst/>
              <a:cxnLst/>
              <a:rect l="l" t="t" r="r" b="b"/>
              <a:pathLst>
                <a:path w="256" h="181" extrusionOk="0">
                  <a:moveTo>
                    <a:pt x="155" y="1"/>
                  </a:moveTo>
                  <a:cubicBezTo>
                    <a:pt x="131" y="1"/>
                    <a:pt x="107" y="9"/>
                    <a:pt x="86" y="23"/>
                  </a:cubicBezTo>
                  <a:cubicBezTo>
                    <a:pt x="35" y="40"/>
                    <a:pt x="1" y="74"/>
                    <a:pt x="18" y="125"/>
                  </a:cubicBezTo>
                  <a:cubicBezTo>
                    <a:pt x="32" y="153"/>
                    <a:pt x="68" y="180"/>
                    <a:pt x="100" y="180"/>
                  </a:cubicBezTo>
                  <a:cubicBezTo>
                    <a:pt x="107" y="180"/>
                    <a:pt x="114" y="179"/>
                    <a:pt x="120" y="176"/>
                  </a:cubicBezTo>
                  <a:cubicBezTo>
                    <a:pt x="171" y="159"/>
                    <a:pt x="222" y="176"/>
                    <a:pt x="256" y="125"/>
                  </a:cubicBezTo>
                  <a:cubicBezTo>
                    <a:pt x="256" y="108"/>
                    <a:pt x="256" y="74"/>
                    <a:pt x="256" y="57"/>
                  </a:cubicBezTo>
                  <a:cubicBezTo>
                    <a:pt x="226" y="17"/>
                    <a:pt x="190" y="1"/>
                    <a:pt x="15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5"/>
            <p:cNvSpPr/>
            <p:nvPr/>
          </p:nvSpPr>
          <p:spPr>
            <a:xfrm>
              <a:off x="3186250" y="343475"/>
              <a:ext cx="8525" cy="3850"/>
            </a:xfrm>
            <a:custGeom>
              <a:avLst/>
              <a:gdLst/>
              <a:ahLst/>
              <a:cxnLst/>
              <a:rect l="l" t="t" r="r" b="b"/>
              <a:pathLst>
                <a:path w="341" h="154" extrusionOk="0">
                  <a:moveTo>
                    <a:pt x="86" y="1"/>
                  </a:moveTo>
                  <a:cubicBezTo>
                    <a:pt x="35" y="1"/>
                    <a:pt x="1" y="86"/>
                    <a:pt x="69" y="120"/>
                  </a:cubicBezTo>
                  <a:cubicBezTo>
                    <a:pt x="120" y="137"/>
                    <a:pt x="171" y="154"/>
                    <a:pt x="239" y="154"/>
                  </a:cubicBezTo>
                  <a:cubicBezTo>
                    <a:pt x="324" y="154"/>
                    <a:pt x="341" y="35"/>
                    <a:pt x="256" y="18"/>
                  </a:cubicBezTo>
                  <a:cubicBezTo>
                    <a:pt x="205" y="1"/>
                    <a:pt x="154" y="1"/>
                    <a:pt x="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5"/>
            <p:cNvSpPr/>
            <p:nvPr/>
          </p:nvSpPr>
          <p:spPr>
            <a:xfrm>
              <a:off x="3191775" y="335800"/>
              <a:ext cx="7250" cy="3450"/>
            </a:xfrm>
            <a:custGeom>
              <a:avLst/>
              <a:gdLst/>
              <a:ahLst/>
              <a:cxnLst/>
              <a:rect l="l" t="t" r="r" b="b"/>
              <a:pathLst>
                <a:path w="290" h="138" extrusionOk="0">
                  <a:moveTo>
                    <a:pt x="203" y="1"/>
                  </a:moveTo>
                  <a:cubicBezTo>
                    <a:pt x="198" y="1"/>
                    <a:pt x="193" y="1"/>
                    <a:pt x="188" y="2"/>
                  </a:cubicBezTo>
                  <a:lnTo>
                    <a:pt x="103" y="2"/>
                  </a:lnTo>
                  <a:cubicBezTo>
                    <a:pt x="1" y="2"/>
                    <a:pt x="1" y="138"/>
                    <a:pt x="103" y="138"/>
                  </a:cubicBezTo>
                  <a:lnTo>
                    <a:pt x="188" y="138"/>
                  </a:lnTo>
                  <a:cubicBezTo>
                    <a:pt x="284" y="138"/>
                    <a:pt x="289" y="1"/>
                    <a:pt x="20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5"/>
            <p:cNvSpPr/>
            <p:nvPr/>
          </p:nvSpPr>
          <p:spPr>
            <a:xfrm>
              <a:off x="3210050" y="345425"/>
              <a:ext cx="10650" cy="5975"/>
            </a:xfrm>
            <a:custGeom>
              <a:avLst/>
              <a:gdLst/>
              <a:ahLst/>
              <a:cxnLst/>
              <a:rect l="l" t="t" r="r" b="b"/>
              <a:pathLst>
                <a:path w="426" h="239" extrusionOk="0">
                  <a:moveTo>
                    <a:pt x="240" y="1"/>
                  </a:moveTo>
                  <a:cubicBezTo>
                    <a:pt x="183" y="1"/>
                    <a:pt x="125" y="11"/>
                    <a:pt x="85" y="25"/>
                  </a:cubicBezTo>
                  <a:cubicBezTo>
                    <a:pt x="34" y="59"/>
                    <a:pt x="0" y="127"/>
                    <a:pt x="51" y="178"/>
                  </a:cubicBezTo>
                  <a:cubicBezTo>
                    <a:pt x="97" y="223"/>
                    <a:pt x="165" y="238"/>
                    <a:pt x="230" y="238"/>
                  </a:cubicBezTo>
                  <a:cubicBezTo>
                    <a:pt x="263" y="238"/>
                    <a:pt x="295" y="234"/>
                    <a:pt x="323" y="229"/>
                  </a:cubicBezTo>
                  <a:cubicBezTo>
                    <a:pt x="374" y="229"/>
                    <a:pt x="425" y="161"/>
                    <a:pt x="425" y="110"/>
                  </a:cubicBezTo>
                  <a:cubicBezTo>
                    <a:pt x="415" y="27"/>
                    <a:pt x="329" y="1"/>
                    <a:pt x="24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5"/>
            <p:cNvSpPr/>
            <p:nvPr/>
          </p:nvSpPr>
          <p:spPr>
            <a:xfrm>
              <a:off x="3227050" y="337100"/>
              <a:ext cx="7675" cy="5125"/>
            </a:xfrm>
            <a:custGeom>
              <a:avLst/>
              <a:gdLst/>
              <a:ahLst/>
              <a:cxnLst/>
              <a:rect l="l" t="t" r="r" b="b"/>
              <a:pathLst>
                <a:path w="307" h="205" extrusionOk="0">
                  <a:moveTo>
                    <a:pt x="221" y="1"/>
                  </a:moveTo>
                  <a:cubicBezTo>
                    <a:pt x="170" y="1"/>
                    <a:pt x="136" y="1"/>
                    <a:pt x="85" y="18"/>
                  </a:cubicBezTo>
                  <a:cubicBezTo>
                    <a:pt x="0" y="35"/>
                    <a:pt x="0" y="154"/>
                    <a:pt x="85" y="188"/>
                  </a:cubicBezTo>
                  <a:cubicBezTo>
                    <a:pt x="136" y="205"/>
                    <a:pt x="170" y="205"/>
                    <a:pt x="221" y="205"/>
                  </a:cubicBezTo>
                  <a:cubicBezTo>
                    <a:pt x="306" y="171"/>
                    <a:pt x="306" y="35"/>
                    <a:pt x="2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5"/>
            <p:cNvSpPr/>
            <p:nvPr/>
          </p:nvSpPr>
          <p:spPr>
            <a:xfrm>
              <a:off x="3234500" y="326900"/>
              <a:ext cx="7875" cy="5725"/>
            </a:xfrm>
            <a:custGeom>
              <a:avLst/>
              <a:gdLst/>
              <a:ahLst/>
              <a:cxnLst/>
              <a:rect l="l" t="t" r="r" b="b"/>
              <a:pathLst>
                <a:path w="315" h="229" extrusionOk="0">
                  <a:moveTo>
                    <a:pt x="195" y="1"/>
                  </a:moveTo>
                  <a:cubicBezTo>
                    <a:pt x="161" y="18"/>
                    <a:pt x="127" y="18"/>
                    <a:pt x="110" y="35"/>
                  </a:cubicBezTo>
                  <a:cubicBezTo>
                    <a:pt x="0" y="104"/>
                    <a:pt x="79" y="228"/>
                    <a:pt x="167" y="228"/>
                  </a:cubicBezTo>
                  <a:cubicBezTo>
                    <a:pt x="188" y="228"/>
                    <a:pt x="210" y="221"/>
                    <a:pt x="229" y="205"/>
                  </a:cubicBezTo>
                  <a:cubicBezTo>
                    <a:pt x="314" y="154"/>
                    <a:pt x="297" y="1"/>
                    <a:pt x="19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5"/>
            <p:cNvSpPr/>
            <p:nvPr/>
          </p:nvSpPr>
          <p:spPr>
            <a:xfrm>
              <a:off x="3184275" y="298325"/>
              <a:ext cx="5400" cy="4000"/>
            </a:xfrm>
            <a:custGeom>
              <a:avLst/>
              <a:gdLst/>
              <a:ahLst/>
              <a:cxnLst/>
              <a:rect l="l" t="t" r="r" b="b"/>
              <a:pathLst>
                <a:path w="216" h="160" extrusionOk="0">
                  <a:moveTo>
                    <a:pt x="148" y="1"/>
                  </a:moveTo>
                  <a:cubicBezTo>
                    <a:pt x="129" y="1"/>
                    <a:pt x="124" y="22"/>
                    <a:pt x="97" y="22"/>
                  </a:cubicBezTo>
                  <a:cubicBezTo>
                    <a:pt x="0" y="22"/>
                    <a:pt x="10" y="160"/>
                    <a:pt x="98" y="160"/>
                  </a:cubicBezTo>
                  <a:cubicBezTo>
                    <a:pt x="103" y="160"/>
                    <a:pt x="108" y="159"/>
                    <a:pt x="114" y="158"/>
                  </a:cubicBezTo>
                  <a:cubicBezTo>
                    <a:pt x="148" y="141"/>
                    <a:pt x="165" y="141"/>
                    <a:pt x="199" y="107"/>
                  </a:cubicBezTo>
                  <a:cubicBezTo>
                    <a:pt x="216" y="90"/>
                    <a:pt x="216" y="73"/>
                    <a:pt x="216" y="39"/>
                  </a:cubicBezTo>
                  <a:cubicBezTo>
                    <a:pt x="199" y="22"/>
                    <a:pt x="199" y="5"/>
                    <a:pt x="165" y="5"/>
                  </a:cubicBezTo>
                  <a:cubicBezTo>
                    <a:pt x="158" y="2"/>
                    <a:pt x="152" y="1"/>
                    <a:pt x="14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5"/>
            <p:cNvSpPr/>
            <p:nvPr/>
          </p:nvSpPr>
          <p:spPr>
            <a:xfrm>
              <a:off x="3233550" y="351925"/>
              <a:ext cx="10875" cy="6175"/>
            </a:xfrm>
            <a:custGeom>
              <a:avLst/>
              <a:gdLst/>
              <a:ahLst/>
              <a:cxnLst/>
              <a:rect l="l" t="t" r="r" b="b"/>
              <a:pathLst>
                <a:path w="435" h="247" extrusionOk="0">
                  <a:moveTo>
                    <a:pt x="306" y="0"/>
                  </a:moveTo>
                  <a:cubicBezTo>
                    <a:pt x="299" y="0"/>
                    <a:pt x="292" y="1"/>
                    <a:pt x="284" y="3"/>
                  </a:cubicBezTo>
                  <a:cubicBezTo>
                    <a:pt x="267" y="3"/>
                    <a:pt x="233" y="20"/>
                    <a:pt x="216" y="37"/>
                  </a:cubicBezTo>
                  <a:lnTo>
                    <a:pt x="131" y="37"/>
                  </a:lnTo>
                  <a:cubicBezTo>
                    <a:pt x="125" y="36"/>
                    <a:pt x="120" y="35"/>
                    <a:pt x="114" y="35"/>
                  </a:cubicBezTo>
                  <a:cubicBezTo>
                    <a:pt x="26" y="35"/>
                    <a:pt x="0" y="159"/>
                    <a:pt x="80" y="207"/>
                  </a:cubicBezTo>
                  <a:cubicBezTo>
                    <a:pt x="113" y="233"/>
                    <a:pt x="161" y="246"/>
                    <a:pt x="210" y="246"/>
                  </a:cubicBezTo>
                  <a:cubicBezTo>
                    <a:pt x="289" y="246"/>
                    <a:pt x="372" y="212"/>
                    <a:pt x="403" y="139"/>
                  </a:cubicBezTo>
                  <a:cubicBezTo>
                    <a:pt x="434" y="77"/>
                    <a:pt x="380" y="0"/>
                    <a:pt x="30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5"/>
            <p:cNvSpPr/>
            <p:nvPr/>
          </p:nvSpPr>
          <p:spPr>
            <a:xfrm>
              <a:off x="3242775" y="339425"/>
              <a:ext cx="10200" cy="6625"/>
            </a:xfrm>
            <a:custGeom>
              <a:avLst/>
              <a:gdLst/>
              <a:ahLst/>
              <a:cxnLst/>
              <a:rect l="l" t="t" r="r" b="b"/>
              <a:pathLst>
                <a:path w="408" h="265" extrusionOk="0">
                  <a:moveTo>
                    <a:pt x="305" y="0"/>
                  </a:moveTo>
                  <a:cubicBezTo>
                    <a:pt x="289" y="0"/>
                    <a:pt x="272" y="4"/>
                    <a:pt x="255" y="10"/>
                  </a:cubicBezTo>
                  <a:cubicBezTo>
                    <a:pt x="187" y="44"/>
                    <a:pt x="136" y="78"/>
                    <a:pt x="68" y="112"/>
                  </a:cubicBezTo>
                  <a:cubicBezTo>
                    <a:pt x="0" y="146"/>
                    <a:pt x="34" y="265"/>
                    <a:pt x="119" y="265"/>
                  </a:cubicBezTo>
                  <a:cubicBezTo>
                    <a:pt x="204" y="265"/>
                    <a:pt x="306" y="248"/>
                    <a:pt x="374" y="180"/>
                  </a:cubicBezTo>
                  <a:cubicBezTo>
                    <a:pt x="408" y="146"/>
                    <a:pt x="408" y="95"/>
                    <a:pt x="391" y="61"/>
                  </a:cubicBezTo>
                  <a:cubicBezTo>
                    <a:pt x="368" y="16"/>
                    <a:pt x="338" y="0"/>
                    <a:pt x="30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5"/>
            <p:cNvSpPr/>
            <p:nvPr/>
          </p:nvSpPr>
          <p:spPr>
            <a:xfrm>
              <a:off x="3247725" y="329175"/>
              <a:ext cx="9075" cy="6250"/>
            </a:xfrm>
            <a:custGeom>
              <a:avLst/>
              <a:gdLst/>
              <a:ahLst/>
              <a:cxnLst/>
              <a:rect l="l" t="t" r="r" b="b"/>
              <a:pathLst>
                <a:path w="363" h="250" extrusionOk="0">
                  <a:moveTo>
                    <a:pt x="213" y="1"/>
                  </a:moveTo>
                  <a:cubicBezTo>
                    <a:pt x="156" y="1"/>
                    <a:pt x="96" y="40"/>
                    <a:pt x="57" y="80"/>
                  </a:cubicBezTo>
                  <a:cubicBezTo>
                    <a:pt x="1" y="136"/>
                    <a:pt x="61" y="250"/>
                    <a:pt x="131" y="250"/>
                  </a:cubicBezTo>
                  <a:cubicBezTo>
                    <a:pt x="146" y="250"/>
                    <a:pt x="161" y="245"/>
                    <a:pt x="176" y="233"/>
                  </a:cubicBezTo>
                  <a:cubicBezTo>
                    <a:pt x="227" y="199"/>
                    <a:pt x="261" y="199"/>
                    <a:pt x="295" y="165"/>
                  </a:cubicBezTo>
                  <a:cubicBezTo>
                    <a:pt x="363" y="114"/>
                    <a:pt x="312" y="29"/>
                    <a:pt x="261" y="12"/>
                  </a:cubicBezTo>
                  <a:cubicBezTo>
                    <a:pt x="246" y="4"/>
                    <a:pt x="229" y="1"/>
                    <a:pt x="21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5"/>
            <p:cNvSpPr/>
            <p:nvPr/>
          </p:nvSpPr>
          <p:spPr>
            <a:xfrm>
              <a:off x="3261125" y="348425"/>
              <a:ext cx="11675" cy="8300"/>
            </a:xfrm>
            <a:custGeom>
              <a:avLst/>
              <a:gdLst/>
              <a:ahLst/>
              <a:cxnLst/>
              <a:rect l="l" t="t" r="r" b="b"/>
              <a:pathLst>
                <a:path w="467" h="332" extrusionOk="0">
                  <a:moveTo>
                    <a:pt x="322" y="1"/>
                  </a:moveTo>
                  <a:cubicBezTo>
                    <a:pt x="310" y="1"/>
                    <a:pt x="298" y="3"/>
                    <a:pt x="286" y="7"/>
                  </a:cubicBezTo>
                  <a:cubicBezTo>
                    <a:pt x="201" y="24"/>
                    <a:pt x="133" y="92"/>
                    <a:pt x="65" y="143"/>
                  </a:cubicBezTo>
                  <a:cubicBezTo>
                    <a:pt x="1" y="207"/>
                    <a:pt x="42" y="331"/>
                    <a:pt x="133" y="331"/>
                  </a:cubicBezTo>
                  <a:cubicBezTo>
                    <a:pt x="138" y="331"/>
                    <a:pt x="144" y="331"/>
                    <a:pt x="150" y="330"/>
                  </a:cubicBezTo>
                  <a:cubicBezTo>
                    <a:pt x="252" y="330"/>
                    <a:pt x="354" y="279"/>
                    <a:pt x="422" y="177"/>
                  </a:cubicBezTo>
                  <a:cubicBezTo>
                    <a:pt x="467" y="102"/>
                    <a:pt x="406" y="1"/>
                    <a:pt x="32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5"/>
            <p:cNvSpPr/>
            <p:nvPr/>
          </p:nvSpPr>
          <p:spPr>
            <a:xfrm>
              <a:off x="3272075" y="333850"/>
              <a:ext cx="8100" cy="6675"/>
            </a:xfrm>
            <a:custGeom>
              <a:avLst/>
              <a:gdLst/>
              <a:ahLst/>
              <a:cxnLst/>
              <a:rect l="l" t="t" r="r" b="b"/>
              <a:pathLst>
                <a:path w="324" h="267" extrusionOk="0">
                  <a:moveTo>
                    <a:pt x="199" y="1"/>
                  </a:moveTo>
                  <a:cubicBezTo>
                    <a:pt x="184" y="1"/>
                    <a:pt x="169" y="4"/>
                    <a:pt x="154" y="12"/>
                  </a:cubicBezTo>
                  <a:cubicBezTo>
                    <a:pt x="120" y="12"/>
                    <a:pt x="103" y="29"/>
                    <a:pt x="69" y="46"/>
                  </a:cubicBezTo>
                  <a:cubicBezTo>
                    <a:pt x="18" y="63"/>
                    <a:pt x="1" y="148"/>
                    <a:pt x="35" y="199"/>
                  </a:cubicBezTo>
                  <a:cubicBezTo>
                    <a:pt x="57" y="244"/>
                    <a:pt x="95" y="267"/>
                    <a:pt x="138" y="267"/>
                  </a:cubicBezTo>
                  <a:cubicBezTo>
                    <a:pt x="159" y="267"/>
                    <a:pt x="182" y="261"/>
                    <a:pt x="205" y="250"/>
                  </a:cubicBezTo>
                  <a:cubicBezTo>
                    <a:pt x="222" y="250"/>
                    <a:pt x="239" y="233"/>
                    <a:pt x="256" y="216"/>
                  </a:cubicBezTo>
                  <a:cubicBezTo>
                    <a:pt x="290" y="199"/>
                    <a:pt x="324" y="148"/>
                    <a:pt x="307" y="80"/>
                  </a:cubicBezTo>
                  <a:cubicBezTo>
                    <a:pt x="293" y="40"/>
                    <a:pt x="250" y="1"/>
                    <a:pt x="19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5"/>
            <p:cNvSpPr/>
            <p:nvPr/>
          </p:nvSpPr>
          <p:spPr>
            <a:xfrm>
              <a:off x="3281000" y="330300"/>
              <a:ext cx="5550" cy="4275"/>
            </a:xfrm>
            <a:custGeom>
              <a:avLst/>
              <a:gdLst/>
              <a:ahLst/>
              <a:cxnLst/>
              <a:rect l="l" t="t" r="r" b="b"/>
              <a:pathLst>
                <a:path w="222" h="171" extrusionOk="0">
                  <a:moveTo>
                    <a:pt x="103" y="1"/>
                  </a:moveTo>
                  <a:cubicBezTo>
                    <a:pt x="1" y="1"/>
                    <a:pt x="1" y="171"/>
                    <a:pt x="103" y="171"/>
                  </a:cubicBezTo>
                  <a:cubicBezTo>
                    <a:pt x="222" y="171"/>
                    <a:pt x="222" y="1"/>
                    <a:pt x="10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58"/>
        <p:cNvGrpSpPr/>
        <p:nvPr/>
      </p:nvGrpSpPr>
      <p:grpSpPr>
        <a:xfrm>
          <a:off x="0" y="0"/>
          <a:ext cx="0" cy="0"/>
          <a:chOff x="0" y="0"/>
          <a:chExt cx="0" cy="0"/>
        </a:xfrm>
      </p:grpSpPr>
      <p:sp>
        <p:nvSpPr>
          <p:cNvPr id="2459" name="Google Shape;2459;p36"/>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 use the Quadrant:</a:t>
            </a:r>
            <a:endParaRPr/>
          </a:p>
        </p:txBody>
      </p:sp>
      <p:sp>
        <p:nvSpPr>
          <p:cNvPr id="2460" name="Google Shape;2460;p36"/>
          <p:cNvSpPr txBox="1">
            <a:spLocks noGrp="1"/>
          </p:cNvSpPr>
          <p:nvPr>
            <p:ph type="body" idx="1"/>
          </p:nvPr>
        </p:nvSpPr>
        <p:spPr>
          <a:xfrm>
            <a:off x="817450" y="1208125"/>
            <a:ext cx="7542900" cy="3308400"/>
          </a:xfrm>
          <a:prstGeom prst="rect">
            <a:avLst/>
          </a:prstGeom>
        </p:spPr>
        <p:txBody>
          <a:bodyPr spcFirstLastPara="1" wrap="square" lIns="91425" tIns="91425" rIns="91425" bIns="91425" anchor="t" anchorCtr="0">
            <a:noAutofit/>
          </a:bodyPr>
          <a:lstStyle/>
          <a:p>
            <a:pPr marL="457200" lvl="0" indent="-342900" algn="l" rtl="0">
              <a:lnSpc>
                <a:spcPct val="105000"/>
              </a:lnSpc>
              <a:spcBef>
                <a:spcPts val="0"/>
              </a:spcBef>
              <a:spcAft>
                <a:spcPts val="0"/>
              </a:spcAft>
              <a:buClr>
                <a:schemeClr val="dk1"/>
              </a:buClr>
              <a:buSzPts val="1800"/>
              <a:buAutoNum type="arabicPeriod"/>
            </a:pPr>
            <a:r>
              <a:rPr lang="en" sz="1800" dirty="0">
                <a:solidFill>
                  <a:schemeClr val="dk1"/>
                </a:solidFill>
              </a:rPr>
              <a:t>Close one eye and look through the straw at the North Star.  When you have it in sight, have another person write down the number the string is hanging over.  If you are by yourself, once you have the North Star in position, hold the sting in place, then lower the quadrant to get the reading.</a:t>
            </a:r>
            <a:endParaRPr sz="1800" dirty="0">
              <a:solidFill>
                <a:schemeClr val="dk1"/>
              </a:solidFill>
            </a:endParaRPr>
          </a:p>
          <a:p>
            <a:pPr marL="457200" lvl="0" indent="-342900" algn="l" rtl="0">
              <a:lnSpc>
                <a:spcPct val="105000"/>
              </a:lnSpc>
              <a:spcBef>
                <a:spcPts val="1000"/>
              </a:spcBef>
              <a:spcAft>
                <a:spcPts val="1000"/>
              </a:spcAft>
              <a:buClr>
                <a:schemeClr val="dk1"/>
              </a:buClr>
              <a:buSzPts val="1800"/>
              <a:buAutoNum type="arabicPeriod"/>
            </a:pPr>
            <a:r>
              <a:rPr lang="en" sz="1800" dirty="0">
                <a:solidFill>
                  <a:schemeClr val="dk1"/>
                </a:solidFill>
              </a:rPr>
              <a:t>Take the reading two more times, add the numbers together and divide by three to get an average – this number is your latitude!</a:t>
            </a:r>
            <a:endParaRPr sz="1800" dirty="0"/>
          </a:p>
        </p:txBody>
      </p:sp>
      <p:pic>
        <p:nvPicPr>
          <p:cNvPr id="2461" name="Google Shape;2461;p36">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rot="334147">
            <a:off x="5125125" y="3684450"/>
            <a:ext cx="908275" cy="90827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65"/>
        <p:cNvGrpSpPr/>
        <p:nvPr/>
      </p:nvGrpSpPr>
      <p:grpSpPr>
        <a:xfrm>
          <a:off x="0" y="0"/>
          <a:ext cx="0" cy="0"/>
          <a:chOff x="0" y="0"/>
          <a:chExt cx="0" cy="0"/>
        </a:xfrm>
      </p:grpSpPr>
      <p:sp>
        <p:nvSpPr>
          <p:cNvPr id="2466" name="Google Shape;2466;p37"/>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Reflection</a:t>
            </a:r>
            <a:endParaRPr/>
          </a:p>
        </p:txBody>
      </p:sp>
      <p:sp>
        <p:nvSpPr>
          <p:cNvPr id="2467" name="Google Shape;2467;p37"/>
          <p:cNvSpPr txBox="1">
            <a:spLocks noGrp="1"/>
          </p:cNvSpPr>
          <p:nvPr>
            <p:ph type="body" idx="1"/>
          </p:nvPr>
        </p:nvSpPr>
        <p:spPr>
          <a:xfrm>
            <a:off x="817450" y="1208125"/>
            <a:ext cx="7531500" cy="3320100"/>
          </a:xfrm>
          <a:prstGeom prst="rect">
            <a:avLst/>
          </a:prstGeom>
        </p:spPr>
        <p:txBody>
          <a:bodyPr spcFirstLastPara="1" wrap="square" lIns="91425" tIns="91425" rIns="91425" bIns="91425" anchor="t" anchorCtr="0">
            <a:noAutofit/>
          </a:bodyPr>
          <a:lstStyle/>
          <a:p>
            <a:pPr marL="0" lvl="0" indent="0" algn="l" rtl="0">
              <a:lnSpc>
                <a:spcPct val="105000"/>
              </a:lnSpc>
              <a:spcBef>
                <a:spcPts val="0"/>
              </a:spcBef>
              <a:spcAft>
                <a:spcPts val="0"/>
              </a:spcAft>
              <a:buClr>
                <a:schemeClr val="dk1"/>
              </a:buClr>
              <a:buSzPts val="1100"/>
              <a:buFont typeface="Arial"/>
              <a:buNone/>
            </a:pPr>
            <a:r>
              <a:rPr lang="en" sz="2400">
                <a:solidFill>
                  <a:schemeClr val="dk1"/>
                </a:solidFill>
              </a:rPr>
              <a:t>1. 	What are some other ways you can use a compass or quadrant?</a:t>
            </a:r>
            <a:endParaRPr sz="2400">
              <a:solidFill>
                <a:schemeClr val="dk1"/>
              </a:solidFill>
            </a:endParaRPr>
          </a:p>
          <a:p>
            <a:pPr marL="0" lvl="0" indent="0" algn="l" rtl="0">
              <a:lnSpc>
                <a:spcPct val="105000"/>
              </a:lnSpc>
              <a:spcBef>
                <a:spcPts val="1000"/>
              </a:spcBef>
              <a:spcAft>
                <a:spcPts val="0"/>
              </a:spcAft>
              <a:buClr>
                <a:schemeClr val="dk1"/>
              </a:buClr>
              <a:buSzPts val="1100"/>
              <a:buFont typeface="Arial"/>
              <a:buNone/>
            </a:pPr>
            <a:r>
              <a:rPr lang="en" sz="2400">
                <a:solidFill>
                  <a:schemeClr val="dk1"/>
                </a:solidFill>
              </a:rPr>
              <a:t>2. 	If we can just “use an app”, why should we learn how to make/use compasses and quadrants?</a:t>
            </a:r>
            <a:endParaRPr sz="2400">
              <a:solidFill>
                <a:schemeClr val="dk1"/>
              </a:solidFill>
            </a:endParaRPr>
          </a:p>
          <a:p>
            <a:pPr marL="0" lvl="0" indent="0" algn="l" rtl="0">
              <a:spcBef>
                <a:spcPts val="1000"/>
              </a:spcBef>
              <a:spcAft>
                <a:spcPts val="1000"/>
              </a:spcAft>
              <a:buNone/>
            </a:pPr>
            <a:endParaRPr sz="2400"/>
          </a:p>
        </p:txBody>
      </p:sp>
      <p:grpSp>
        <p:nvGrpSpPr>
          <p:cNvPr id="2468" name="Google Shape;2468;p37">
            <a:extLst>
              <a:ext uri="{C183D7F6-B498-43B3-948B-1728B52AA6E4}">
                <adec:decorative xmlns:adec="http://schemas.microsoft.com/office/drawing/2017/decorative" val="1"/>
              </a:ext>
            </a:extLst>
          </p:cNvPr>
          <p:cNvGrpSpPr/>
          <p:nvPr/>
        </p:nvGrpSpPr>
        <p:grpSpPr>
          <a:xfrm>
            <a:off x="4184429" y="3609621"/>
            <a:ext cx="2020631" cy="697374"/>
            <a:chOff x="3277675" y="1266550"/>
            <a:chExt cx="803400" cy="277275"/>
          </a:xfrm>
        </p:grpSpPr>
        <p:sp>
          <p:nvSpPr>
            <p:cNvPr id="2469" name="Google Shape;2469;p37"/>
            <p:cNvSpPr/>
            <p:nvPr/>
          </p:nvSpPr>
          <p:spPr>
            <a:xfrm>
              <a:off x="3420800" y="1333175"/>
              <a:ext cx="660275" cy="191175"/>
            </a:xfrm>
            <a:custGeom>
              <a:avLst/>
              <a:gdLst/>
              <a:ahLst/>
              <a:cxnLst/>
              <a:rect l="l" t="t" r="r" b="b"/>
              <a:pathLst>
                <a:path w="26411" h="7647" extrusionOk="0">
                  <a:moveTo>
                    <a:pt x="12549" y="2776"/>
                  </a:moveTo>
                  <a:cubicBezTo>
                    <a:pt x="12591" y="2776"/>
                    <a:pt x="12634" y="2778"/>
                    <a:pt x="12678" y="2782"/>
                  </a:cubicBezTo>
                  <a:cubicBezTo>
                    <a:pt x="12593" y="2952"/>
                    <a:pt x="12610" y="3156"/>
                    <a:pt x="12729" y="3292"/>
                  </a:cubicBezTo>
                  <a:cubicBezTo>
                    <a:pt x="12474" y="3241"/>
                    <a:pt x="12202" y="3207"/>
                    <a:pt x="11931" y="3207"/>
                  </a:cubicBezTo>
                  <a:cubicBezTo>
                    <a:pt x="11905" y="3198"/>
                    <a:pt x="11875" y="3198"/>
                    <a:pt x="11843" y="3198"/>
                  </a:cubicBezTo>
                  <a:cubicBezTo>
                    <a:pt x="11812" y="3198"/>
                    <a:pt x="11778" y="3198"/>
                    <a:pt x="11744" y="3190"/>
                  </a:cubicBezTo>
                  <a:cubicBezTo>
                    <a:pt x="11829" y="3037"/>
                    <a:pt x="11948" y="2918"/>
                    <a:pt x="12151" y="2850"/>
                  </a:cubicBezTo>
                  <a:cubicBezTo>
                    <a:pt x="12281" y="2798"/>
                    <a:pt x="12411" y="2776"/>
                    <a:pt x="12549" y="2776"/>
                  </a:cubicBezTo>
                  <a:close/>
                  <a:moveTo>
                    <a:pt x="11047" y="2765"/>
                  </a:moveTo>
                  <a:lnTo>
                    <a:pt x="11047" y="2765"/>
                  </a:lnTo>
                  <a:cubicBezTo>
                    <a:pt x="11030" y="2935"/>
                    <a:pt x="11064" y="3088"/>
                    <a:pt x="11149" y="3224"/>
                  </a:cubicBezTo>
                  <a:cubicBezTo>
                    <a:pt x="10809" y="3258"/>
                    <a:pt x="10469" y="3326"/>
                    <a:pt x="10146" y="3427"/>
                  </a:cubicBezTo>
                  <a:cubicBezTo>
                    <a:pt x="10316" y="3088"/>
                    <a:pt x="10656" y="2833"/>
                    <a:pt x="11047" y="2765"/>
                  </a:cubicBezTo>
                  <a:close/>
                  <a:moveTo>
                    <a:pt x="13990" y="3049"/>
                  </a:moveTo>
                  <a:cubicBezTo>
                    <a:pt x="14022" y="3049"/>
                    <a:pt x="14055" y="3050"/>
                    <a:pt x="14089" y="3054"/>
                  </a:cubicBezTo>
                  <a:cubicBezTo>
                    <a:pt x="13936" y="3258"/>
                    <a:pt x="13851" y="3546"/>
                    <a:pt x="13970" y="3767"/>
                  </a:cubicBezTo>
                  <a:cubicBezTo>
                    <a:pt x="13715" y="3597"/>
                    <a:pt x="13426" y="3478"/>
                    <a:pt x="13137" y="3393"/>
                  </a:cubicBezTo>
                  <a:cubicBezTo>
                    <a:pt x="13399" y="3193"/>
                    <a:pt x="13675" y="3049"/>
                    <a:pt x="13990" y="3049"/>
                  </a:cubicBezTo>
                  <a:close/>
                  <a:moveTo>
                    <a:pt x="9585" y="3224"/>
                  </a:moveTo>
                  <a:cubicBezTo>
                    <a:pt x="9585" y="3326"/>
                    <a:pt x="9602" y="3444"/>
                    <a:pt x="9687" y="3512"/>
                  </a:cubicBezTo>
                  <a:cubicBezTo>
                    <a:pt x="9704" y="3529"/>
                    <a:pt x="9738" y="3563"/>
                    <a:pt x="9772" y="3563"/>
                  </a:cubicBezTo>
                  <a:cubicBezTo>
                    <a:pt x="9466" y="3699"/>
                    <a:pt x="9194" y="3852"/>
                    <a:pt x="8939" y="4056"/>
                  </a:cubicBezTo>
                  <a:cubicBezTo>
                    <a:pt x="9041" y="3682"/>
                    <a:pt x="9194" y="3292"/>
                    <a:pt x="9585" y="3224"/>
                  </a:cubicBezTo>
                  <a:close/>
                  <a:moveTo>
                    <a:pt x="20615" y="3801"/>
                  </a:moveTo>
                  <a:cubicBezTo>
                    <a:pt x="20632" y="3954"/>
                    <a:pt x="20700" y="4141"/>
                    <a:pt x="20785" y="4243"/>
                  </a:cubicBezTo>
                  <a:cubicBezTo>
                    <a:pt x="20513" y="4243"/>
                    <a:pt x="20241" y="4243"/>
                    <a:pt x="19969" y="4260"/>
                  </a:cubicBezTo>
                  <a:cubicBezTo>
                    <a:pt x="20122" y="4039"/>
                    <a:pt x="20360" y="3869"/>
                    <a:pt x="20615" y="3801"/>
                  </a:cubicBezTo>
                  <a:close/>
                  <a:moveTo>
                    <a:pt x="21784" y="4103"/>
                  </a:moveTo>
                  <a:cubicBezTo>
                    <a:pt x="21846" y="4103"/>
                    <a:pt x="21906" y="4123"/>
                    <a:pt x="21958" y="4175"/>
                  </a:cubicBezTo>
                  <a:cubicBezTo>
                    <a:pt x="22009" y="4209"/>
                    <a:pt x="22043" y="4243"/>
                    <a:pt x="22094" y="4277"/>
                  </a:cubicBezTo>
                  <a:cubicBezTo>
                    <a:pt x="21873" y="4277"/>
                    <a:pt x="21652" y="4260"/>
                    <a:pt x="21431" y="4260"/>
                  </a:cubicBezTo>
                  <a:cubicBezTo>
                    <a:pt x="21532" y="4182"/>
                    <a:pt x="21663" y="4103"/>
                    <a:pt x="21784" y="4103"/>
                  </a:cubicBezTo>
                  <a:close/>
                  <a:moveTo>
                    <a:pt x="14813" y="3856"/>
                  </a:moveTo>
                  <a:cubicBezTo>
                    <a:pt x="14940" y="3856"/>
                    <a:pt x="15064" y="3886"/>
                    <a:pt x="15160" y="3954"/>
                  </a:cubicBezTo>
                  <a:cubicBezTo>
                    <a:pt x="15024" y="4039"/>
                    <a:pt x="14905" y="4175"/>
                    <a:pt x="14820" y="4311"/>
                  </a:cubicBezTo>
                  <a:cubicBezTo>
                    <a:pt x="14786" y="4362"/>
                    <a:pt x="14769" y="4430"/>
                    <a:pt x="14752" y="4481"/>
                  </a:cubicBezTo>
                  <a:cubicBezTo>
                    <a:pt x="14718" y="4464"/>
                    <a:pt x="14718" y="4430"/>
                    <a:pt x="14684" y="4396"/>
                  </a:cubicBezTo>
                  <a:cubicBezTo>
                    <a:pt x="14582" y="4260"/>
                    <a:pt x="14446" y="4141"/>
                    <a:pt x="14310" y="4022"/>
                  </a:cubicBezTo>
                  <a:cubicBezTo>
                    <a:pt x="14431" y="3921"/>
                    <a:pt x="14626" y="3856"/>
                    <a:pt x="14813" y="3856"/>
                  </a:cubicBezTo>
                  <a:close/>
                  <a:moveTo>
                    <a:pt x="3676" y="4045"/>
                  </a:moveTo>
                  <a:cubicBezTo>
                    <a:pt x="3740" y="4045"/>
                    <a:pt x="3810" y="4059"/>
                    <a:pt x="3892" y="4090"/>
                  </a:cubicBezTo>
                  <a:cubicBezTo>
                    <a:pt x="3858" y="4243"/>
                    <a:pt x="3875" y="4464"/>
                    <a:pt x="3977" y="4549"/>
                  </a:cubicBezTo>
                  <a:cubicBezTo>
                    <a:pt x="3896" y="4545"/>
                    <a:pt x="3815" y="4543"/>
                    <a:pt x="3735" y="4543"/>
                  </a:cubicBezTo>
                  <a:cubicBezTo>
                    <a:pt x="3494" y="4543"/>
                    <a:pt x="3255" y="4562"/>
                    <a:pt x="3025" y="4600"/>
                  </a:cubicBezTo>
                  <a:cubicBezTo>
                    <a:pt x="3076" y="4549"/>
                    <a:pt x="3110" y="4498"/>
                    <a:pt x="3161" y="4430"/>
                  </a:cubicBezTo>
                  <a:cubicBezTo>
                    <a:pt x="3332" y="4207"/>
                    <a:pt x="3462" y="4045"/>
                    <a:pt x="3676" y="4045"/>
                  </a:cubicBezTo>
                  <a:close/>
                  <a:moveTo>
                    <a:pt x="19306" y="3920"/>
                  </a:moveTo>
                  <a:cubicBezTo>
                    <a:pt x="19306" y="4073"/>
                    <a:pt x="19391" y="4226"/>
                    <a:pt x="19510" y="4311"/>
                  </a:cubicBezTo>
                  <a:cubicBezTo>
                    <a:pt x="19442" y="4328"/>
                    <a:pt x="19357" y="4328"/>
                    <a:pt x="19289" y="4345"/>
                  </a:cubicBezTo>
                  <a:cubicBezTo>
                    <a:pt x="19018" y="4396"/>
                    <a:pt x="18746" y="4481"/>
                    <a:pt x="18491" y="4600"/>
                  </a:cubicBezTo>
                  <a:cubicBezTo>
                    <a:pt x="18729" y="4311"/>
                    <a:pt x="18950" y="4056"/>
                    <a:pt x="19306" y="3920"/>
                  </a:cubicBezTo>
                  <a:close/>
                  <a:moveTo>
                    <a:pt x="4898" y="4172"/>
                  </a:moveTo>
                  <a:cubicBezTo>
                    <a:pt x="4944" y="4172"/>
                    <a:pt x="4988" y="4178"/>
                    <a:pt x="5031" y="4192"/>
                  </a:cubicBezTo>
                  <a:cubicBezTo>
                    <a:pt x="4963" y="4362"/>
                    <a:pt x="4963" y="4583"/>
                    <a:pt x="5065" y="4719"/>
                  </a:cubicBezTo>
                  <a:cubicBezTo>
                    <a:pt x="4810" y="4651"/>
                    <a:pt x="4521" y="4600"/>
                    <a:pt x="4249" y="4566"/>
                  </a:cubicBezTo>
                  <a:cubicBezTo>
                    <a:pt x="4351" y="4464"/>
                    <a:pt x="4419" y="4362"/>
                    <a:pt x="4555" y="4277"/>
                  </a:cubicBezTo>
                  <a:cubicBezTo>
                    <a:pt x="4653" y="4216"/>
                    <a:pt x="4779" y="4172"/>
                    <a:pt x="4898" y="4172"/>
                  </a:cubicBezTo>
                  <a:close/>
                  <a:moveTo>
                    <a:pt x="2481" y="4396"/>
                  </a:moveTo>
                  <a:lnTo>
                    <a:pt x="2481" y="4396"/>
                  </a:lnTo>
                  <a:cubicBezTo>
                    <a:pt x="2464" y="4515"/>
                    <a:pt x="2481" y="4617"/>
                    <a:pt x="2549" y="4702"/>
                  </a:cubicBezTo>
                  <a:cubicBezTo>
                    <a:pt x="2277" y="4770"/>
                    <a:pt x="2005" y="4872"/>
                    <a:pt x="1768" y="5008"/>
                  </a:cubicBezTo>
                  <a:cubicBezTo>
                    <a:pt x="1937" y="4702"/>
                    <a:pt x="2141" y="4481"/>
                    <a:pt x="2481" y="4396"/>
                  </a:cubicBezTo>
                  <a:close/>
                  <a:moveTo>
                    <a:pt x="8328" y="4056"/>
                  </a:moveTo>
                  <a:cubicBezTo>
                    <a:pt x="8362" y="4175"/>
                    <a:pt x="8447" y="4294"/>
                    <a:pt x="8566" y="4362"/>
                  </a:cubicBezTo>
                  <a:cubicBezTo>
                    <a:pt x="8345" y="4583"/>
                    <a:pt x="8124" y="4855"/>
                    <a:pt x="7937" y="5144"/>
                  </a:cubicBezTo>
                  <a:cubicBezTo>
                    <a:pt x="7954" y="4957"/>
                    <a:pt x="7954" y="4770"/>
                    <a:pt x="7971" y="4600"/>
                  </a:cubicBezTo>
                  <a:cubicBezTo>
                    <a:pt x="8022" y="4362"/>
                    <a:pt x="8158" y="4192"/>
                    <a:pt x="8328" y="4056"/>
                  </a:cubicBezTo>
                  <a:close/>
                  <a:moveTo>
                    <a:pt x="6152" y="4515"/>
                  </a:moveTo>
                  <a:cubicBezTo>
                    <a:pt x="6033" y="4719"/>
                    <a:pt x="5965" y="5008"/>
                    <a:pt x="6016" y="5246"/>
                  </a:cubicBezTo>
                  <a:cubicBezTo>
                    <a:pt x="5829" y="5093"/>
                    <a:pt x="5625" y="4957"/>
                    <a:pt x="5404" y="4855"/>
                  </a:cubicBezTo>
                  <a:cubicBezTo>
                    <a:pt x="5523" y="4617"/>
                    <a:pt x="5863" y="4515"/>
                    <a:pt x="6152" y="4515"/>
                  </a:cubicBezTo>
                  <a:close/>
                  <a:moveTo>
                    <a:pt x="14973" y="4804"/>
                  </a:moveTo>
                  <a:cubicBezTo>
                    <a:pt x="15160" y="4821"/>
                    <a:pt x="15703" y="4872"/>
                    <a:pt x="15652" y="4974"/>
                  </a:cubicBezTo>
                  <a:cubicBezTo>
                    <a:pt x="15601" y="5093"/>
                    <a:pt x="15364" y="5161"/>
                    <a:pt x="15262" y="5229"/>
                  </a:cubicBezTo>
                  <a:cubicBezTo>
                    <a:pt x="15228" y="5263"/>
                    <a:pt x="15194" y="5280"/>
                    <a:pt x="15160" y="5314"/>
                  </a:cubicBezTo>
                  <a:cubicBezTo>
                    <a:pt x="15109" y="5144"/>
                    <a:pt x="15041" y="4991"/>
                    <a:pt x="14956" y="4838"/>
                  </a:cubicBezTo>
                  <a:cubicBezTo>
                    <a:pt x="14956" y="4821"/>
                    <a:pt x="14956" y="4804"/>
                    <a:pt x="14973" y="4804"/>
                  </a:cubicBezTo>
                  <a:close/>
                  <a:moveTo>
                    <a:pt x="25051" y="215"/>
                  </a:moveTo>
                  <a:cubicBezTo>
                    <a:pt x="25561" y="419"/>
                    <a:pt x="26070" y="1167"/>
                    <a:pt x="25968" y="1694"/>
                  </a:cubicBezTo>
                  <a:cubicBezTo>
                    <a:pt x="25901" y="2068"/>
                    <a:pt x="25425" y="2306"/>
                    <a:pt x="25459" y="2731"/>
                  </a:cubicBezTo>
                  <a:cubicBezTo>
                    <a:pt x="25477" y="2939"/>
                    <a:pt x="25607" y="3027"/>
                    <a:pt x="25760" y="3027"/>
                  </a:cubicBezTo>
                  <a:cubicBezTo>
                    <a:pt x="25893" y="3027"/>
                    <a:pt x="26045" y="2960"/>
                    <a:pt x="26155" y="2850"/>
                  </a:cubicBezTo>
                  <a:lnTo>
                    <a:pt x="26155" y="2850"/>
                  </a:lnTo>
                  <a:cubicBezTo>
                    <a:pt x="26172" y="3037"/>
                    <a:pt x="26155" y="3224"/>
                    <a:pt x="26002" y="3376"/>
                  </a:cubicBezTo>
                  <a:cubicBezTo>
                    <a:pt x="25867" y="3529"/>
                    <a:pt x="25612" y="3597"/>
                    <a:pt x="25442" y="3699"/>
                  </a:cubicBezTo>
                  <a:cubicBezTo>
                    <a:pt x="25255" y="3818"/>
                    <a:pt x="25068" y="4124"/>
                    <a:pt x="25187" y="4345"/>
                  </a:cubicBezTo>
                  <a:cubicBezTo>
                    <a:pt x="25255" y="4496"/>
                    <a:pt x="25424" y="4581"/>
                    <a:pt x="25585" y="4581"/>
                  </a:cubicBezTo>
                  <a:cubicBezTo>
                    <a:pt x="25623" y="4581"/>
                    <a:pt x="25661" y="4576"/>
                    <a:pt x="25697" y="4566"/>
                  </a:cubicBezTo>
                  <a:lnTo>
                    <a:pt x="25697" y="4566"/>
                  </a:lnTo>
                  <a:cubicBezTo>
                    <a:pt x="25476" y="5042"/>
                    <a:pt x="24983" y="5263"/>
                    <a:pt x="24456" y="5433"/>
                  </a:cubicBezTo>
                  <a:cubicBezTo>
                    <a:pt x="23936" y="5596"/>
                    <a:pt x="23337" y="5447"/>
                    <a:pt x="22825" y="5642"/>
                  </a:cubicBezTo>
                  <a:lnTo>
                    <a:pt x="22825" y="5642"/>
                  </a:lnTo>
                  <a:cubicBezTo>
                    <a:pt x="22907" y="5600"/>
                    <a:pt x="23007" y="5553"/>
                    <a:pt x="23062" y="5484"/>
                  </a:cubicBezTo>
                  <a:cubicBezTo>
                    <a:pt x="23113" y="5467"/>
                    <a:pt x="23147" y="5450"/>
                    <a:pt x="23181" y="5433"/>
                  </a:cubicBezTo>
                  <a:cubicBezTo>
                    <a:pt x="23980" y="5076"/>
                    <a:pt x="25493" y="3733"/>
                    <a:pt x="24558" y="2816"/>
                  </a:cubicBezTo>
                  <a:cubicBezTo>
                    <a:pt x="24548" y="2796"/>
                    <a:pt x="24532" y="2787"/>
                    <a:pt x="24517" y="2787"/>
                  </a:cubicBezTo>
                  <a:cubicBezTo>
                    <a:pt x="24507" y="2787"/>
                    <a:pt x="24497" y="2792"/>
                    <a:pt x="24490" y="2799"/>
                  </a:cubicBezTo>
                  <a:cubicBezTo>
                    <a:pt x="24478" y="2795"/>
                    <a:pt x="24466" y="2793"/>
                    <a:pt x="24454" y="2793"/>
                  </a:cubicBezTo>
                  <a:cubicBezTo>
                    <a:pt x="24417" y="2793"/>
                    <a:pt x="24384" y="2815"/>
                    <a:pt x="24371" y="2867"/>
                  </a:cubicBezTo>
                  <a:cubicBezTo>
                    <a:pt x="24252" y="3682"/>
                    <a:pt x="23436" y="4124"/>
                    <a:pt x="22654" y="4243"/>
                  </a:cubicBezTo>
                  <a:cubicBezTo>
                    <a:pt x="22756" y="4141"/>
                    <a:pt x="22841" y="4005"/>
                    <a:pt x="22892" y="3869"/>
                  </a:cubicBezTo>
                  <a:cubicBezTo>
                    <a:pt x="22977" y="3648"/>
                    <a:pt x="22960" y="3376"/>
                    <a:pt x="22960" y="3156"/>
                  </a:cubicBezTo>
                  <a:cubicBezTo>
                    <a:pt x="22943" y="2901"/>
                    <a:pt x="23011" y="2731"/>
                    <a:pt x="23113" y="2595"/>
                  </a:cubicBezTo>
                  <a:cubicBezTo>
                    <a:pt x="23147" y="2765"/>
                    <a:pt x="23266" y="2935"/>
                    <a:pt x="23436" y="2986"/>
                  </a:cubicBezTo>
                  <a:cubicBezTo>
                    <a:pt x="23475" y="2998"/>
                    <a:pt x="23512" y="3003"/>
                    <a:pt x="23546" y="3003"/>
                  </a:cubicBezTo>
                  <a:cubicBezTo>
                    <a:pt x="23755" y="3003"/>
                    <a:pt x="23893" y="2801"/>
                    <a:pt x="23980" y="2612"/>
                  </a:cubicBezTo>
                  <a:cubicBezTo>
                    <a:pt x="24065" y="2408"/>
                    <a:pt x="24065" y="2204"/>
                    <a:pt x="24048" y="1983"/>
                  </a:cubicBezTo>
                  <a:cubicBezTo>
                    <a:pt x="24048" y="1660"/>
                    <a:pt x="24184" y="1456"/>
                    <a:pt x="24371" y="1286"/>
                  </a:cubicBezTo>
                  <a:lnTo>
                    <a:pt x="24371" y="1286"/>
                  </a:lnTo>
                  <a:cubicBezTo>
                    <a:pt x="24354" y="1422"/>
                    <a:pt x="24422" y="1558"/>
                    <a:pt x="24609" y="1575"/>
                  </a:cubicBezTo>
                  <a:cubicBezTo>
                    <a:pt x="24628" y="1576"/>
                    <a:pt x="24647" y="1577"/>
                    <a:pt x="24665" y="1577"/>
                  </a:cubicBezTo>
                  <a:cubicBezTo>
                    <a:pt x="25330" y="1577"/>
                    <a:pt x="25150" y="679"/>
                    <a:pt x="25051" y="215"/>
                  </a:cubicBezTo>
                  <a:close/>
                  <a:moveTo>
                    <a:pt x="11829" y="5331"/>
                  </a:moveTo>
                  <a:cubicBezTo>
                    <a:pt x="11812" y="5552"/>
                    <a:pt x="11795" y="5705"/>
                    <a:pt x="11557" y="5773"/>
                  </a:cubicBezTo>
                  <a:cubicBezTo>
                    <a:pt x="11472" y="5798"/>
                    <a:pt x="11382" y="5807"/>
                    <a:pt x="11295" y="5807"/>
                  </a:cubicBezTo>
                  <a:cubicBezTo>
                    <a:pt x="11208" y="5807"/>
                    <a:pt x="11123" y="5798"/>
                    <a:pt x="11047" y="5790"/>
                  </a:cubicBezTo>
                  <a:lnTo>
                    <a:pt x="11030" y="5790"/>
                  </a:lnTo>
                  <a:cubicBezTo>
                    <a:pt x="11064" y="5671"/>
                    <a:pt x="11064" y="5552"/>
                    <a:pt x="11047" y="5450"/>
                  </a:cubicBezTo>
                  <a:cubicBezTo>
                    <a:pt x="11047" y="5433"/>
                    <a:pt x="11030" y="5416"/>
                    <a:pt x="11013" y="5399"/>
                  </a:cubicBezTo>
                  <a:cubicBezTo>
                    <a:pt x="11200" y="5365"/>
                    <a:pt x="11370" y="5348"/>
                    <a:pt x="11540" y="5331"/>
                  </a:cubicBezTo>
                  <a:close/>
                  <a:moveTo>
                    <a:pt x="1326" y="4889"/>
                  </a:moveTo>
                  <a:cubicBezTo>
                    <a:pt x="1309" y="4974"/>
                    <a:pt x="1309" y="5059"/>
                    <a:pt x="1377" y="5127"/>
                  </a:cubicBezTo>
                  <a:cubicBezTo>
                    <a:pt x="1411" y="5144"/>
                    <a:pt x="1445" y="5178"/>
                    <a:pt x="1479" y="5195"/>
                  </a:cubicBezTo>
                  <a:cubicBezTo>
                    <a:pt x="1445" y="5212"/>
                    <a:pt x="1428" y="5229"/>
                    <a:pt x="1411" y="5246"/>
                  </a:cubicBezTo>
                  <a:cubicBezTo>
                    <a:pt x="1224" y="5365"/>
                    <a:pt x="1003" y="5586"/>
                    <a:pt x="816" y="5824"/>
                  </a:cubicBezTo>
                  <a:cubicBezTo>
                    <a:pt x="867" y="5399"/>
                    <a:pt x="850" y="4957"/>
                    <a:pt x="1326" y="4889"/>
                  </a:cubicBezTo>
                  <a:close/>
                  <a:moveTo>
                    <a:pt x="12033" y="5331"/>
                  </a:moveTo>
                  <a:lnTo>
                    <a:pt x="12033" y="5331"/>
                  </a:lnTo>
                  <a:cubicBezTo>
                    <a:pt x="12321" y="5348"/>
                    <a:pt x="12627" y="5416"/>
                    <a:pt x="12865" y="5552"/>
                  </a:cubicBezTo>
                  <a:cubicBezTo>
                    <a:pt x="12812" y="5757"/>
                    <a:pt x="12655" y="5826"/>
                    <a:pt x="12475" y="5826"/>
                  </a:cubicBezTo>
                  <a:cubicBezTo>
                    <a:pt x="12311" y="5826"/>
                    <a:pt x="12127" y="5769"/>
                    <a:pt x="11982" y="5705"/>
                  </a:cubicBezTo>
                  <a:cubicBezTo>
                    <a:pt x="12050" y="5603"/>
                    <a:pt x="12067" y="5484"/>
                    <a:pt x="12033" y="5331"/>
                  </a:cubicBezTo>
                  <a:close/>
                  <a:moveTo>
                    <a:pt x="22366" y="5705"/>
                  </a:moveTo>
                  <a:cubicBezTo>
                    <a:pt x="22183" y="5833"/>
                    <a:pt x="21988" y="5955"/>
                    <a:pt x="21817" y="5955"/>
                  </a:cubicBezTo>
                  <a:cubicBezTo>
                    <a:pt x="21717" y="5955"/>
                    <a:pt x="21625" y="5914"/>
                    <a:pt x="21550" y="5807"/>
                  </a:cubicBezTo>
                  <a:cubicBezTo>
                    <a:pt x="21822" y="5790"/>
                    <a:pt x="22094" y="5756"/>
                    <a:pt x="22366" y="5705"/>
                  </a:cubicBezTo>
                  <a:close/>
                  <a:moveTo>
                    <a:pt x="6550" y="5607"/>
                  </a:moveTo>
                  <a:cubicBezTo>
                    <a:pt x="6647" y="5607"/>
                    <a:pt x="6739" y="5630"/>
                    <a:pt x="6832" y="5671"/>
                  </a:cubicBezTo>
                  <a:cubicBezTo>
                    <a:pt x="6730" y="5790"/>
                    <a:pt x="6628" y="5909"/>
                    <a:pt x="6560" y="6045"/>
                  </a:cubicBezTo>
                  <a:cubicBezTo>
                    <a:pt x="6509" y="5892"/>
                    <a:pt x="6424" y="5756"/>
                    <a:pt x="6356" y="5637"/>
                  </a:cubicBezTo>
                  <a:cubicBezTo>
                    <a:pt x="6423" y="5617"/>
                    <a:pt x="6488" y="5607"/>
                    <a:pt x="6550" y="5607"/>
                  </a:cubicBezTo>
                  <a:close/>
                  <a:moveTo>
                    <a:pt x="10860" y="5433"/>
                  </a:moveTo>
                  <a:cubicBezTo>
                    <a:pt x="10843" y="5450"/>
                    <a:pt x="10843" y="5467"/>
                    <a:pt x="10843" y="5467"/>
                  </a:cubicBezTo>
                  <a:cubicBezTo>
                    <a:pt x="10860" y="5705"/>
                    <a:pt x="10843" y="5926"/>
                    <a:pt x="10588" y="6011"/>
                  </a:cubicBezTo>
                  <a:cubicBezTo>
                    <a:pt x="10496" y="6041"/>
                    <a:pt x="10404" y="6047"/>
                    <a:pt x="10316" y="6047"/>
                  </a:cubicBezTo>
                  <a:cubicBezTo>
                    <a:pt x="10258" y="6047"/>
                    <a:pt x="10200" y="6045"/>
                    <a:pt x="10146" y="6045"/>
                  </a:cubicBezTo>
                  <a:cubicBezTo>
                    <a:pt x="10163" y="5943"/>
                    <a:pt x="10146" y="5841"/>
                    <a:pt x="10112" y="5739"/>
                  </a:cubicBezTo>
                  <a:lnTo>
                    <a:pt x="10095" y="5739"/>
                  </a:lnTo>
                  <a:cubicBezTo>
                    <a:pt x="10333" y="5586"/>
                    <a:pt x="10588" y="5501"/>
                    <a:pt x="10860" y="5433"/>
                  </a:cubicBezTo>
                  <a:close/>
                  <a:moveTo>
                    <a:pt x="7427" y="5178"/>
                  </a:moveTo>
                  <a:cubicBezTo>
                    <a:pt x="7512" y="5314"/>
                    <a:pt x="7631" y="5399"/>
                    <a:pt x="7767" y="5399"/>
                  </a:cubicBezTo>
                  <a:cubicBezTo>
                    <a:pt x="7631" y="5620"/>
                    <a:pt x="7529" y="5875"/>
                    <a:pt x="7461" y="6113"/>
                  </a:cubicBezTo>
                  <a:cubicBezTo>
                    <a:pt x="7376" y="5790"/>
                    <a:pt x="7257" y="5467"/>
                    <a:pt x="7427" y="5178"/>
                  </a:cubicBezTo>
                  <a:close/>
                  <a:moveTo>
                    <a:pt x="21261" y="5841"/>
                  </a:moveTo>
                  <a:lnTo>
                    <a:pt x="21261" y="5841"/>
                  </a:lnTo>
                  <a:cubicBezTo>
                    <a:pt x="21159" y="5994"/>
                    <a:pt x="21040" y="6096"/>
                    <a:pt x="20802" y="6113"/>
                  </a:cubicBezTo>
                  <a:cubicBezTo>
                    <a:pt x="20615" y="6113"/>
                    <a:pt x="20445" y="6045"/>
                    <a:pt x="20343" y="5909"/>
                  </a:cubicBezTo>
                  <a:cubicBezTo>
                    <a:pt x="20411" y="5892"/>
                    <a:pt x="20462" y="5892"/>
                    <a:pt x="20530" y="5892"/>
                  </a:cubicBezTo>
                  <a:cubicBezTo>
                    <a:pt x="20768" y="5875"/>
                    <a:pt x="21023" y="5858"/>
                    <a:pt x="21261" y="5841"/>
                  </a:cubicBezTo>
                  <a:close/>
                  <a:moveTo>
                    <a:pt x="15262" y="5671"/>
                  </a:moveTo>
                  <a:cubicBezTo>
                    <a:pt x="15466" y="5671"/>
                    <a:pt x="16060" y="5722"/>
                    <a:pt x="15822" y="5960"/>
                  </a:cubicBezTo>
                  <a:cubicBezTo>
                    <a:pt x="15703" y="6096"/>
                    <a:pt x="15517" y="6147"/>
                    <a:pt x="15381" y="6249"/>
                  </a:cubicBezTo>
                  <a:cubicBezTo>
                    <a:pt x="15364" y="6113"/>
                    <a:pt x="15330" y="5977"/>
                    <a:pt x="15296" y="5841"/>
                  </a:cubicBezTo>
                  <a:cubicBezTo>
                    <a:pt x="15296" y="5790"/>
                    <a:pt x="15279" y="5722"/>
                    <a:pt x="15262" y="5671"/>
                  </a:cubicBezTo>
                  <a:close/>
                  <a:moveTo>
                    <a:pt x="20105" y="5926"/>
                  </a:moveTo>
                  <a:cubicBezTo>
                    <a:pt x="20105" y="5943"/>
                    <a:pt x="20122" y="5943"/>
                    <a:pt x="20122" y="5960"/>
                  </a:cubicBezTo>
                  <a:cubicBezTo>
                    <a:pt x="20088" y="6113"/>
                    <a:pt x="20003" y="6232"/>
                    <a:pt x="19816" y="6249"/>
                  </a:cubicBezTo>
                  <a:cubicBezTo>
                    <a:pt x="19800" y="6250"/>
                    <a:pt x="19785" y="6251"/>
                    <a:pt x="19768" y="6251"/>
                  </a:cubicBezTo>
                  <a:cubicBezTo>
                    <a:pt x="19629" y="6251"/>
                    <a:pt x="19483" y="6187"/>
                    <a:pt x="19391" y="6096"/>
                  </a:cubicBezTo>
                  <a:cubicBezTo>
                    <a:pt x="19612" y="6011"/>
                    <a:pt x="19867" y="5960"/>
                    <a:pt x="20105" y="5926"/>
                  </a:cubicBezTo>
                  <a:close/>
                  <a:moveTo>
                    <a:pt x="3841" y="6045"/>
                  </a:moveTo>
                  <a:cubicBezTo>
                    <a:pt x="3807" y="6147"/>
                    <a:pt x="3790" y="6232"/>
                    <a:pt x="3654" y="6266"/>
                  </a:cubicBezTo>
                  <a:cubicBezTo>
                    <a:pt x="3584" y="6286"/>
                    <a:pt x="3509" y="6294"/>
                    <a:pt x="3431" y="6294"/>
                  </a:cubicBezTo>
                  <a:cubicBezTo>
                    <a:pt x="3376" y="6294"/>
                    <a:pt x="3319" y="6290"/>
                    <a:pt x="3263" y="6283"/>
                  </a:cubicBezTo>
                  <a:cubicBezTo>
                    <a:pt x="3280" y="6232"/>
                    <a:pt x="3280" y="6164"/>
                    <a:pt x="3263" y="6096"/>
                  </a:cubicBezTo>
                  <a:cubicBezTo>
                    <a:pt x="3433" y="6062"/>
                    <a:pt x="3603" y="6045"/>
                    <a:pt x="3739" y="6045"/>
                  </a:cubicBezTo>
                  <a:close/>
                  <a:moveTo>
                    <a:pt x="4045" y="6045"/>
                  </a:moveTo>
                  <a:lnTo>
                    <a:pt x="4045" y="6045"/>
                  </a:lnTo>
                  <a:cubicBezTo>
                    <a:pt x="4249" y="6062"/>
                    <a:pt x="4453" y="6113"/>
                    <a:pt x="4623" y="6198"/>
                  </a:cubicBezTo>
                  <a:cubicBezTo>
                    <a:pt x="4574" y="6279"/>
                    <a:pt x="4477" y="6306"/>
                    <a:pt x="4368" y="6306"/>
                  </a:cubicBezTo>
                  <a:cubicBezTo>
                    <a:pt x="4250" y="6306"/>
                    <a:pt x="4117" y="6275"/>
                    <a:pt x="4011" y="6249"/>
                  </a:cubicBezTo>
                  <a:cubicBezTo>
                    <a:pt x="4045" y="6181"/>
                    <a:pt x="4062" y="6113"/>
                    <a:pt x="4045" y="6045"/>
                  </a:cubicBezTo>
                  <a:close/>
                  <a:moveTo>
                    <a:pt x="3059" y="6130"/>
                  </a:moveTo>
                  <a:cubicBezTo>
                    <a:pt x="3059" y="6283"/>
                    <a:pt x="3042" y="6385"/>
                    <a:pt x="2872" y="6419"/>
                  </a:cubicBezTo>
                  <a:cubicBezTo>
                    <a:pt x="2770" y="6453"/>
                    <a:pt x="2668" y="6453"/>
                    <a:pt x="2549" y="6453"/>
                  </a:cubicBezTo>
                  <a:cubicBezTo>
                    <a:pt x="2566" y="6402"/>
                    <a:pt x="2549" y="6351"/>
                    <a:pt x="2532" y="6300"/>
                  </a:cubicBezTo>
                  <a:cubicBezTo>
                    <a:pt x="2702" y="6232"/>
                    <a:pt x="2889" y="6181"/>
                    <a:pt x="3059" y="6130"/>
                  </a:cubicBezTo>
                  <a:close/>
                  <a:moveTo>
                    <a:pt x="9925" y="5875"/>
                  </a:moveTo>
                  <a:lnTo>
                    <a:pt x="9925" y="5875"/>
                  </a:lnTo>
                  <a:cubicBezTo>
                    <a:pt x="9993" y="5994"/>
                    <a:pt x="9925" y="6147"/>
                    <a:pt x="9874" y="6266"/>
                  </a:cubicBezTo>
                  <a:cubicBezTo>
                    <a:pt x="9806" y="6385"/>
                    <a:pt x="9704" y="6453"/>
                    <a:pt x="9602" y="6504"/>
                  </a:cubicBezTo>
                  <a:cubicBezTo>
                    <a:pt x="9585" y="6436"/>
                    <a:pt x="9551" y="6368"/>
                    <a:pt x="9500" y="6334"/>
                  </a:cubicBezTo>
                  <a:cubicBezTo>
                    <a:pt x="9619" y="6181"/>
                    <a:pt x="9738" y="6028"/>
                    <a:pt x="9874" y="5909"/>
                  </a:cubicBezTo>
                  <a:cubicBezTo>
                    <a:pt x="9891" y="5892"/>
                    <a:pt x="9908" y="5892"/>
                    <a:pt x="9925" y="5875"/>
                  </a:cubicBezTo>
                  <a:close/>
                  <a:moveTo>
                    <a:pt x="13035" y="5688"/>
                  </a:moveTo>
                  <a:cubicBezTo>
                    <a:pt x="13103" y="5739"/>
                    <a:pt x="13137" y="5790"/>
                    <a:pt x="13188" y="5841"/>
                  </a:cubicBezTo>
                  <a:cubicBezTo>
                    <a:pt x="13341" y="6062"/>
                    <a:pt x="13392" y="6283"/>
                    <a:pt x="13426" y="6504"/>
                  </a:cubicBezTo>
                  <a:cubicBezTo>
                    <a:pt x="13401" y="6506"/>
                    <a:pt x="13376" y="6508"/>
                    <a:pt x="13352" y="6508"/>
                  </a:cubicBezTo>
                  <a:cubicBezTo>
                    <a:pt x="13224" y="6508"/>
                    <a:pt x="13101" y="6470"/>
                    <a:pt x="13001" y="6385"/>
                  </a:cubicBezTo>
                  <a:cubicBezTo>
                    <a:pt x="12831" y="6249"/>
                    <a:pt x="12848" y="6079"/>
                    <a:pt x="12899" y="5892"/>
                  </a:cubicBezTo>
                  <a:cubicBezTo>
                    <a:pt x="12950" y="5841"/>
                    <a:pt x="13001" y="5773"/>
                    <a:pt x="13035" y="5688"/>
                  </a:cubicBezTo>
                  <a:close/>
                  <a:moveTo>
                    <a:pt x="16808" y="5518"/>
                  </a:moveTo>
                  <a:cubicBezTo>
                    <a:pt x="16849" y="5641"/>
                    <a:pt x="16934" y="5720"/>
                    <a:pt x="17062" y="5720"/>
                  </a:cubicBezTo>
                  <a:cubicBezTo>
                    <a:pt x="17094" y="5720"/>
                    <a:pt x="17128" y="5715"/>
                    <a:pt x="17165" y="5705"/>
                  </a:cubicBezTo>
                  <a:cubicBezTo>
                    <a:pt x="17182" y="5705"/>
                    <a:pt x="17199" y="5688"/>
                    <a:pt x="17216" y="5671"/>
                  </a:cubicBezTo>
                  <a:lnTo>
                    <a:pt x="17216" y="5671"/>
                  </a:lnTo>
                  <a:cubicBezTo>
                    <a:pt x="17029" y="5943"/>
                    <a:pt x="16876" y="6232"/>
                    <a:pt x="16791" y="6538"/>
                  </a:cubicBezTo>
                  <a:cubicBezTo>
                    <a:pt x="16791" y="6538"/>
                    <a:pt x="16791" y="6521"/>
                    <a:pt x="16791" y="6521"/>
                  </a:cubicBezTo>
                  <a:cubicBezTo>
                    <a:pt x="16740" y="6334"/>
                    <a:pt x="16672" y="6181"/>
                    <a:pt x="16655" y="5994"/>
                  </a:cubicBezTo>
                  <a:cubicBezTo>
                    <a:pt x="16638" y="5824"/>
                    <a:pt x="16706" y="5654"/>
                    <a:pt x="16808" y="5518"/>
                  </a:cubicBezTo>
                  <a:close/>
                  <a:moveTo>
                    <a:pt x="289" y="5807"/>
                  </a:moveTo>
                  <a:lnTo>
                    <a:pt x="289" y="5807"/>
                  </a:lnTo>
                  <a:cubicBezTo>
                    <a:pt x="340" y="5943"/>
                    <a:pt x="459" y="6062"/>
                    <a:pt x="612" y="6096"/>
                  </a:cubicBezTo>
                  <a:cubicBezTo>
                    <a:pt x="510" y="6249"/>
                    <a:pt x="442" y="6402"/>
                    <a:pt x="391" y="6555"/>
                  </a:cubicBezTo>
                  <a:cubicBezTo>
                    <a:pt x="289" y="6300"/>
                    <a:pt x="153" y="6062"/>
                    <a:pt x="289" y="5807"/>
                  </a:cubicBezTo>
                  <a:close/>
                  <a:moveTo>
                    <a:pt x="19153" y="6181"/>
                  </a:moveTo>
                  <a:cubicBezTo>
                    <a:pt x="19170" y="6198"/>
                    <a:pt x="19187" y="6215"/>
                    <a:pt x="19204" y="6232"/>
                  </a:cubicBezTo>
                  <a:cubicBezTo>
                    <a:pt x="19238" y="6453"/>
                    <a:pt x="19221" y="6640"/>
                    <a:pt x="18950" y="6708"/>
                  </a:cubicBezTo>
                  <a:cubicBezTo>
                    <a:pt x="18925" y="6714"/>
                    <a:pt x="18900" y="6717"/>
                    <a:pt x="18875" y="6717"/>
                  </a:cubicBezTo>
                  <a:cubicBezTo>
                    <a:pt x="18764" y="6717"/>
                    <a:pt x="18653" y="6661"/>
                    <a:pt x="18542" y="6606"/>
                  </a:cubicBezTo>
                  <a:cubicBezTo>
                    <a:pt x="18712" y="6419"/>
                    <a:pt x="18916" y="6283"/>
                    <a:pt x="19153" y="6181"/>
                  </a:cubicBezTo>
                  <a:close/>
                  <a:moveTo>
                    <a:pt x="2345" y="6402"/>
                  </a:moveTo>
                  <a:cubicBezTo>
                    <a:pt x="2379" y="6470"/>
                    <a:pt x="2345" y="6555"/>
                    <a:pt x="2294" y="6606"/>
                  </a:cubicBezTo>
                  <a:cubicBezTo>
                    <a:pt x="2243" y="6691"/>
                    <a:pt x="2175" y="6725"/>
                    <a:pt x="2107" y="6759"/>
                  </a:cubicBezTo>
                  <a:cubicBezTo>
                    <a:pt x="2090" y="6708"/>
                    <a:pt x="2073" y="6674"/>
                    <a:pt x="2022" y="6657"/>
                  </a:cubicBezTo>
                  <a:cubicBezTo>
                    <a:pt x="2107" y="6555"/>
                    <a:pt x="2226" y="6470"/>
                    <a:pt x="2345" y="6402"/>
                  </a:cubicBezTo>
                  <a:close/>
                  <a:moveTo>
                    <a:pt x="4810" y="6300"/>
                  </a:moveTo>
                  <a:cubicBezTo>
                    <a:pt x="4861" y="6334"/>
                    <a:pt x="4895" y="6385"/>
                    <a:pt x="4929" y="6419"/>
                  </a:cubicBezTo>
                  <a:cubicBezTo>
                    <a:pt x="5014" y="6538"/>
                    <a:pt x="5048" y="6640"/>
                    <a:pt x="5082" y="6759"/>
                  </a:cubicBezTo>
                  <a:cubicBezTo>
                    <a:pt x="4980" y="6759"/>
                    <a:pt x="4878" y="6742"/>
                    <a:pt x="4776" y="6674"/>
                  </a:cubicBezTo>
                  <a:cubicBezTo>
                    <a:pt x="4674" y="6606"/>
                    <a:pt x="4691" y="6521"/>
                    <a:pt x="4708" y="6419"/>
                  </a:cubicBezTo>
                  <a:cubicBezTo>
                    <a:pt x="4742" y="6385"/>
                    <a:pt x="4776" y="6351"/>
                    <a:pt x="4810" y="6300"/>
                  </a:cubicBezTo>
                  <a:close/>
                  <a:moveTo>
                    <a:pt x="9381" y="6504"/>
                  </a:moveTo>
                  <a:cubicBezTo>
                    <a:pt x="9398" y="6555"/>
                    <a:pt x="9415" y="6589"/>
                    <a:pt x="9432" y="6640"/>
                  </a:cubicBezTo>
                  <a:cubicBezTo>
                    <a:pt x="9449" y="6725"/>
                    <a:pt x="9449" y="6827"/>
                    <a:pt x="9432" y="6928"/>
                  </a:cubicBezTo>
                  <a:cubicBezTo>
                    <a:pt x="9415" y="6945"/>
                    <a:pt x="9415" y="6962"/>
                    <a:pt x="9415" y="6979"/>
                  </a:cubicBezTo>
                  <a:cubicBezTo>
                    <a:pt x="9347" y="6979"/>
                    <a:pt x="9262" y="6979"/>
                    <a:pt x="9194" y="6996"/>
                  </a:cubicBezTo>
                  <a:cubicBezTo>
                    <a:pt x="9228" y="6827"/>
                    <a:pt x="9296" y="6657"/>
                    <a:pt x="9381" y="6504"/>
                  </a:cubicBezTo>
                  <a:close/>
                  <a:moveTo>
                    <a:pt x="15432" y="6555"/>
                  </a:moveTo>
                  <a:cubicBezTo>
                    <a:pt x="15500" y="6572"/>
                    <a:pt x="15551" y="6572"/>
                    <a:pt x="15601" y="6572"/>
                  </a:cubicBezTo>
                  <a:cubicBezTo>
                    <a:pt x="15618" y="6572"/>
                    <a:pt x="15635" y="6589"/>
                    <a:pt x="15635" y="6589"/>
                  </a:cubicBezTo>
                  <a:cubicBezTo>
                    <a:pt x="15635" y="6657"/>
                    <a:pt x="15568" y="6759"/>
                    <a:pt x="15534" y="6827"/>
                  </a:cubicBezTo>
                  <a:cubicBezTo>
                    <a:pt x="15500" y="6894"/>
                    <a:pt x="15432" y="6979"/>
                    <a:pt x="15398" y="7064"/>
                  </a:cubicBezTo>
                  <a:cubicBezTo>
                    <a:pt x="15347" y="7064"/>
                    <a:pt x="15313" y="7047"/>
                    <a:pt x="15279" y="7030"/>
                  </a:cubicBezTo>
                  <a:cubicBezTo>
                    <a:pt x="15347" y="6928"/>
                    <a:pt x="15381" y="6793"/>
                    <a:pt x="15398" y="6657"/>
                  </a:cubicBezTo>
                  <a:cubicBezTo>
                    <a:pt x="15398" y="6640"/>
                    <a:pt x="15415" y="6623"/>
                    <a:pt x="15415" y="6606"/>
                  </a:cubicBezTo>
                  <a:cubicBezTo>
                    <a:pt x="15415" y="6589"/>
                    <a:pt x="15432" y="6572"/>
                    <a:pt x="15432" y="6555"/>
                  </a:cubicBezTo>
                  <a:close/>
                  <a:moveTo>
                    <a:pt x="1920" y="6810"/>
                  </a:moveTo>
                  <a:cubicBezTo>
                    <a:pt x="1920" y="6827"/>
                    <a:pt x="1937" y="6860"/>
                    <a:pt x="1937" y="6877"/>
                  </a:cubicBezTo>
                  <a:cubicBezTo>
                    <a:pt x="1954" y="6945"/>
                    <a:pt x="1954" y="7013"/>
                    <a:pt x="1954" y="7064"/>
                  </a:cubicBezTo>
                  <a:cubicBezTo>
                    <a:pt x="1937" y="7098"/>
                    <a:pt x="1920" y="7149"/>
                    <a:pt x="1886" y="7166"/>
                  </a:cubicBezTo>
                  <a:cubicBezTo>
                    <a:pt x="1881" y="7171"/>
                    <a:pt x="1875" y="7173"/>
                    <a:pt x="1868" y="7173"/>
                  </a:cubicBezTo>
                  <a:cubicBezTo>
                    <a:pt x="1850" y="7173"/>
                    <a:pt x="1826" y="7161"/>
                    <a:pt x="1801" y="7149"/>
                  </a:cubicBezTo>
                  <a:cubicBezTo>
                    <a:pt x="1818" y="7013"/>
                    <a:pt x="1852" y="6911"/>
                    <a:pt x="1920" y="6810"/>
                  </a:cubicBezTo>
                  <a:close/>
                  <a:moveTo>
                    <a:pt x="5133" y="6996"/>
                  </a:moveTo>
                  <a:cubicBezTo>
                    <a:pt x="5150" y="7064"/>
                    <a:pt x="5167" y="7115"/>
                    <a:pt x="5167" y="7183"/>
                  </a:cubicBezTo>
                  <a:lnTo>
                    <a:pt x="5184" y="7183"/>
                  </a:lnTo>
                  <a:cubicBezTo>
                    <a:pt x="5167" y="7183"/>
                    <a:pt x="5150" y="7200"/>
                    <a:pt x="5150" y="7200"/>
                  </a:cubicBezTo>
                  <a:cubicBezTo>
                    <a:pt x="5099" y="7226"/>
                    <a:pt x="5060" y="7243"/>
                    <a:pt x="5026" y="7243"/>
                  </a:cubicBezTo>
                  <a:cubicBezTo>
                    <a:pt x="4992" y="7243"/>
                    <a:pt x="4963" y="7226"/>
                    <a:pt x="4929" y="7183"/>
                  </a:cubicBezTo>
                  <a:cubicBezTo>
                    <a:pt x="4912" y="7149"/>
                    <a:pt x="4895" y="7115"/>
                    <a:pt x="4895" y="7081"/>
                  </a:cubicBezTo>
                  <a:cubicBezTo>
                    <a:pt x="4895" y="7047"/>
                    <a:pt x="4912" y="7013"/>
                    <a:pt x="4929" y="6996"/>
                  </a:cubicBezTo>
                  <a:cubicBezTo>
                    <a:pt x="4963" y="7005"/>
                    <a:pt x="4997" y="7009"/>
                    <a:pt x="5031" y="7009"/>
                  </a:cubicBezTo>
                  <a:cubicBezTo>
                    <a:pt x="5065" y="7009"/>
                    <a:pt x="5099" y="7005"/>
                    <a:pt x="5133" y="6996"/>
                  </a:cubicBezTo>
                  <a:close/>
                  <a:moveTo>
                    <a:pt x="24541" y="3071"/>
                  </a:moveTo>
                  <a:lnTo>
                    <a:pt x="24541" y="3071"/>
                  </a:lnTo>
                  <a:cubicBezTo>
                    <a:pt x="24813" y="3750"/>
                    <a:pt x="24303" y="4311"/>
                    <a:pt x="23776" y="4770"/>
                  </a:cubicBezTo>
                  <a:cubicBezTo>
                    <a:pt x="23096" y="5348"/>
                    <a:pt x="22281" y="5535"/>
                    <a:pt x="21414" y="5603"/>
                  </a:cubicBezTo>
                  <a:cubicBezTo>
                    <a:pt x="21057" y="5620"/>
                    <a:pt x="20649" y="5637"/>
                    <a:pt x="20241" y="5671"/>
                  </a:cubicBezTo>
                  <a:cubicBezTo>
                    <a:pt x="20228" y="5658"/>
                    <a:pt x="20210" y="5652"/>
                    <a:pt x="20190" y="5652"/>
                  </a:cubicBezTo>
                  <a:cubicBezTo>
                    <a:pt x="20158" y="5652"/>
                    <a:pt x="20120" y="5667"/>
                    <a:pt x="20088" y="5688"/>
                  </a:cubicBezTo>
                  <a:cubicBezTo>
                    <a:pt x="19391" y="5773"/>
                    <a:pt x="18695" y="5960"/>
                    <a:pt x="18287" y="6487"/>
                  </a:cubicBezTo>
                  <a:cubicBezTo>
                    <a:pt x="18219" y="6487"/>
                    <a:pt x="18185" y="6555"/>
                    <a:pt x="18185" y="6623"/>
                  </a:cubicBezTo>
                  <a:cubicBezTo>
                    <a:pt x="18100" y="6759"/>
                    <a:pt x="18032" y="6928"/>
                    <a:pt x="17998" y="7115"/>
                  </a:cubicBezTo>
                  <a:cubicBezTo>
                    <a:pt x="17967" y="7217"/>
                    <a:pt x="18052" y="7282"/>
                    <a:pt x="18132" y="7282"/>
                  </a:cubicBezTo>
                  <a:cubicBezTo>
                    <a:pt x="18187" y="7282"/>
                    <a:pt x="18239" y="7252"/>
                    <a:pt x="18253" y="7183"/>
                  </a:cubicBezTo>
                  <a:cubicBezTo>
                    <a:pt x="18287" y="7047"/>
                    <a:pt x="18338" y="6911"/>
                    <a:pt x="18406" y="6793"/>
                  </a:cubicBezTo>
                  <a:cubicBezTo>
                    <a:pt x="18440" y="6810"/>
                    <a:pt x="18457" y="6810"/>
                    <a:pt x="18474" y="6827"/>
                  </a:cubicBezTo>
                  <a:cubicBezTo>
                    <a:pt x="18525" y="6877"/>
                    <a:pt x="18593" y="6928"/>
                    <a:pt x="18644" y="6979"/>
                  </a:cubicBezTo>
                  <a:cubicBezTo>
                    <a:pt x="18746" y="7064"/>
                    <a:pt x="18763" y="7132"/>
                    <a:pt x="18746" y="7251"/>
                  </a:cubicBezTo>
                  <a:cubicBezTo>
                    <a:pt x="18746" y="7319"/>
                    <a:pt x="18797" y="7353"/>
                    <a:pt x="18848" y="7370"/>
                  </a:cubicBezTo>
                  <a:cubicBezTo>
                    <a:pt x="18746" y="7387"/>
                    <a:pt x="18627" y="7387"/>
                    <a:pt x="18525" y="7387"/>
                  </a:cubicBezTo>
                  <a:cubicBezTo>
                    <a:pt x="18151" y="7387"/>
                    <a:pt x="17845" y="7183"/>
                    <a:pt x="17522" y="7081"/>
                  </a:cubicBezTo>
                  <a:cubicBezTo>
                    <a:pt x="17440" y="7054"/>
                    <a:pt x="17356" y="7043"/>
                    <a:pt x="17271" y="7043"/>
                  </a:cubicBezTo>
                  <a:cubicBezTo>
                    <a:pt x="17144" y="7043"/>
                    <a:pt x="17015" y="7068"/>
                    <a:pt x="16893" y="7098"/>
                  </a:cubicBezTo>
                  <a:cubicBezTo>
                    <a:pt x="16876" y="7098"/>
                    <a:pt x="16859" y="7115"/>
                    <a:pt x="16842" y="7115"/>
                  </a:cubicBezTo>
                  <a:cubicBezTo>
                    <a:pt x="17012" y="6283"/>
                    <a:pt x="17471" y="5586"/>
                    <a:pt x="18168" y="5076"/>
                  </a:cubicBezTo>
                  <a:cubicBezTo>
                    <a:pt x="18868" y="4576"/>
                    <a:pt x="19773" y="4472"/>
                    <a:pt x="20630" y="4472"/>
                  </a:cubicBezTo>
                  <a:cubicBezTo>
                    <a:pt x="20792" y="4472"/>
                    <a:pt x="20951" y="4476"/>
                    <a:pt x="21108" y="4481"/>
                  </a:cubicBezTo>
                  <a:cubicBezTo>
                    <a:pt x="21506" y="4497"/>
                    <a:pt x="21885" y="4541"/>
                    <a:pt x="22258" y="4541"/>
                  </a:cubicBezTo>
                  <a:cubicBezTo>
                    <a:pt x="22664" y="4541"/>
                    <a:pt x="23062" y="4489"/>
                    <a:pt x="23470" y="4294"/>
                  </a:cubicBezTo>
                  <a:cubicBezTo>
                    <a:pt x="23963" y="4056"/>
                    <a:pt x="24439" y="3614"/>
                    <a:pt x="24541" y="3071"/>
                  </a:cubicBezTo>
                  <a:close/>
                  <a:moveTo>
                    <a:pt x="3770" y="4787"/>
                  </a:moveTo>
                  <a:cubicBezTo>
                    <a:pt x="5131" y="4787"/>
                    <a:pt x="6490" y="5502"/>
                    <a:pt x="6322" y="7030"/>
                  </a:cubicBezTo>
                  <a:cubicBezTo>
                    <a:pt x="6135" y="7064"/>
                    <a:pt x="5948" y="7132"/>
                    <a:pt x="5761" y="7217"/>
                  </a:cubicBezTo>
                  <a:cubicBezTo>
                    <a:pt x="5608" y="7285"/>
                    <a:pt x="5455" y="7302"/>
                    <a:pt x="5302" y="7302"/>
                  </a:cubicBezTo>
                  <a:cubicBezTo>
                    <a:pt x="5302" y="7285"/>
                    <a:pt x="5302" y="7285"/>
                    <a:pt x="5302" y="7268"/>
                  </a:cubicBezTo>
                  <a:cubicBezTo>
                    <a:pt x="5319" y="7251"/>
                    <a:pt x="5353" y="7251"/>
                    <a:pt x="5370" y="7234"/>
                  </a:cubicBezTo>
                  <a:cubicBezTo>
                    <a:pt x="5659" y="7013"/>
                    <a:pt x="5336" y="6504"/>
                    <a:pt x="5184" y="6266"/>
                  </a:cubicBezTo>
                  <a:cubicBezTo>
                    <a:pt x="4912" y="5858"/>
                    <a:pt x="4334" y="5824"/>
                    <a:pt x="3875" y="5807"/>
                  </a:cubicBezTo>
                  <a:cubicBezTo>
                    <a:pt x="3297" y="5807"/>
                    <a:pt x="2685" y="5926"/>
                    <a:pt x="2226" y="6283"/>
                  </a:cubicBezTo>
                  <a:cubicBezTo>
                    <a:pt x="1971" y="6453"/>
                    <a:pt x="1666" y="6776"/>
                    <a:pt x="1683" y="7115"/>
                  </a:cubicBezTo>
                  <a:cubicBezTo>
                    <a:pt x="1666" y="7132"/>
                    <a:pt x="1649" y="7149"/>
                    <a:pt x="1666" y="7183"/>
                  </a:cubicBezTo>
                  <a:cubicBezTo>
                    <a:pt x="1700" y="7251"/>
                    <a:pt x="1751" y="7285"/>
                    <a:pt x="1801" y="7302"/>
                  </a:cubicBezTo>
                  <a:cubicBezTo>
                    <a:pt x="1734" y="7336"/>
                    <a:pt x="1683" y="7353"/>
                    <a:pt x="1632" y="7370"/>
                  </a:cubicBezTo>
                  <a:cubicBezTo>
                    <a:pt x="1587" y="7388"/>
                    <a:pt x="1538" y="7395"/>
                    <a:pt x="1487" y="7395"/>
                  </a:cubicBezTo>
                  <a:cubicBezTo>
                    <a:pt x="1188" y="7395"/>
                    <a:pt x="795" y="7139"/>
                    <a:pt x="476" y="7081"/>
                  </a:cubicBezTo>
                  <a:cubicBezTo>
                    <a:pt x="459" y="6742"/>
                    <a:pt x="612" y="6402"/>
                    <a:pt x="833" y="6113"/>
                  </a:cubicBezTo>
                  <a:lnTo>
                    <a:pt x="867" y="6113"/>
                  </a:lnTo>
                  <a:cubicBezTo>
                    <a:pt x="918" y="6096"/>
                    <a:pt x="918" y="6045"/>
                    <a:pt x="901" y="6011"/>
                  </a:cubicBezTo>
                  <a:cubicBezTo>
                    <a:pt x="1122" y="5739"/>
                    <a:pt x="1394" y="5501"/>
                    <a:pt x="1632" y="5331"/>
                  </a:cubicBezTo>
                  <a:cubicBezTo>
                    <a:pt x="2226" y="4906"/>
                    <a:pt x="2991" y="4804"/>
                    <a:pt x="3722" y="4787"/>
                  </a:cubicBezTo>
                  <a:cubicBezTo>
                    <a:pt x="3738" y="4787"/>
                    <a:pt x="3754" y="4787"/>
                    <a:pt x="3770" y="4787"/>
                  </a:cubicBezTo>
                  <a:close/>
                  <a:moveTo>
                    <a:pt x="24930" y="0"/>
                  </a:moveTo>
                  <a:cubicBezTo>
                    <a:pt x="24888" y="0"/>
                    <a:pt x="24847" y="40"/>
                    <a:pt x="24847" y="79"/>
                  </a:cubicBezTo>
                  <a:cubicBezTo>
                    <a:pt x="24881" y="521"/>
                    <a:pt x="25119" y="725"/>
                    <a:pt x="24694" y="1031"/>
                  </a:cubicBezTo>
                  <a:cubicBezTo>
                    <a:pt x="24711" y="997"/>
                    <a:pt x="24694" y="946"/>
                    <a:pt x="24643" y="946"/>
                  </a:cubicBezTo>
                  <a:cubicBezTo>
                    <a:pt x="24031" y="997"/>
                    <a:pt x="23827" y="1677"/>
                    <a:pt x="23844" y="2187"/>
                  </a:cubicBezTo>
                  <a:cubicBezTo>
                    <a:pt x="23844" y="2340"/>
                    <a:pt x="23742" y="2788"/>
                    <a:pt x="23546" y="2788"/>
                  </a:cubicBezTo>
                  <a:cubicBezTo>
                    <a:pt x="23503" y="2788"/>
                    <a:pt x="23455" y="2766"/>
                    <a:pt x="23402" y="2714"/>
                  </a:cubicBezTo>
                  <a:cubicBezTo>
                    <a:pt x="23334" y="2663"/>
                    <a:pt x="23300" y="2561"/>
                    <a:pt x="23300" y="2476"/>
                  </a:cubicBezTo>
                  <a:cubicBezTo>
                    <a:pt x="23300" y="2442"/>
                    <a:pt x="23317" y="2408"/>
                    <a:pt x="23334" y="2391"/>
                  </a:cubicBezTo>
                  <a:cubicBezTo>
                    <a:pt x="23368" y="2357"/>
                    <a:pt x="23419" y="2340"/>
                    <a:pt x="23453" y="2306"/>
                  </a:cubicBezTo>
                  <a:cubicBezTo>
                    <a:pt x="23514" y="2260"/>
                    <a:pt x="23493" y="2147"/>
                    <a:pt x="23416" y="2147"/>
                  </a:cubicBezTo>
                  <a:cubicBezTo>
                    <a:pt x="23407" y="2147"/>
                    <a:pt x="23396" y="2149"/>
                    <a:pt x="23385" y="2153"/>
                  </a:cubicBezTo>
                  <a:cubicBezTo>
                    <a:pt x="23045" y="2272"/>
                    <a:pt x="22824" y="2510"/>
                    <a:pt x="22756" y="2867"/>
                  </a:cubicBezTo>
                  <a:cubicBezTo>
                    <a:pt x="22671" y="3393"/>
                    <a:pt x="22841" y="3920"/>
                    <a:pt x="22383" y="4192"/>
                  </a:cubicBezTo>
                  <a:cubicBezTo>
                    <a:pt x="22332" y="4141"/>
                    <a:pt x="22264" y="4124"/>
                    <a:pt x="22196" y="4073"/>
                  </a:cubicBezTo>
                  <a:cubicBezTo>
                    <a:pt x="22128" y="4005"/>
                    <a:pt x="22060" y="3937"/>
                    <a:pt x="21941" y="3886"/>
                  </a:cubicBezTo>
                  <a:cubicBezTo>
                    <a:pt x="21901" y="3871"/>
                    <a:pt x="21857" y="3864"/>
                    <a:pt x="21812" y="3864"/>
                  </a:cubicBezTo>
                  <a:cubicBezTo>
                    <a:pt x="21605" y="3864"/>
                    <a:pt x="21358" y="4011"/>
                    <a:pt x="21261" y="4192"/>
                  </a:cubicBezTo>
                  <a:cubicBezTo>
                    <a:pt x="21261" y="4209"/>
                    <a:pt x="21261" y="4226"/>
                    <a:pt x="21261" y="4260"/>
                  </a:cubicBezTo>
                  <a:cubicBezTo>
                    <a:pt x="21210" y="4260"/>
                    <a:pt x="21159" y="4243"/>
                    <a:pt x="21108" y="4243"/>
                  </a:cubicBezTo>
                  <a:cubicBezTo>
                    <a:pt x="21125" y="4226"/>
                    <a:pt x="21125" y="4192"/>
                    <a:pt x="21108" y="4158"/>
                  </a:cubicBezTo>
                  <a:cubicBezTo>
                    <a:pt x="21074" y="4073"/>
                    <a:pt x="21006" y="4073"/>
                    <a:pt x="20938" y="4005"/>
                  </a:cubicBezTo>
                  <a:cubicBezTo>
                    <a:pt x="20853" y="3937"/>
                    <a:pt x="20853" y="3767"/>
                    <a:pt x="20870" y="3665"/>
                  </a:cubicBezTo>
                  <a:cubicBezTo>
                    <a:pt x="20870" y="3580"/>
                    <a:pt x="20810" y="3542"/>
                    <a:pt x="20751" y="3542"/>
                  </a:cubicBezTo>
                  <a:cubicBezTo>
                    <a:pt x="20740" y="3542"/>
                    <a:pt x="20728" y="3544"/>
                    <a:pt x="20717" y="3546"/>
                  </a:cubicBezTo>
                  <a:cubicBezTo>
                    <a:pt x="20377" y="3580"/>
                    <a:pt x="19765" y="3869"/>
                    <a:pt x="19799" y="4277"/>
                  </a:cubicBezTo>
                  <a:lnTo>
                    <a:pt x="19782" y="4277"/>
                  </a:lnTo>
                  <a:cubicBezTo>
                    <a:pt x="19799" y="4226"/>
                    <a:pt x="19782" y="4175"/>
                    <a:pt x="19731" y="4141"/>
                  </a:cubicBezTo>
                  <a:cubicBezTo>
                    <a:pt x="19578" y="4073"/>
                    <a:pt x="19527" y="3954"/>
                    <a:pt x="19561" y="3784"/>
                  </a:cubicBezTo>
                  <a:cubicBezTo>
                    <a:pt x="19577" y="3708"/>
                    <a:pt x="19524" y="3646"/>
                    <a:pt x="19439" y="3646"/>
                  </a:cubicBezTo>
                  <a:cubicBezTo>
                    <a:pt x="19429" y="3646"/>
                    <a:pt x="19419" y="3647"/>
                    <a:pt x="19408" y="3648"/>
                  </a:cubicBezTo>
                  <a:cubicBezTo>
                    <a:pt x="18882" y="3767"/>
                    <a:pt x="18508" y="4141"/>
                    <a:pt x="18270" y="4617"/>
                  </a:cubicBezTo>
                  <a:cubicBezTo>
                    <a:pt x="18253" y="4651"/>
                    <a:pt x="18270" y="4685"/>
                    <a:pt x="18287" y="4719"/>
                  </a:cubicBezTo>
                  <a:cubicBezTo>
                    <a:pt x="17913" y="4923"/>
                    <a:pt x="17590" y="5195"/>
                    <a:pt x="17335" y="5518"/>
                  </a:cubicBezTo>
                  <a:cubicBezTo>
                    <a:pt x="17335" y="5127"/>
                    <a:pt x="17539" y="4787"/>
                    <a:pt x="17811" y="4498"/>
                  </a:cubicBezTo>
                  <a:cubicBezTo>
                    <a:pt x="17886" y="4633"/>
                    <a:pt x="17988" y="4742"/>
                    <a:pt x="18139" y="4742"/>
                  </a:cubicBezTo>
                  <a:cubicBezTo>
                    <a:pt x="18159" y="4742"/>
                    <a:pt x="18180" y="4740"/>
                    <a:pt x="18202" y="4736"/>
                  </a:cubicBezTo>
                  <a:cubicBezTo>
                    <a:pt x="18253" y="4736"/>
                    <a:pt x="18287" y="4634"/>
                    <a:pt x="18236" y="4600"/>
                  </a:cubicBezTo>
                  <a:cubicBezTo>
                    <a:pt x="18117" y="4498"/>
                    <a:pt x="18015" y="4413"/>
                    <a:pt x="17930" y="4277"/>
                  </a:cubicBezTo>
                  <a:cubicBezTo>
                    <a:pt x="17910" y="4248"/>
                    <a:pt x="17879" y="4229"/>
                    <a:pt x="17846" y="4229"/>
                  </a:cubicBezTo>
                  <a:cubicBezTo>
                    <a:pt x="17823" y="4229"/>
                    <a:pt x="17798" y="4239"/>
                    <a:pt x="17777" y="4260"/>
                  </a:cubicBezTo>
                  <a:cubicBezTo>
                    <a:pt x="17440" y="4631"/>
                    <a:pt x="17153" y="5052"/>
                    <a:pt x="17198" y="5572"/>
                  </a:cubicBezTo>
                  <a:lnTo>
                    <a:pt x="17198" y="5572"/>
                  </a:lnTo>
                  <a:cubicBezTo>
                    <a:pt x="17196" y="5569"/>
                    <a:pt x="17192" y="5569"/>
                    <a:pt x="17182" y="5569"/>
                  </a:cubicBezTo>
                  <a:cubicBezTo>
                    <a:pt x="17063" y="5518"/>
                    <a:pt x="16995" y="5416"/>
                    <a:pt x="16961" y="5280"/>
                  </a:cubicBezTo>
                  <a:cubicBezTo>
                    <a:pt x="16961" y="5232"/>
                    <a:pt x="16910" y="5184"/>
                    <a:pt x="16862" y="5184"/>
                  </a:cubicBezTo>
                  <a:cubicBezTo>
                    <a:pt x="16842" y="5184"/>
                    <a:pt x="16823" y="5192"/>
                    <a:pt x="16808" y="5212"/>
                  </a:cubicBezTo>
                  <a:cubicBezTo>
                    <a:pt x="16621" y="5450"/>
                    <a:pt x="16451" y="5671"/>
                    <a:pt x="16451" y="5994"/>
                  </a:cubicBezTo>
                  <a:cubicBezTo>
                    <a:pt x="16451" y="6181"/>
                    <a:pt x="16536" y="6385"/>
                    <a:pt x="16587" y="6572"/>
                  </a:cubicBezTo>
                  <a:cubicBezTo>
                    <a:pt x="16655" y="6759"/>
                    <a:pt x="16655" y="6962"/>
                    <a:pt x="16672" y="7149"/>
                  </a:cubicBezTo>
                  <a:cubicBezTo>
                    <a:pt x="16489" y="7211"/>
                    <a:pt x="16330" y="7260"/>
                    <a:pt x="16151" y="7260"/>
                  </a:cubicBezTo>
                  <a:cubicBezTo>
                    <a:pt x="16032" y="7260"/>
                    <a:pt x="15904" y="7238"/>
                    <a:pt x="15754" y="7183"/>
                  </a:cubicBezTo>
                  <a:cubicBezTo>
                    <a:pt x="15720" y="7166"/>
                    <a:pt x="15686" y="7166"/>
                    <a:pt x="15635" y="7149"/>
                  </a:cubicBezTo>
                  <a:cubicBezTo>
                    <a:pt x="15652" y="7132"/>
                    <a:pt x="15652" y="7115"/>
                    <a:pt x="15669" y="7098"/>
                  </a:cubicBezTo>
                  <a:cubicBezTo>
                    <a:pt x="15737" y="6962"/>
                    <a:pt x="15822" y="6844"/>
                    <a:pt x="15856" y="6708"/>
                  </a:cubicBezTo>
                  <a:cubicBezTo>
                    <a:pt x="15941" y="6504"/>
                    <a:pt x="15822" y="6368"/>
                    <a:pt x="15652" y="6351"/>
                  </a:cubicBezTo>
                  <a:cubicBezTo>
                    <a:pt x="15890" y="6215"/>
                    <a:pt x="16213" y="6113"/>
                    <a:pt x="16128" y="5773"/>
                  </a:cubicBezTo>
                  <a:cubicBezTo>
                    <a:pt x="16065" y="5520"/>
                    <a:pt x="15782" y="5414"/>
                    <a:pt x="15510" y="5414"/>
                  </a:cubicBezTo>
                  <a:cubicBezTo>
                    <a:pt x="15490" y="5414"/>
                    <a:pt x="15471" y="5415"/>
                    <a:pt x="15452" y="5416"/>
                  </a:cubicBezTo>
                  <a:lnTo>
                    <a:pt x="15452" y="5416"/>
                  </a:lnTo>
                  <a:cubicBezTo>
                    <a:pt x="15468" y="5414"/>
                    <a:pt x="15484" y="5399"/>
                    <a:pt x="15500" y="5399"/>
                  </a:cubicBezTo>
                  <a:cubicBezTo>
                    <a:pt x="15652" y="5297"/>
                    <a:pt x="15890" y="5195"/>
                    <a:pt x="15890" y="4974"/>
                  </a:cubicBezTo>
                  <a:cubicBezTo>
                    <a:pt x="15903" y="4696"/>
                    <a:pt x="15578" y="4606"/>
                    <a:pt x="15284" y="4606"/>
                  </a:cubicBezTo>
                  <a:cubicBezTo>
                    <a:pt x="15183" y="4606"/>
                    <a:pt x="15085" y="4617"/>
                    <a:pt x="15007" y="4634"/>
                  </a:cubicBezTo>
                  <a:cubicBezTo>
                    <a:pt x="15007" y="4566"/>
                    <a:pt x="15024" y="4515"/>
                    <a:pt x="15058" y="4447"/>
                  </a:cubicBezTo>
                  <a:cubicBezTo>
                    <a:pt x="15126" y="4294"/>
                    <a:pt x="15262" y="4192"/>
                    <a:pt x="15415" y="4090"/>
                  </a:cubicBezTo>
                  <a:cubicBezTo>
                    <a:pt x="15483" y="4039"/>
                    <a:pt x="15483" y="3954"/>
                    <a:pt x="15432" y="3903"/>
                  </a:cubicBezTo>
                  <a:cubicBezTo>
                    <a:pt x="15297" y="3727"/>
                    <a:pt x="15050" y="3634"/>
                    <a:pt x="14811" y="3634"/>
                  </a:cubicBezTo>
                  <a:cubicBezTo>
                    <a:pt x="14566" y="3634"/>
                    <a:pt x="14328" y="3731"/>
                    <a:pt x="14225" y="3937"/>
                  </a:cubicBezTo>
                  <a:cubicBezTo>
                    <a:pt x="14208" y="3937"/>
                    <a:pt x="14191" y="3920"/>
                    <a:pt x="14174" y="3903"/>
                  </a:cubicBezTo>
                  <a:cubicBezTo>
                    <a:pt x="14191" y="3886"/>
                    <a:pt x="14208" y="3869"/>
                    <a:pt x="14208" y="3835"/>
                  </a:cubicBezTo>
                  <a:cubicBezTo>
                    <a:pt x="14208" y="3716"/>
                    <a:pt x="14157" y="3597"/>
                    <a:pt x="14157" y="3478"/>
                  </a:cubicBezTo>
                  <a:cubicBezTo>
                    <a:pt x="14157" y="3309"/>
                    <a:pt x="14259" y="3173"/>
                    <a:pt x="14378" y="3054"/>
                  </a:cubicBezTo>
                  <a:cubicBezTo>
                    <a:pt x="14446" y="3003"/>
                    <a:pt x="14412" y="2901"/>
                    <a:pt x="14327" y="2884"/>
                  </a:cubicBezTo>
                  <a:cubicBezTo>
                    <a:pt x="14218" y="2853"/>
                    <a:pt x="14095" y="2837"/>
                    <a:pt x="13970" y="2837"/>
                  </a:cubicBezTo>
                  <a:cubicBezTo>
                    <a:pt x="13605" y="2837"/>
                    <a:pt x="13212" y="2971"/>
                    <a:pt x="13035" y="3275"/>
                  </a:cubicBezTo>
                  <a:cubicBezTo>
                    <a:pt x="12933" y="3139"/>
                    <a:pt x="12729" y="2969"/>
                    <a:pt x="12933" y="2816"/>
                  </a:cubicBezTo>
                  <a:cubicBezTo>
                    <a:pt x="13018" y="2748"/>
                    <a:pt x="13018" y="2629"/>
                    <a:pt x="12899" y="2595"/>
                  </a:cubicBezTo>
                  <a:cubicBezTo>
                    <a:pt x="12797" y="2566"/>
                    <a:pt x="12692" y="2553"/>
                    <a:pt x="12585" y="2553"/>
                  </a:cubicBezTo>
                  <a:cubicBezTo>
                    <a:pt x="12372" y="2553"/>
                    <a:pt x="12157" y="2606"/>
                    <a:pt x="11965" y="2697"/>
                  </a:cubicBezTo>
                  <a:cubicBezTo>
                    <a:pt x="11778" y="2782"/>
                    <a:pt x="11557" y="2969"/>
                    <a:pt x="11523" y="3190"/>
                  </a:cubicBezTo>
                  <a:cubicBezTo>
                    <a:pt x="11353" y="3071"/>
                    <a:pt x="11251" y="2901"/>
                    <a:pt x="11302" y="2663"/>
                  </a:cubicBezTo>
                  <a:cubicBezTo>
                    <a:pt x="11302" y="2595"/>
                    <a:pt x="11268" y="2510"/>
                    <a:pt x="11183" y="2510"/>
                  </a:cubicBezTo>
                  <a:cubicBezTo>
                    <a:pt x="10707" y="2544"/>
                    <a:pt x="10095" y="2884"/>
                    <a:pt x="9976" y="3376"/>
                  </a:cubicBezTo>
                  <a:cubicBezTo>
                    <a:pt x="9857" y="3326"/>
                    <a:pt x="9789" y="3275"/>
                    <a:pt x="9823" y="3122"/>
                  </a:cubicBezTo>
                  <a:cubicBezTo>
                    <a:pt x="9840" y="3037"/>
                    <a:pt x="9789" y="2969"/>
                    <a:pt x="9704" y="2969"/>
                  </a:cubicBezTo>
                  <a:cubicBezTo>
                    <a:pt x="9075" y="3003"/>
                    <a:pt x="8786" y="3614"/>
                    <a:pt x="8718" y="4175"/>
                  </a:cubicBezTo>
                  <a:cubicBezTo>
                    <a:pt x="8600" y="4124"/>
                    <a:pt x="8515" y="4039"/>
                    <a:pt x="8515" y="3852"/>
                  </a:cubicBezTo>
                  <a:cubicBezTo>
                    <a:pt x="8515" y="3801"/>
                    <a:pt x="8466" y="3750"/>
                    <a:pt x="8406" y="3750"/>
                  </a:cubicBezTo>
                  <a:cubicBezTo>
                    <a:pt x="8386" y="3750"/>
                    <a:pt x="8365" y="3755"/>
                    <a:pt x="8345" y="3767"/>
                  </a:cubicBezTo>
                  <a:cubicBezTo>
                    <a:pt x="8107" y="3937"/>
                    <a:pt x="7903" y="4141"/>
                    <a:pt x="7801" y="4430"/>
                  </a:cubicBezTo>
                  <a:cubicBezTo>
                    <a:pt x="7733" y="4668"/>
                    <a:pt x="7767" y="4974"/>
                    <a:pt x="7801" y="5229"/>
                  </a:cubicBezTo>
                  <a:cubicBezTo>
                    <a:pt x="7682" y="5178"/>
                    <a:pt x="7597" y="5093"/>
                    <a:pt x="7546" y="4957"/>
                  </a:cubicBezTo>
                  <a:cubicBezTo>
                    <a:pt x="7535" y="4915"/>
                    <a:pt x="7499" y="4886"/>
                    <a:pt x="7460" y="4886"/>
                  </a:cubicBezTo>
                  <a:cubicBezTo>
                    <a:pt x="7437" y="4886"/>
                    <a:pt x="7412" y="4897"/>
                    <a:pt x="7393" y="4923"/>
                  </a:cubicBezTo>
                  <a:cubicBezTo>
                    <a:pt x="7189" y="5144"/>
                    <a:pt x="7121" y="5399"/>
                    <a:pt x="7172" y="5705"/>
                  </a:cubicBezTo>
                  <a:cubicBezTo>
                    <a:pt x="7206" y="5909"/>
                    <a:pt x="7274" y="6113"/>
                    <a:pt x="7325" y="6317"/>
                  </a:cubicBezTo>
                  <a:cubicBezTo>
                    <a:pt x="7342" y="6368"/>
                    <a:pt x="7359" y="6436"/>
                    <a:pt x="7376" y="6487"/>
                  </a:cubicBezTo>
                  <a:cubicBezTo>
                    <a:pt x="7342" y="6691"/>
                    <a:pt x="7359" y="6877"/>
                    <a:pt x="7410" y="7064"/>
                  </a:cubicBezTo>
                  <a:cubicBezTo>
                    <a:pt x="7410" y="7098"/>
                    <a:pt x="7444" y="7098"/>
                    <a:pt x="7478" y="7098"/>
                  </a:cubicBezTo>
                  <a:cubicBezTo>
                    <a:pt x="7478" y="7149"/>
                    <a:pt x="7495" y="7183"/>
                    <a:pt x="7512" y="7234"/>
                  </a:cubicBezTo>
                  <a:cubicBezTo>
                    <a:pt x="7529" y="7013"/>
                    <a:pt x="7529" y="6810"/>
                    <a:pt x="7529" y="6606"/>
                  </a:cubicBezTo>
                  <a:cubicBezTo>
                    <a:pt x="7631" y="5790"/>
                    <a:pt x="8260" y="4940"/>
                    <a:pt x="8803" y="4430"/>
                  </a:cubicBezTo>
                  <a:cubicBezTo>
                    <a:pt x="8820" y="4430"/>
                    <a:pt x="8837" y="4430"/>
                    <a:pt x="8854" y="4413"/>
                  </a:cubicBezTo>
                  <a:cubicBezTo>
                    <a:pt x="8905" y="4413"/>
                    <a:pt x="8922" y="4362"/>
                    <a:pt x="8922" y="4328"/>
                  </a:cubicBezTo>
                  <a:cubicBezTo>
                    <a:pt x="9619" y="3716"/>
                    <a:pt x="10537" y="3495"/>
                    <a:pt x="11438" y="3461"/>
                  </a:cubicBezTo>
                  <a:cubicBezTo>
                    <a:pt x="11455" y="3461"/>
                    <a:pt x="11472" y="3478"/>
                    <a:pt x="11489" y="3478"/>
                  </a:cubicBezTo>
                  <a:cubicBezTo>
                    <a:pt x="11507" y="3483"/>
                    <a:pt x="11523" y="3485"/>
                    <a:pt x="11537" y="3485"/>
                  </a:cubicBezTo>
                  <a:cubicBezTo>
                    <a:pt x="11575" y="3485"/>
                    <a:pt x="11600" y="3469"/>
                    <a:pt x="11625" y="3444"/>
                  </a:cubicBezTo>
                  <a:lnTo>
                    <a:pt x="11693" y="3444"/>
                  </a:lnTo>
                  <a:cubicBezTo>
                    <a:pt x="11720" y="3444"/>
                    <a:pt x="11748" y="3444"/>
                    <a:pt x="11776" y="3444"/>
                  </a:cubicBezTo>
                  <a:cubicBezTo>
                    <a:pt x="12701" y="3444"/>
                    <a:pt x="13633" y="3720"/>
                    <a:pt x="14293" y="4396"/>
                  </a:cubicBezTo>
                  <a:cubicBezTo>
                    <a:pt x="14922" y="5025"/>
                    <a:pt x="15143" y="6130"/>
                    <a:pt x="14990" y="6979"/>
                  </a:cubicBezTo>
                  <a:cubicBezTo>
                    <a:pt x="14928" y="6971"/>
                    <a:pt x="14866" y="6967"/>
                    <a:pt x="14803" y="6967"/>
                  </a:cubicBezTo>
                  <a:cubicBezTo>
                    <a:pt x="14607" y="6967"/>
                    <a:pt x="14401" y="7008"/>
                    <a:pt x="14157" y="7098"/>
                  </a:cubicBezTo>
                  <a:cubicBezTo>
                    <a:pt x="13970" y="7166"/>
                    <a:pt x="13800" y="7217"/>
                    <a:pt x="13630" y="7268"/>
                  </a:cubicBezTo>
                  <a:cubicBezTo>
                    <a:pt x="13647" y="7234"/>
                    <a:pt x="13630" y="7200"/>
                    <a:pt x="13613" y="7183"/>
                  </a:cubicBezTo>
                  <a:cubicBezTo>
                    <a:pt x="13596" y="7166"/>
                    <a:pt x="13596" y="7166"/>
                    <a:pt x="13579" y="7166"/>
                  </a:cubicBezTo>
                  <a:cubicBezTo>
                    <a:pt x="13572" y="7152"/>
                    <a:pt x="13559" y="7147"/>
                    <a:pt x="13543" y="7147"/>
                  </a:cubicBezTo>
                  <a:cubicBezTo>
                    <a:pt x="13522" y="7147"/>
                    <a:pt x="13497" y="7157"/>
                    <a:pt x="13477" y="7166"/>
                  </a:cubicBezTo>
                  <a:cubicBezTo>
                    <a:pt x="13432" y="7182"/>
                    <a:pt x="13386" y="7237"/>
                    <a:pt x="13329" y="7237"/>
                  </a:cubicBezTo>
                  <a:cubicBezTo>
                    <a:pt x="13322" y="7237"/>
                    <a:pt x="13315" y="7236"/>
                    <a:pt x="13307" y="7234"/>
                  </a:cubicBezTo>
                  <a:cubicBezTo>
                    <a:pt x="13256" y="7234"/>
                    <a:pt x="13205" y="7183"/>
                    <a:pt x="13171" y="7149"/>
                  </a:cubicBezTo>
                  <a:cubicBezTo>
                    <a:pt x="13086" y="7013"/>
                    <a:pt x="13120" y="6877"/>
                    <a:pt x="13188" y="6742"/>
                  </a:cubicBezTo>
                  <a:cubicBezTo>
                    <a:pt x="13260" y="6754"/>
                    <a:pt x="13324" y="6766"/>
                    <a:pt x="13391" y="6766"/>
                  </a:cubicBezTo>
                  <a:cubicBezTo>
                    <a:pt x="13419" y="6766"/>
                    <a:pt x="13447" y="6764"/>
                    <a:pt x="13477" y="6759"/>
                  </a:cubicBezTo>
                  <a:cubicBezTo>
                    <a:pt x="13494" y="6860"/>
                    <a:pt x="13494" y="6962"/>
                    <a:pt x="13528" y="7081"/>
                  </a:cubicBezTo>
                  <a:cubicBezTo>
                    <a:pt x="13539" y="7135"/>
                    <a:pt x="13589" y="7161"/>
                    <a:pt x="13638" y="7161"/>
                  </a:cubicBezTo>
                  <a:cubicBezTo>
                    <a:pt x="13667" y="7161"/>
                    <a:pt x="13696" y="7152"/>
                    <a:pt x="13715" y="7132"/>
                  </a:cubicBezTo>
                  <a:cubicBezTo>
                    <a:pt x="14089" y="6827"/>
                    <a:pt x="13630" y="5994"/>
                    <a:pt x="13443" y="5688"/>
                  </a:cubicBezTo>
                  <a:cubicBezTo>
                    <a:pt x="13069" y="5127"/>
                    <a:pt x="12270" y="5093"/>
                    <a:pt x="11676" y="5093"/>
                  </a:cubicBezTo>
                  <a:cubicBezTo>
                    <a:pt x="10979" y="5093"/>
                    <a:pt x="10248" y="5314"/>
                    <a:pt x="9738" y="5790"/>
                  </a:cubicBezTo>
                  <a:cubicBezTo>
                    <a:pt x="9415" y="6062"/>
                    <a:pt x="9058" y="6555"/>
                    <a:pt x="9075" y="7013"/>
                  </a:cubicBezTo>
                  <a:cubicBezTo>
                    <a:pt x="8939" y="7047"/>
                    <a:pt x="8820" y="7098"/>
                    <a:pt x="8701" y="7149"/>
                  </a:cubicBezTo>
                  <a:cubicBezTo>
                    <a:pt x="8402" y="7267"/>
                    <a:pt x="8123" y="7317"/>
                    <a:pt x="7834" y="7317"/>
                  </a:cubicBezTo>
                  <a:cubicBezTo>
                    <a:pt x="7664" y="7317"/>
                    <a:pt x="7491" y="7300"/>
                    <a:pt x="7308" y="7268"/>
                  </a:cubicBezTo>
                  <a:cubicBezTo>
                    <a:pt x="7087" y="7217"/>
                    <a:pt x="6900" y="7081"/>
                    <a:pt x="6679" y="7030"/>
                  </a:cubicBezTo>
                  <a:cubicBezTo>
                    <a:pt x="6679" y="7013"/>
                    <a:pt x="6679" y="6996"/>
                    <a:pt x="6696" y="6979"/>
                  </a:cubicBezTo>
                  <a:cubicBezTo>
                    <a:pt x="6730" y="6979"/>
                    <a:pt x="6781" y="6945"/>
                    <a:pt x="6764" y="6877"/>
                  </a:cubicBezTo>
                  <a:cubicBezTo>
                    <a:pt x="6747" y="6793"/>
                    <a:pt x="6730" y="6708"/>
                    <a:pt x="6713" y="6623"/>
                  </a:cubicBezTo>
                  <a:cubicBezTo>
                    <a:pt x="6713" y="6606"/>
                    <a:pt x="6713" y="6572"/>
                    <a:pt x="6696" y="6538"/>
                  </a:cubicBezTo>
                  <a:cubicBezTo>
                    <a:pt x="6696" y="6470"/>
                    <a:pt x="6696" y="6385"/>
                    <a:pt x="6730" y="6283"/>
                  </a:cubicBezTo>
                  <a:cubicBezTo>
                    <a:pt x="6781" y="6079"/>
                    <a:pt x="6934" y="5892"/>
                    <a:pt x="7087" y="5756"/>
                  </a:cubicBezTo>
                  <a:cubicBezTo>
                    <a:pt x="7172" y="5705"/>
                    <a:pt x="7172" y="5603"/>
                    <a:pt x="7087" y="5552"/>
                  </a:cubicBezTo>
                  <a:cubicBezTo>
                    <a:pt x="6959" y="5462"/>
                    <a:pt x="6735" y="5363"/>
                    <a:pt x="6537" y="5363"/>
                  </a:cubicBezTo>
                  <a:cubicBezTo>
                    <a:pt x="6473" y="5363"/>
                    <a:pt x="6411" y="5374"/>
                    <a:pt x="6356" y="5399"/>
                  </a:cubicBezTo>
                  <a:cubicBezTo>
                    <a:pt x="6203" y="5110"/>
                    <a:pt x="6186" y="4753"/>
                    <a:pt x="6441" y="4515"/>
                  </a:cubicBezTo>
                  <a:cubicBezTo>
                    <a:pt x="6492" y="4447"/>
                    <a:pt x="6475" y="4345"/>
                    <a:pt x="6390" y="4328"/>
                  </a:cubicBezTo>
                  <a:cubicBezTo>
                    <a:pt x="6335" y="4317"/>
                    <a:pt x="6260" y="4311"/>
                    <a:pt x="6176" y="4311"/>
                  </a:cubicBezTo>
                  <a:cubicBezTo>
                    <a:pt x="5875" y="4311"/>
                    <a:pt x="5449" y="4391"/>
                    <a:pt x="5302" y="4617"/>
                  </a:cubicBezTo>
                  <a:cubicBezTo>
                    <a:pt x="5268" y="4600"/>
                    <a:pt x="5235" y="4566"/>
                    <a:pt x="5218" y="4498"/>
                  </a:cubicBezTo>
                  <a:cubicBezTo>
                    <a:pt x="5167" y="4396"/>
                    <a:pt x="5218" y="4277"/>
                    <a:pt x="5285" y="4192"/>
                  </a:cubicBezTo>
                  <a:cubicBezTo>
                    <a:pt x="5319" y="4141"/>
                    <a:pt x="5285" y="4073"/>
                    <a:pt x="5235" y="4039"/>
                  </a:cubicBezTo>
                  <a:cubicBezTo>
                    <a:pt x="5132" y="3976"/>
                    <a:pt x="5025" y="3950"/>
                    <a:pt x="4919" y="3950"/>
                  </a:cubicBezTo>
                  <a:cubicBezTo>
                    <a:pt x="4796" y="3950"/>
                    <a:pt x="4673" y="3985"/>
                    <a:pt x="4555" y="4039"/>
                  </a:cubicBezTo>
                  <a:cubicBezTo>
                    <a:pt x="4402" y="4107"/>
                    <a:pt x="4232" y="4243"/>
                    <a:pt x="4164" y="4396"/>
                  </a:cubicBezTo>
                  <a:cubicBezTo>
                    <a:pt x="4028" y="4328"/>
                    <a:pt x="4045" y="4209"/>
                    <a:pt x="4096" y="4056"/>
                  </a:cubicBezTo>
                  <a:cubicBezTo>
                    <a:pt x="4113" y="4022"/>
                    <a:pt x="4096" y="3971"/>
                    <a:pt x="4062" y="3954"/>
                  </a:cubicBezTo>
                  <a:cubicBezTo>
                    <a:pt x="3929" y="3888"/>
                    <a:pt x="3796" y="3846"/>
                    <a:pt x="3668" y="3846"/>
                  </a:cubicBezTo>
                  <a:cubicBezTo>
                    <a:pt x="3533" y="3846"/>
                    <a:pt x="3402" y="3892"/>
                    <a:pt x="3280" y="4005"/>
                  </a:cubicBezTo>
                  <a:cubicBezTo>
                    <a:pt x="3076" y="4209"/>
                    <a:pt x="3008" y="4515"/>
                    <a:pt x="2719" y="4600"/>
                  </a:cubicBezTo>
                  <a:cubicBezTo>
                    <a:pt x="2634" y="4532"/>
                    <a:pt x="2634" y="4447"/>
                    <a:pt x="2719" y="4328"/>
                  </a:cubicBezTo>
                  <a:cubicBezTo>
                    <a:pt x="2770" y="4277"/>
                    <a:pt x="2702" y="4192"/>
                    <a:pt x="2634" y="4192"/>
                  </a:cubicBezTo>
                  <a:cubicBezTo>
                    <a:pt x="2624" y="4192"/>
                    <a:pt x="2613" y="4192"/>
                    <a:pt x="2603" y="4192"/>
                  </a:cubicBezTo>
                  <a:cubicBezTo>
                    <a:pt x="2138" y="4192"/>
                    <a:pt x="1681" y="4560"/>
                    <a:pt x="1598" y="5025"/>
                  </a:cubicBezTo>
                  <a:cubicBezTo>
                    <a:pt x="1530" y="4991"/>
                    <a:pt x="1496" y="4940"/>
                    <a:pt x="1547" y="4838"/>
                  </a:cubicBezTo>
                  <a:cubicBezTo>
                    <a:pt x="1598" y="4770"/>
                    <a:pt x="1547" y="4685"/>
                    <a:pt x="1462" y="4685"/>
                  </a:cubicBezTo>
                  <a:cubicBezTo>
                    <a:pt x="1445" y="4684"/>
                    <a:pt x="1428" y="4684"/>
                    <a:pt x="1412" y="4684"/>
                  </a:cubicBezTo>
                  <a:cubicBezTo>
                    <a:pt x="770" y="4684"/>
                    <a:pt x="546" y="5329"/>
                    <a:pt x="629" y="5909"/>
                  </a:cubicBezTo>
                  <a:cubicBezTo>
                    <a:pt x="510" y="5858"/>
                    <a:pt x="425" y="5773"/>
                    <a:pt x="425" y="5586"/>
                  </a:cubicBezTo>
                  <a:cubicBezTo>
                    <a:pt x="436" y="5528"/>
                    <a:pt x="393" y="5494"/>
                    <a:pt x="348" y="5494"/>
                  </a:cubicBezTo>
                  <a:cubicBezTo>
                    <a:pt x="327" y="5494"/>
                    <a:pt x="305" y="5502"/>
                    <a:pt x="289" y="5518"/>
                  </a:cubicBezTo>
                  <a:cubicBezTo>
                    <a:pt x="85" y="5705"/>
                    <a:pt x="0" y="5909"/>
                    <a:pt x="34" y="6181"/>
                  </a:cubicBezTo>
                  <a:cubicBezTo>
                    <a:pt x="102" y="6504"/>
                    <a:pt x="306" y="6742"/>
                    <a:pt x="289" y="7081"/>
                  </a:cubicBezTo>
                  <a:cubicBezTo>
                    <a:pt x="204" y="7081"/>
                    <a:pt x="102" y="7132"/>
                    <a:pt x="34" y="7217"/>
                  </a:cubicBezTo>
                  <a:cubicBezTo>
                    <a:pt x="5" y="7260"/>
                    <a:pt x="37" y="7327"/>
                    <a:pt x="88" y="7327"/>
                  </a:cubicBezTo>
                  <a:cubicBezTo>
                    <a:pt x="98" y="7327"/>
                    <a:pt x="108" y="7325"/>
                    <a:pt x="119" y="7319"/>
                  </a:cubicBezTo>
                  <a:cubicBezTo>
                    <a:pt x="188" y="7270"/>
                    <a:pt x="268" y="7250"/>
                    <a:pt x="354" y="7250"/>
                  </a:cubicBezTo>
                  <a:cubicBezTo>
                    <a:pt x="716" y="7250"/>
                    <a:pt x="1197" y="7601"/>
                    <a:pt x="1513" y="7642"/>
                  </a:cubicBezTo>
                  <a:cubicBezTo>
                    <a:pt x="1539" y="7645"/>
                    <a:pt x="1565" y="7647"/>
                    <a:pt x="1591" y="7647"/>
                  </a:cubicBezTo>
                  <a:cubicBezTo>
                    <a:pt x="1996" y="7647"/>
                    <a:pt x="2253" y="7270"/>
                    <a:pt x="2617" y="7270"/>
                  </a:cubicBezTo>
                  <a:cubicBezTo>
                    <a:pt x="2724" y="7270"/>
                    <a:pt x="2841" y="7302"/>
                    <a:pt x="2974" y="7387"/>
                  </a:cubicBezTo>
                  <a:cubicBezTo>
                    <a:pt x="2986" y="7395"/>
                    <a:pt x="2998" y="7398"/>
                    <a:pt x="3010" y="7398"/>
                  </a:cubicBezTo>
                  <a:cubicBezTo>
                    <a:pt x="3051" y="7398"/>
                    <a:pt x="3089" y="7359"/>
                    <a:pt x="3076" y="7319"/>
                  </a:cubicBezTo>
                  <a:cubicBezTo>
                    <a:pt x="3000" y="7073"/>
                    <a:pt x="2851" y="6988"/>
                    <a:pt x="2672" y="6988"/>
                  </a:cubicBezTo>
                  <a:cubicBezTo>
                    <a:pt x="2494" y="6988"/>
                    <a:pt x="2286" y="7073"/>
                    <a:pt x="2090" y="7166"/>
                  </a:cubicBezTo>
                  <a:cubicBezTo>
                    <a:pt x="2124" y="7081"/>
                    <a:pt x="2141" y="6996"/>
                    <a:pt x="2141" y="6911"/>
                  </a:cubicBezTo>
                  <a:cubicBezTo>
                    <a:pt x="2243" y="6894"/>
                    <a:pt x="2362" y="6793"/>
                    <a:pt x="2430" y="6725"/>
                  </a:cubicBezTo>
                  <a:cubicBezTo>
                    <a:pt x="2464" y="6691"/>
                    <a:pt x="2481" y="6640"/>
                    <a:pt x="2498" y="6606"/>
                  </a:cubicBezTo>
                  <a:cubicBezTo>
                    <a:pt x="2559" y="6633"/>
                    <a:pt x="2632" y="6644"/>
                    <a:pt x="2705" y="6644"/>
                  </a:cubicBezTo>
                  <a:cubicBezTo>
                    <a:pt x="2814" y="6644"/>
                    <a:pt x="2927" y="6619"/>
                    <a:pt x="3008" y="6589"/>
                  </a:cubicBezTo>
                  <a:cubicBezTo>
                    <a:pt x="3093" y="6555"/>
                    <a:pt x="3161" y="6487"/>
                    <a:pt x="3212" y="6419"/>
                  </a:cubicBezTo>
                  <a:cubicBezTo>
                    <a:pt x="3308" y="6467"/>
                    <a:pt x="3414" y="6487"/>
                    <a:pt x="3520" y="6487"/>
                  </a:cubicBezTo>
                  <a:cubicBezTo>
                    <a:pt x="3601" y="6487"/>
                    <a:pt x="3682" y="6475"/>
                    <a:pt x="3756" y="6453"/>
                  </a:cubicBezTo>
                  <a:cubicBezTo>
                    <a:pt x="3807" y="6436"/>
                    <a:pt x="3858" y="6402"/>
                    <a:pt x="3909" y="6368"/>
                  </a:cubicBezTo>
                  <a:cubicBezTo>
                    <a:pt x="4046" y="6444"/>
                    <a:pt x="4251" y="6506"/>
                    <a:pt x="4427" y="6506"/>
                  </a:cubicBezTo>
                  <a:cubicBezTo>
                    <a:pt x="4447" y="6506"/>
                    <a:pt x="4467" y="6505"/>
                    <a:pt x="4487" y="6504"/>
                  </a:cubicBezTo>
                  <a:lnTo>
                    <a:pt x="4487" y="6504"/>
                  </a:lnTo>
                  <a:cubicBezTo>
                    <a:pt x="4470" y="6606"/>
                    <a:pt x="4487" y="6725"/>
                    <a:pt x="4572" y="6810"/>
                  </a:cubicBezTo>
                  <a:cubicBezTo>
                    <a:pt x="4623" y="6860"/>
                    <a:pt x="4674" y="6894"/>
                    <a:pt x="4742" y="6928"/>
                  </a:cubicBezTo>
                  <a:cubicBezTo>
                    <a:pt x="4674" y="7013"/>
                    <a:pt x="4657" y="7132"/>
                    <a:pt x="4708" y="7234"/>
                  </a:cubicBezTo>
                  <a:lnTo>
                    <a:pt x="4657" y="7234"/>
                  </a:lnTo>
                  <a:cubicBezTo>
                    <a:pt x="4579" y="7215"/>
                    <a:pt x="4519" y="7203"/>
                    <a:pt x="4466" y="7203"/>
                  </a:cubicBezTo>
                  <a:cubicBezTo>
                    <a:pt x="4378" y="7203"/>
                    <a:pt x="4310" y="7235"/>
                    <a:pt x="4215" y="7319"/>
                  </a:cubicBezTo>
                  <a:cubicBezTo>
                    <a:pt x="4185" y="7349"/>
                    <a:pt x="4219" y="7391"/>
                    <a:pt x="4251" y="7391"/>
                  </a:cubicBezTo>
                  <a:cubicBezTo>
                    <a:pt x="4256" y="7391"/>
                    <a:pt x="4261" y="7390"/>
                    <a:pt x="4266" y="7387"/>
                  </a:cubicBezTo>
                  <a:cubicBezTo>
                    <a:pt x="4291" y="7378"/>
                    <a:pt x="4321" y="7374"/>
                    <a:pt x="4357" y="7374"/>
                  </a:cubicBezTo>
                  <a:cubicBezTo>
                    <a:pt x="4587" y="7374"/>
                    <a:pt x="5011" y="7543"/>
                    <a:pt x="5218" y="7557"/>
                  </a:cubicBezTo>
                  <a:cubicBezTo>
                    <a:pt x="5240" y="7559"/>
                    <a:pt x="5262" y="7559"/>
                    <a:pt x="5284" y="7559"/>
                  </a:cubicBezTo>
                  <a:cubicBezTo>
                    <a:pt x="5519" y="7559"/>
                    <a:pt x="5765" y="7481"/>
                    <a:pt x="5982" y="7387"/>
                  </a:cubicBezTo>
                  <a:cubicBezTo>
                    <a:pt x="6152" y="7311"/>
                    <a:pt x="6300" y="7282"/>
                    <a:pt x="6440" y="7282"/>
                  </a:cubicBezTo>
                  <a:cubicBezTo>
                    <a:pt x="6706" y="7282"/>
                    <a:pt x="6945" y="7389"/>
                    <a:pt x="7257" y="7489"/>
                  </a:cubicBezTo>
                  <a:cubicBezTo>
                    <a:pt x="7430" y="7547"/>
                    <a:pt x="7630" y="7567"/>
                    <a:pt x="7830" y="7567"/>
                  </a:cubicBezTo>
                  <a:cubicBezTo>
                    <a:pt x="7983" y="7567"/>
                    <a:pt x="8136" y="7555"/>
                    <a:pt x="8277" y="7540"/>
                  </a:cubicBezTo>
                  <a:cubicBezTo>
                    <a:pt x="8600" y="7489"/>
                    <a:pt x="8888" y="7302"/>
                    <a:pt x="9211" y="7234"/>
                  </a:cubicBezTo>
                  <a:cubicBezTo>
                    <a:pt x="9250" y="7250"/>
                    <a:pt x="9288" y="7258"/>
                    <a:pt x="9324" y="7258"/>
                  </a:cubicBezTo>
                  <a:cubicBezTo>
                    <a:pt x="9369" y="7258"/>
                    <a:pt x="9412" y="7245"/>
                    <a:pt x="9449" y="7217"/>
                  </a:cubicBezTo>
                  <a:cubicBezTo>
                    <a:pt x="9670" y="7251"/>
                    <a:pt x="9942" y="7387"/>
                    <a:pt x="10129" y="7455"/>
                  </a:cubicBezTo>
                  <a:cubicBezTo>
                    <a:pt x="10265" y="7497"/>
                    <a:pt x="10394" y="7522"/>
                    <a:pt x="10516" y="7522"/>
                  </a:cubicBezTo>
                  <a:cubicBezTo>
                    <a:pt x="10744" y="7522"/>
                    <a:pt x="10942" y="7433"/>
                    <a:pt x="11098" y="7200"/>
                  </a:cubicBezTo>
                  <a:cubicBezTo>
                    <a:pt x="11136" y="7137"/>
                    <a:pt x="11079" y="7074"/>
                    <a:pt x="11027" y="7074"/>
                  </a:cubicBezTo>
                  <a:cubicBezTo>
                    <a:pt x="11009" y="7074"/>
                    <a:pt x="10992" y="7081"/>
                    <a:pt x="10979" y="7098"/>
                  </a:cubicBezTo>
                  <a:cubicBezTo>
                    <a:pt x="10851" y="7249"/>
                    <a:pt x="10700" y="7303"/>
                    <a:pt x="10538" y="7303"/>
                  </a:cubicBezTo>
                  <a:cubicBezTo>
                    <a:pt x="10226" y="7303"/>
                    <a:pt x="9876" y="7103"/>
                    <a:pt x="9585" y="7013"/>
                  </a:cubicBezTo>
                  <a:cubicBezTo>
                    <a:pt x="9602" y="6928"/>
                    <a:pt x="9619" y="6827"/>
                    <a:pt x="9619" y="6725"/>
                  </a:cubicBezTo>
                  <a:cubicBezTo>
                    <a:pt x="9619" y="6708"/>
                    <a:pt x="9619" y="6674"/>
                    <a:pt x="9619" y="6657"/>
                  </a:cubicBezTo>
                  <a:cubicBezTo>
                    <a:pt x="9789" y="6640"/>
                    <a:pt x="9925" y="6470"/>
                    <a:pt x="10010" y="6351"/>
                  </a:cubicBezTo>
                  <a:cubicBezTo>
                    <a:pt x="10044" y="6300"/>
                    <a:pt x="10078" y="6249"/>
                    <a:pt x="10095" y="6198"/>
                  </a:cubicBezTo>
                  <a:cubicBezTo>
                    <a:pt x="10170" y="6223"/>
                    <a:pt x="10252" y="6234"/>
                    <a:pt x="10334" y="6234"/>
                  </a:cubicBezTo>
                  <a:cubicBezTo>
                    <a:pt x="10477" y="6234"/>
                    <a:pt x="10623" y="6200"/>
                    <a:pt x="10741" y="6147"/>
                  </a:cubicBezTo>
                  <a:cubicBezTo>
                    <a:pt x="10860" y="6096"/>
                    <a:pt x="10945" y="6011"/>
                    <a:pt x="10996" y="5892"/>
                  </a:cubicBezTo>
                  <a:cubicBezTo>
                    <a:pt x="10996" y="5892"/>
                    <a:pt x="10996" y="5909"/>
                    <a:pt x="11013" y="5909"/>
                  </a:cubicBezTo>
                  <a:cubicBezTo>
                    <a:pt x="11119" y="5958"/>
                    <a:pt x="11248" y="5984"/>
                    <a:pt x="11379" y="5984"/>
                  </a:cubicBezTo>
                  <a:cubicBezTo>
                    <a:pt x="11563" y="5984"/>
                    <a:pt x="11751" y="5933"/>
                    <a:pt x="11880" y="5824"/>
                  </a:cubicBezTo>
                  <a:cubicBezTo>
                    <a:pt x="12052" y="5930"/>
                    <a:pt x="12287" y="6015"/>
                    <a:pt x="12503" y="6015"/>
                  </a:cubicBezTo>
                  <a:cubicBezTo>
                    <a:pt x="12563" y="6015"/>
                    <a:pt x="12622" y="6009"/>
                    <a:pt x="12678" y="5994"/>
                  </a:cubicBezTo>
                  <a:lnTo>
                    <a:pt x="12678" y="5994"/>
                  </a:lnTo>
                  <a:cubicBezTo>
                    <a:pt x="12627" y="6181"/>
                    <a:pt x="12644" y="6368"/>
                    <a:pt x="12763" y="6504"/>
                  </a:cubicBezTo>
                  <a:cubicBezTo>
                    <a:pt x="12848" y="6589"/>
                    <a:pt x="12933" y="6640"/>
                    <a:pt x="13035" y="6691"/>
                  </a:cubicBezTo>
                  <a:cubicBezTo>
                    <a:pt x="12865" y="6827"/>
                    <a:pt x="12865" y="7098"/>
                    <a:pt x="12984" y="7285"/>
                  </a:cubicBezTo>
                  <a:cubicBezTo>
                    <a:pt x="12984" y="7300"/>
                    <a:pt x="12997" y="7314"/>
                    <a:pt x="13011" y="7318"/>
                  </a:cubicBezTo>
                  <a:lnTo>
                    <a:pt x="13011" y="7318"/>
                  </a:lnTo>
                  <a:cubicBezTo>
                    <a:pt x="12792" y="7287"/>
                    <a:pt x="12623" y="7157"/>
                    <a:pt x="12417" y="7157"/>
                  </a:cubicBezTo>
                  <a:cubicBezTo>
                    <a:pt x="12386" y="7157"/>
                    <a:pt x="12354" y="7160"/>
                    <a:pt x="12321" y="7166"/>
                  </a:cubicBezTo>
                  <a:cubicBezTo>
                    <a:pt x="12270" y="7166"/>
                    <a:pt x="12287" y="7268"/>
                    <a:pt x="12338" y="7268"/>
                  </a:cubicBezTo>
                  <a:cubicBezTo>
                    <a:pt x="12347" y="7268"/>
                    <a:pt x="12355" y="7268"/>
                    <a:pt x="12363" y="7268"/>
                  </a:cubicBezTo>
                  <a:cubicBezTo>
                    <a:pt x="12608" y="7268"/>
                    <a:pt x="12823" y="7507"/>
                    <a:pt x="13069" y="7540"/>
                  </a:cubicBezTo>
                  <a:cubicBezTo>
                    <a:pt x="13144" y="7547"/>
                    <a:pt x="13215" y="7550"/>
                    <a:pt x="13284" y="7550"/>
                  </a:cubicBezTo>
                  <a:cubicBezTo>
                    <a:pt x="13561" y="7550"/>
                    <a:pt x="13800" y="7496"/>
                    <a:pt x="14072" y="7387"/>
                  </a:cubicBezTo>
                  <a:cubicBezTo>
                    <a:pt x="14356" y="7269"/>
                    <a:pt x="14607" y="7175"/>
                    <a:pt x="14883" y="7175"/>
                  </a:cubicBezTo>
                  <a:cubicBezTo>
                    <a:pt x="15003" y="7175"/>
                    <a:pt x="15127" y="7193"/>
                    <a:pt x="15262" y="7234"/>
                  </a:cubicBezTo>
                  <a:cubicBezTo>
                    <a:pt x="15279" y="7251"/>
                    <a:pt x="15296" y="7251"/>
                    <a:pt x="15313" y="7251"/>
                  </a:cubicBezTo>
                  <a:cubicBezTo>
                    <a:pt x="15313" y="7302"/>
                    <a:pt x="15313" y="7353"/>
                    <a:pt x="15330" y="7387"/>
                  </a:cubicBezTo>
                  <a:cubicBezTo>
                    <a:pt x="15349" y="7427"/>
                    <a:pt x="15393" y="7444"/>
                    <a:pt x="15432" y="7444"/>
                  </a:cubicBezTo>
                  <a:cubicBezTo>
                    <a:pt x="15460" y="7444"/>
                    <a:pt x="15485" y="7435"/>
                    <a:pt x="15500" y="7421"/>
                  </a:cubicBezTo>
                  <a:cubicBezTo>
                    <a:pt x="15517" y="7387"/>
                    <a:pt x="15534" y="7370"/>
                    <a:pt x="15551" y="7336"/>
                  </a:cubicBezTo>
                  <a:cubicBezTo>
                    <a:pt x="15754" y="7421"/>
                    <a:pt x="15958" y="7506"/>
                    <a:pt x="16196" y="7523"/>
                  </a:cubicBezTo>
                  <a:cubicBezTo>
                    <a:pt x="16224" y="7527"/>
                    <a:pt x="16251" y="7529"/>
                    <a:pt x="16279" y="7529"/>
                  </a:cubicBezTo>
                  <a:cubicBezTo>
                    <a:pt x="16509" y="7529"/>
                    <a:pt x="16749" y="7412"/>
                    <a:pt x="16961" y="7336"/>
                  </a:cubicBezTo>
                  <a:cubicBezTo>
                    <a:pt x="17050" y="7304"/>
                    <a:pt x="17138" y="7291"/>
                    <a:pt x="17225" y="7291"/>
                  </a:cubicBezTo>
                  <a:cubicBezTo>
                    <a:pt x="17550" y="7291"/>
                    <a:pt x="17859" y="7480"/>
                    <a:pt x="18168" y="7574"/>
                  </a:cubicBezTo>
                  <a:cubicBezTo>
                    <a:pt x="18298" y="7610"/>
                    <a:pt x="18430" y="7626"/>
                    <a:pt x="18562" y="7626"/>
                  </a:cubicBezTo>
                  <a:cubicBezTo>
                    <a:pt x="18997" y="7626"/>
                    <a:pt x="19426" y="7448"/>
                    <a:pt x="19765" y="7200"/>
                  </a:cubicBezTo>
                  <a:cubicBezTo>
                    <a:pt x="19839" y="7156"/>
                    <a:pt x="19798" y="7075"/>
                    <a:pt x="19731" y="7075"/>
                  </a:cubicBezTo>
                  <a:cubicBezTo>
                    <a:pt x="19720" y="7075"/>
                    <a:pt x="19709" y="7077"/>
                    <a:pt x="19697" y="7081"/>
                  </a:cubicBezTo>
                  <a:cubicBezTo>
                    <a:pt x="19442" y="7200"/>
                    <a:pt x="19204" y="7285"/>
                    <a:pt x="18950" y="7336"/>
                  </a:cubicBezTo>
                  <a:cubicBezTo>
                    <a:pt x="18967" y="7319"/>
                    <a:pt x="18984" y="7302"/>
                    <a:pt x="18984" y="7285"/>
                  </a:cubicBezTo>
                  <a:cubicBezTo>
                    <a:pt x="19018" y="7149"/>
                    <a:pt x="18967" y="7047"/>
                    <a:pt x="18899" y="6945"/>
                  </a:cubicBezTo>
                  <a:cubicBezTo>
                    <a:pt x="18984" y="6945"/>
                    <a:pt x="19068" y="6928"/>
                    <a:pt x="19136" y="6877"/>
                  </a:cubicBezTo>
                  <a:cubicBezTo>
                    <a:pt x="19357" y="6776"/>
                    <a:pt x="19442" y="6589"/>
                    <a:pt x="19425" y="6385"/>
                  </a:cubicBezTo>
                  <a:lnTo>
                    <a:pt x="19425" y="6385"/>
                  </a:lnTo>
                  <a:cubicBezTo>
                    <a:pt x="19531" y="6451"/>
                    <a:pt x="19646" y="6476"/>
                    <a:pt x="19772" y="6476"/>
                  </a:cubicBezTo>
                  <a:cubicBezTo>
                    <a:pt x="19809" y="6476"/>
                    <a:pt x="19846" y="6473"/>
                    <a:pt x="19884" y="6470"/>
                  </a:cubicBezTo>
                  <a:cubicBezTo>
                    <a:pt x="20088" y="6436"/>
                    <a:pt x="20224" y="6317"/>
                    <a:pt x="20258" y="6147"/>
                  </a:cubicBezTo>
                  <a:cubicBezTo>
                    <a:pt x="20411" y="6266"/>
                    <a:pt x="20598" y="6334"/>
                    <a:pt x="20802" y="6334"/>
                  </a:cubicBezTo>
                  <a:cubicBezTo>
                    <a:pt x="21023" y="6334"/>
                    <a:pt x="21312" y="6215"/>
                    <a:pt x="21431" y="5994"/>
                  </a:cubicBezTo>
                  <a:cubicBezTo>
                    <a:pt x="21534" y="6106"/>
                    <a:pt x="21662" y="6156"/>
                    <a:pt x="21805" y="6156"/>
                  </a:cubicBezTo>
                  <a:cubicBezTo>
                    <a:pt x="21922" y="6156"/>
                    <a:pt x="22049" y="6123"/>
                    <a:pt x="22179" y="6062"/>
                  </a:cubicBezTo>
                  <a:cubicBezTo>
                    <a:pt x="22298" y="5994"/>
                    <a:pt x="22417" y="5926"/>
                    <a:pt x="22518" y="5841"/>
                  </a:cubicBezTo>
                  <a:lnTo>
                    <a:pt x="22518" y="5841"/>
                  </a:lnTo>
                  <a:cubicBezTo>
                    <a:pt x="22488" y="5902"/>
                    <a:pt x="22539" y="5962"/>
                    <a:pt x="22587" y="5962"/>
                  </a:cubicBezTo>
                  <a:cubicBezTo>
                    <a:pt x="22593" y="5962"/>
                    <a:pt x="22598" y="5962"/>
                    <a:pt x="22603" y="5960"/>
                  </a:cubicBezTo>
                  <a:cubicBezTo>
                    <a:pt x="23385" y="5688"/>
                    <a:pt x="24218" y="5841"/>
                    <a:pt x="24983" y="5501"/>
                  </a:cubicBezTo>
                  <a:cubicBezTo>
                    <a:pt x="25510" y="5263"/>
                    <a:pt x="26087" y="4872"/>
                    <a:pt x="25951" y="4209"/>
                  </a:cubicBezTo>
                  <a:cubicBezTo>
                    <a:pt x="25951" y="4192"/>
                    <a:pt x="25918" y="4175"/>
                    <a:pt x="25901" y="4158"/>
                  </a:cubicBezTo>
                  <a:cubicBezTo>
                    <a:pt x="25887" y="4149"/>
                    <a:pt x="25870" y="4145"/>
                    <a:pt x="25851" y="4145"/>
                  </a:cubicBezTo>
                  <a:cubicBezTo>
                    <a:pt x="25802" y="4145"/>
                    <a:pt x="25748" y="4176"/>
                    <a:pt x="25748" y="4226"/>
                  </a:cubicBezTo>
                  <a:cubicBezTo>
                    <a:pt x="25730" y="4322"/>
                    <a:pt x="25663" y="4364"/>
                    <a:pt x="25591" y="4364"/>
                  </a:cubicBezTo>
                  <a:cubicBezTo>
                    <a:pt x="25523" y="4364"/>
                    <a:pt x="25449" y="4326"/>
                    <a:pt x="25408" y="4260"/>
                  </a:cubicBezTo>
                  <a:cubicBezTo>
                    <a:pt x="25221" y="4022"/>
                    <a:pt x="25782" y="3767"/>
                    <a:pt x="25935" y="3699"/>
                  </a:cubicBezTo>
                  <a:cubicBezTo>
                    <a:pt x="26393" y="3478"/>
                    <a:pt x="26410" y="3037"/>
                    <a:pt x="26308" y="2595"/>
                  </a:cubicBezTo>
                  <a:cubicBezTo>
                    <a:pt x="26325" y="2544"/>
                    <a:pt x="26325" y="2493"/>
                    <a:pt x="26308" y="2425"/>
                  </a:cubicBezTo>
                  <a:cubicBezTo>
                    <a:pt x="26301" y="2374"/>
                    <a:pt x="26259" y="2351"/>
                    <a:pt x="26215" y="2351"/>
                  </a:cubicBezTo>
                  <a:cubicBezTo>
                    <a:pt x="26157" y="2351"/>
                    <a:pt x="26095" y="2391"/>
                    <a:pt x="26104" y="2459"/>
                  </a:cubicBezTo>
                  <a:cubicBezTo>
                    <a:pt x="26121" y="2654"/>
                    <a:pt x="25990" y="2752"/>
                    <a:pt x="25879" y="2752"/>
                  </a:cubicBezTo>
                  <a:cubicBezTo>
                    <a:pt x="25769" y="2752"/>
                    <a:pt x="25680" y="2654"/>
                    <a:pt x="25782" y="2459"/>
                  </a:cubicBezTo>
                  <a:cubicBezTo>
                    <a:pt x="25884" y="2289"/>
                    <a:pt x="26002" y="2136"/>
                    <a:pt x="26121" y="1966"/>
                  </a:cubicBezTo>
                  <a:cubicBezTo>
                    <a:pt x="26257" y="1745"/>
                    <a:pt x="26240" y="1524"/>
                    <a:pt x="26189" y="1286"/>
                  </a:cubicBezTo>
                  <a:cubicBezTo>
                    <a:pt x="26053" y="674"/>
                    <a:pt x="25510" y="215"/>
                    <a:pt x="24966" y="11"/>
                  </a:cubicBezTo>
                  <a:cubicBezTo>
                    <a:pt x="24954" y="4"/>
                    <a:pt x="24942" y="0"/>
                    <a:pt x="2493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7"/>
            <p:cNvSpPr/>
            <p:nvPr/>
          </p:nvSpPr>
          <p:spPr>
            <a:xfrm>
              <a:off x="3379150" y="1346875"/>
              <a:ext cx="35300" cy="14950"/>
            </a:xfrm>
            <a:custGeom>
              <a:avLst/>
              <a:gdLst/>
              <a:ahLst/>
              <a:cxnLst/>
              <a:rect l="l" t="t" r="r" b="b"/>
              <a:pathLst>
                <a:path w="1412" h="598" extrusionOk="0">
                  <a:moveTo>
                    <a:pt x="323" y="1"/>
                  </a:moveTo>
                  <a:cubicBezTo>
                    <a:pt x="207" y="1"/>
                    <a:pt x="96" y="38"/>
                    <a:pt x="17" y="143"/>
                  </a:cubicBezTo>
                  <a:cubicBezTo>
                    <a:pt x="1" y="160"/>
                    <a:pt x="1" y="194"/>
                    <a:pt x="34" y="194"/>
                  </a:cubicBezTo>
                  <a:cubicBezTo>
                    <a:pt x="118" y="185"/>
                    <a:pt x="192" y="171"/>
                    <a:pt x="266" y="171"/>
                  </a:cubicBezTo>
                  <a:cubicBezTo>
                    <a:pt x="328" y="171"/>
                    <a:pt x="390" y="180"/>
                    <a:pt x="459" y="211"/>
                  </a:cubicBezTo>
                  <a:cubicBezTo>
                    <a:pt x="578" y="262"/>
                    <a:pt x="680" y="364"/>
                    <a:pt x="782" y="449"/>
                  </a:cubicBezTo>
                  <a:cubicBezTo>
                    <a:pt x="894" y="516"/>
                    <a:pt x="1049" y="598"/>
                    <a:pt x="1191" y="598"/>
                  </a:cubicBezTo>
                  <a:cubicBezTo>
                    <a:pt x="1265" y="598"/>
                    <a:pt x="1336" y="575"/>
                    <a:pt x="1394" y="517"/>
                  </a:cubicBezTo>
                  <a:cubicBezTo>
                    <a:pt x="1411" y="483"/>
                    <a:pt x="1411" y="415"/>
                    <a:pt x="1377" y="398"/>
                  </a:cubicBezTo>
                  <a:cubicBezTo>
                    <a:pt x="1241" y="347"/>
                    <a:pt x="1122" y="347"/>
                    <a:pt x="986" y="296"/>
                  </a:cubicBezTo>
                  <a:cubicBezTo>
                    <a:pt x="867" y="228"/>
                    <a:pt x="765" y="143"/>
                    <a:pt x="646" y="75"/>
                  </a:cubicBezTo>
                  <a:cubicBezTo>
                    <a:pt x="547" y="34"/>
                    <a:pt x="432" y="1"/>
                    <a:pt x="32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7"/>
            <p:cNvSpPr/>
            <p:nvPr/>
          </p:nvSpPr>
          <p:spPr>
            <a:xfrm>
              <a:off x="3314575" y="1368025"/>
              <a:ext cx="70975" cy="28450"/>
            </a:xfrm>
            <a:custGeom>
              <a:avLst/>
              <a:gdLst/>
              <a:ahLst/>
              <a:cxnLst/>
              <a:rect l="l" t="t" r="r" b="b"/>
              <a:pathLst>
                <a:path w="2839" h="1138" extrusionOk="0">
                  <a:moveTo>
                    <a:pt x="255" y="521"/>
                  </a:moveTo>
                  <a:lnTo>
                    <a:pt x="255" y="521"/>
                  </a:lnTo>
                  <a:cubicBezTo>
                    <a:pt x="391" y="572"/>
                    <a:pt x="510" y="572"/>
                    <a:pt x="646" y="572"/>
                  </a:cubicBezTo>
                  <a:cubicBezTo>
                    <a:pt x="646" y="572"/>
                    <a:pt x="629" y="572"/>
                    <a:pt x="612" y="589"/>
                  </a:cubicBezTo>
                  <a:cubicBezTo>
                    <a:pt x="527" y="623"/>
                    <a:pt x="425" y="640"/>
                    <a:pt x="340" y="691"/>
                  </a:cubicBezTo>
                  <a:cubicBezTo>
                    <a:pt x="323" y="657"/>
                    <a:pt x="306" y="640"/>
                    <a:pt x="289" y="623"/>
                  </a:cubicBezTo>
                  <a:cubicBezTo>
                    <a:pt x="255" y="589"/>
                    <a:pt x="255" y="555"/>
                    <a:pt x="255" y="521"/>
                  </a:cubicBezTo>
                  <a:close/>
                  <a:moveTo>
                    <a:pt x="2364" y="0"/>
                  </a:moveTo>
                  <a:cubicBezTo>
                    <a:pt x="2352" y="0"/>
                    <a:pt x="2340" y="4"/>
                    <a:pt x="2329" y="11"/>
                  </a:cubicBezTo>
                  <a:cubicBezTo>
                    <a:pt x="2193" y="96"/>
                    <a:pt x="2108" y="181"/>
                    <a:pt x="1955" y="232"/>
                  </a:cubicBezTo>
                  <a:cubicBezTo>
                    <a:pt x="1836" y="266"/>
                    <a:pt x="1717" y="300"/>
                    <a:pt x="1598" y="351"/>
                  </a:cubicBezTo>
                  <a:cubicBezTo>
                    <a:pt x="1309" y="487"/>
                    <a:pt x="1105" y="759"/>
                    <a:pt x="816" y="929"/>
                  </a:cubicBezTo>
                  <a:cubicBezTo>
                    <a:pt x="761" y="957"/>
                    <a:pt x="716" y="984"/>
                    <a:pt x="656" y="984"/>
                  </a:cubicBezTo>
                  <a:cubicBezTo>
                    <a:pt x="642" y="984"/>
                    <a:pt x="628" y="983"/>
                    <a:pt x="612" y="980"/>
                  </a:cubicBezTo>
                  <a:cubicBezTo>
                    <a:pt x="496" y="980"/>
                    <a:pt x="396" y="931"/>
                    <a:pt x="312" y="881"/>
                  </a:cubicBezTo>
                  <a:lnTo>
                    <a:pt x="312" y="881"/>
                  </a:lnTo>
                  <a:cubicBezTo>
                    <a:pt x="338" y="896"/>
                    <a:pt x="366" y="903"/>
                    <a:pt x="395" y="903"/>
                  </a:cubicBezTo>
                  <a:cubicBezTo>
                    <a:pt x="515" y="903"/>
                    <a:pt x="650" y="792"/>
                    <a:pt x="731" y="725"/>
                  </a:cubicBezTo>
                  <a:cubicBezTo>
                    <a:pt x="850" y="640"/>
                    <a:pt x="952" y="555"/>
                    <a:pt x="1037" y="453"/>
                  </a:cubicBezTo>
                  <a:cubicBezTo>
                    <a:pt x="1122" y="402"/>
                    <a:pt x="1190" y="351"/>
                    <a:pt x="1207" y="266"/>
                  </a:cubicBezTo>
                  <a:cubicBezTo>
                    <a:pt x="1207" y="249"/>
                    <a:pt x="1190" y="215"/>
                    <a:pt x="1173" y="215"/>
                  </a:cubicBezTo>
                  <a:cubicBezTo>
                    <a:pt x="1154" y="211"/>
                    <a:pt x="1136" y="209"/>
                    <a:pt x="1118" y="209"/>
                  </a:cubicBezTo>
                  <a:cubicBezTo>
                    <a:pt x="987" y="209"/>
                    <a:pt x="867" y="306"/>
                    <a:pt x="748" y="351"/>
                  </a:cubicBezTo>
                  <a:cubicBezTo>
                    <a:pt x="646" y="382"/>
                    <a:pt x="544" y="388"/>
                    <a:pt x="442" y="388"/>
                  </a:cubicBezTo>
                  <a:cubicBezTo>
                    <a:pt x="374" y="388"/>
                    <a:pt x="306" y="385"/>
                    <a:pt x="238" y="385"/>
                  </a:cubicBezTo>
                  <a:cubicBezTo>
                    <a:pt x="238" y="351"/>
                    <a:pt x="204" y="351"/>
                    <a:pt x="170" y="351"/>
                  </a:cubicBezTo>
                  <a:cubicBezTo>
                    <a:pt x="0" y="436"/>
                    <a:pt x="68" y="674"/>
                    <a:pt x="204" y="793"/>
                  </a:cubicBezTo>
                  <a:cubicBezTo>
                    <a:pt x="187" y="827"/>
                    <a:pt x="153" y="861"/>
                    <a:pt x="153" y="912"/>
                  </a:cubicBezTo>
                  <a:cubicBezTo>
                    <a:pt x="153" y="946"/>
                    <a:pt x="170" y="963"/>
                    <a:pt x="187" y="980"/>
                  </a:cubicBezTo>
                  <a:cubicBezTo>
                    <a:pt x="293" y="1038"/>
                    <a:pt x="511" y="1137"/>
                    <a:pt x="687" y="1137"/>
                  </a:cubicBezTo>
                  <a:cubicBezTo>
                    <a:pt x="766" y="1137"/>
                    <a:pt x="837" y="1117"/>
                    <a:pt x="884" y="1065"/>
                  </a:cubicBezTo>
                  <a:cubicBezTo>
                    <a:pt x="1241" y="963"/>
                    <a:pt x="1428" y="589"/>
                    <a:pt x="1802" y="487"/>
                  </a:cubicBezTo>
                  <a:cubicBezTo>
                    <a:pt x="1955" y="453"/>
                    <a:pt x="2244" y="436"/>
                    <a:pt x="2380" y="300"/>
                  </a:cubicBezTo>
                  <a:cubicBezTo>
                    <a:pt x="2431" y="317"/>
                    <a:pt x="2499" y="317"/>
                    <a:pt x="2533" y="351"/>
                  </a:cubicBezTo>
                  <a:cubicBezTo>
                    <a:pt x="2584" y="368"/>
                    <a:pt x="2584" y="419"/>
                    <a:pt x="2600" y="470"/>
                  </a:cubicBezTo>
                  <a:cubicBezTo>
                    <a:pt x="2600" y="538"/>
                    <a:pt x="2651" y="589"/>
                    <a:pt x="2719" y="589"/>
                  </a:cubicBezTo>
                  <a:cubicBezTo>
                    <a:pt x="2787" y="589"/>
                    <a:pt x="2838" y="538"/>
                    <a:pt x="2838" y="470"/>
                  </a:cubicBezTo>
                  <a:cubicBezTo>
                    <a:pt x="2838" y="351"/>
                    <a:pt x="2770" y="232"/>
                    <a:pt x="2668" y="181"/>
                  </a:cubicBezTo>
                  <a:cubicBezTo>
                    <a:pt x="2625" y="149"/>
                    <a:pt x="2582" y="137"/>
                    <a:pt x="2539" y="137"/>
                  </a:cubicBezTo>
                  <a:cubicBezTo>
                    <a:pt x="2514" y="137"/>
                    <a:pt x="2489" y="141"/>
                    <a:pt x="2465" y="147"/>
                  </a:cubicBezTo>
                  <a:cubicBezTo>
                    <a:pt x="2465" y="130"/>
                    <a:pt x="2465" y="113"/>
                    <a:pt x="2465" y="96"/>
                  </a:cubicBezTo>
                  <a:cubicBezTo>
                    <a:pt x="2451" y="43"/>
                    <a:pt x="2407" y="0"/>
                    <a:pt x="2364"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7"/>
            <p:cNvSpPr/>
            <p:nvPr/>
          </p:nvSpPr>
          <p:spPr>
            <a:xfrm>
              <a:off x="3357550" y="1326575"/>
              <a:ext cx="26200" cy="13750"/>
            </a:xfrm>
            <a:custGeom>
              <a:avLst/>
              <a:gdLst/>
              <a:ahLst/>
              <a:cxnLst/>
              <a:rect l="l" t="t" r="r" b="b"/>
              <a:pathLst>
                <a:path w="1048" h="550" extrusionOk="0">
                  <a:moveTo>
                    <a:pt x="373" y="0"/>
                  </a:moveTo>
                  <a:cubicBezTo>
                    <a:pt x="213" y="0"/>
                    <a:pt x="75" y="58"/>
                    <a:pt x="15" y="207"/>
                  </a:cubicBezTo>
                  <a:cubicBezTo>
                    <a:pt x="1" y="249"/>
                    <a:pt x="33" y="280"/>
                    <a:pt x="64" y="280"/>
                  </a:cubicBezTo>
                  <a:cubicBezTo>
                    <a:pt x="70" y="280"/>
                    <a:pt x="77" y="278"/>
                    <a:pt x="83" y="275"/>
                  </a:cubicBezTo>
                  <a:cubicBezTo>
                    <a:pt x="83" y="326"/>
                    <a:pt x="83" y="377"/>
                    <a:pt x="117" y="428"/>
                  </a:cubicBezTo>
                  <a:cubicBezTo>
                    <a:pt x="168" y="496"/>
                    <a:pt x="253" y="547"/>
                    <a:pt x="338" y="547"/>
                  </a:cubicBezTo>
                  <a:cubicBezTo>
                    <a:pt x="348" y="549"/>
                    <a:pt x="359" y="550"/>
                    <a:pt x="369" y="550"/>
                  </a:cubicBezTo>
                  <a:cubicBezTo>
                    <a:pt x="457" y="550"/>
                    <a:pt x="528" y="488"/>
                    <a:pt x="559" y="411"/>
                  </a:cubicBezTo>
                  <a:cubicBezTo>
                    <a:pt x="559" y="394"/>
                    <a:pt x="559" y="377"/>
                    <a:pt x="559" y="377"/>
                  </a:cubicBezTo>
                  <a:cubicBezTo>
                    <a:pt x="638" y="423"/>
                    <a:pt x="725" y="468"/>
                    <a:pt x="814" y="468"/>
                  </a:cubicBezTo>
                  <a:cubicBezTo>
                    <a:pt x="859" y="468"/>
                    <a:pt x="904" y="457"/>
                    <a:pt x="949" y="428"/>
                  </a:cubicBezTo>
                  <a:cubicBezTo>
                    <a:pt x="1047" y="363"/>
                    <a:pt x="1020" y="172"/>
                    <a:pt x="897" y="172"/>
                  </a:cubicBezTo>
                  <a:cubicBezTo>
                    <a:pt x="892" y="172"/>
                    <a:pt x="887" y="173"/>
                    <a:pt x="881" y="173"/>
                  </a:cubicBezTo>
                  <a:cubicBezTo>
                    <a:pt x="873" y="174"/>
                    <a:pt x="864" y="175"/>
                    <a:pt x="855" y="175"/>
                  </a:cubicBezTo>
                  <a:cubicBezTo>
                    <a:pt x="699" y="175"/>
                    <a:pt x="585" y="36"/>
                    <a:pt x="440" y="4"/>
                  </a:cubicBezTo>
                  <a:cubicBezTo>
                    <a:pt x="417" y="2"/>
                    <a:pt x="395" y="0"/>
                    <a:pt x="37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7"/>
            <p:cNvSpPr/>
            <p:nvPr/>
          </p:nvSpPr>
          <p:spPr>
            <a:xfrm>
              <a:off x="3277675" y="1266550"/>
              <a:ext cx="203900" cy="257375"/>
            </a:xfrm>
            <a:custGeom>
              <a:avLst/>
              <a:gdLst/>
              <a:ahLst/>
              <a:cxnLst/>
              <a:rect l="l" t="t" r="r" b="b"/>
              <a:pathLst>
                <a:path w="8156" h="10295" extrusionOk="0">
                  <a:moveTo>
                    <a:pt x="7764" y="246"/>
                  </a:moveTo>
                  <a:cubicBezTo>
                    <a:pt x="7796" y="246"/>
                    <a:pt x="7815" y="266"/>
                    <a:pt x="7815" y="314"/>
                  </a:cubicBezTo>
                  <a:cubicBezTo>
                    <a:pt x="7815" y="858"/>
                    <a:pt x="7000" y="1232"/>
                    <a:pt x="6609" y="1504"/>
                  </a:cubicBezTo>
                  <a:cubicBezTo>
                    <a:pt x="6065" y="1895"/>
                    <a:pt x="5436" y="2167"/>
                    <a:pt x="4875" y="2540"/>
                  </a:cubicBezTo>
                  <a:cubicBezTo>
                    <a:pt x="4875" y="2540"/>
                    <a:pt x="4858" y="2524"/>
                    <a:pt x="4858" y="2524"/>
                  </a:cubicBezTo>
                  <a:cubicBezTo>
                    <a:pt x="4841" y="2473"/>
                    <a:pt x="4841" y="2388"/>
                    <a:pt x="4824" y="2320"/>
                  </a:cubicBezTo>
                  <a:cubicBezTo>
                    <a:pt x="4824" y="2218"/>
                    <a:pt x="4790" y="2133"/>
                    <a:pt x="4722" y="2048"/>
                  </a:cubicBezTo>
                  <a:cubicBezTo>
                    <a:pt x="4926" y="1997"/>
                    <a:pt x="5096" y="1895"/>
                    <a:pt x="5283" y="1776"/>
                  </a:cubicBezTo>
                  <a:cubicBezTo>
                    <a:pt x="5351" y="1708"/>
                    <a:pt x="5436" y="1657"/>
                    <a:pt x="5504" y="1606"/>
                  </a:cubicBezTo>
                  <a:cubicBezTo>
                    <a:pt x="5555" y="1589"/>
                    <a:pt x="5606" y="1555"/>
                    <a:pt x="5657" y="1538"/>
                  </a:cubicBezTo>
                  <a:cubicBezTo>
                    <a:pt x="5665" y="1534"/>
                    <a:pt x="5672" y="1532"/>
                    <a:pt x="5677" y="1532"/>
                  </a:cubicBezTo>
                  <a:cubicBezTo>
                    <a:pt x="5713" y="1532"/>
                    <a:pt x="5672" y="1627"/>
                    <a:pt x="5657" y="1657"/>
                  </a:cubicBezTo>
                  <a:cubicBezTo>
                    <a:pt x="5636" y="1720"/>
                    <a:pt x="5693" y="1763"/>
                    <a:pt x="5747" y="1763"/>
                  </a:cubicBezTo>
                  <a:cubicBezTo>
                    <a:pt x="5781" y="1763"/>
                    <a:pt x="5814" y="1747"/>
                    <a:pt x="5827" y="1708"/>
                  </a:cubicBezTo>
                  <a:cubicBezTo>
                    <a:pt x="5827" y="1691"/>
                    <a:pt x="5827" y="1691"/>
                    <a:pt x="5827" y="1691"/>
                  </a:cubicBezTo>
                  <a:cubicBezTo>
                    <a:pt x="6286" y="1453"/>
                    <a:pt x="6660" y="1096"/>
                    <a:pt x="7068" y="773"/>
                  </a:cubicBezTo>
                  <a:cubicBezTo>
                    <a:pt x="7166" y="689"/>
                    <a:pt x="7611" y="246"/>
                    <a:pt x="7764" y="246"/>
                  </a:cubicBezTo>
                  <a:close/>
                  <a:moveTo>
                    <a:pt x="5997" y="2829"/>
                  </a:moveTo>
                  <a:cubicBezTo>
                    <a:pt x="6371" y="2863"/>
                    <a:pt x="6694" y="2948"/>
                    <a:pt x="6864" y="3305"/>
                  </a:cubicBezTo>
                  <a:cubicBezTo>
                    <a:pt x="6728" y="3305"/>
                    <a:pt x="6575" y="3339"/>
                    <a:pt x="6456" y="3424"/>
                  </a:cubicBezTo>
                  <a:cubicBezTo>
                    <a:pt x="6388" y="3305"/>
                    <a:pt x="6320" y="3186"/>
                    <a:pt x="6252" y="3084"/>
                  </a:cubicBezTo>
                  <a:cubicBezTo>
                    <a:pt x="6167" y="2982"/>
                    <a:pt x="6082" y="2897"/>
                    <a:pt x="5997" y="2829"/>
                  </a:cubicBezTo>
                  <a:close/>
                  <a:moveTo>
                    <a:pt x="983" y="3203"/>
                  </a:moveTo>
                  <a:cubicBezTo>
                    <a:pt x="1017" y="3254"/>
                    <a:pt x="1068" y="3305"/>
                    <a:pt x="1119" y="3322"/>
                  </a:cubicBezTo>
                  <a:cubicBezTo>
                    <a:pt x="1102" y="3339"/>
                    <a:pt x="1085" y="3356"/>
                    <a:pt x="1068" y="3373"/>
                  </a:cubicBezTo>
                  <a:cubicBezTo>
                    <a:pt x="1051" y="3390"/>
                    <a:pt x="1034" y="3424"/>
                    <a:pt x="1017" y="3441"/>
                  </a:cubicBezTo>
                  <a:cubicBezTo>
                    <a:pt x="1000" y="3390"/>
                    <a:pt x="983" y="3356"/>
                    <a:pt x="983" y="3305"/>
                  </a:cubicBezTo>
                  <a:cubicBezTo>
                    <a:pt x="983" y="3271"/>
                    <a:pt x="983" y="3237"/>
                    <a:pt x="983" y="3203"/>
                  </a:cubicBezTo>
                  <a:close/>
                  <a:moveTo>
                    <a:pt x="1694" y="3205"/>
                  </a:moveTo>
                  <a:cubicBezTo>
                    <a:pt x="1726" y="3205"/>
                    <a:pt x="1759" y="3223"/>
                    <a:pt x="1799" y="3271"/>
                  </a:cubicBezTo>
                  <a:cubicBezTo>
                    <a:pt x="1748" y="3305"/>
                    <a:pt x="1714" y="3339"/>
                    <a:pt x="1680" y="3373"/>
                  </a:cubicBezTo>
                  <a:cubicBezTo>
                    <a:pt x="1663" y="3390"/>
                    <a:pt x="1646" y="3424"/>
                    <a:pt x="1629" y="3441"/>
                  </a:cubicBezTo>
                  <a:cubicBezTo>
                    <a:pt x="1612" y="3390"/>
                    <a:pt x="1612" y="3322"/>
                    <a:pt x="1578" y="3254"/>
                  </a:cubicBezTo>
                  <a:cubicBezTo>
                    <a:pt x="1623" y="3227"/>
                    <a:pt x="1658" y="3205"/>
                    <a:pt x="1694" y="3205"/>
                  </a:cubicBezTo>
                  <a:close/>
                  <a:moveTo>
                    <a:pt x="6558" y="3577"/>
                  </a:moveTo>
                  <a:cubicBezTo>
                    <a:pt x="6575" y="3730"/>
                    <a:pt x="6643" y="3849"/>
                    <a:pt x="6779" y="3934"/>
                  </a:cubicBezTo>
                  <a:cubicBezTo>
                    <a:pt x="7085" y="4155"/>
                    <a:pt x="7306" y="4410"/>
                    <a:pt x="7187" y="4767"/>
                  </a:cubicBezTo>
                  <a:cubicBezTo>
                    <a:pt x="7091" y="4693"/>
                    <a:pt x="6976" y="4652"/>
                    <a:pt x="6862" y="4652"/>
                  </a:cubicBezTo>
                  <a:cubicBezTo>
                    <a:pt x="6793" y="4652"/>
                    <a:pt x="6724" y="4667"/>
                    <a:pt x="6660" y="4699"/>
                  </a:cubicBezTo>
                  <a:cubicBezTo>
                    <a:pt x="6711" y="4325"/>
                    <a:pt x="6660" y="3934"/>
                    <a:pt x="6524" y="3594"/>
                  </a:cubicBezTo>
                  <a:cubicBezTo>
                    <a:pt x="6541" y="3594"/>
                    <a:pt x="6541" y="3594"/>
                    <a:pt x="6558" y="3577"/>
                  </a:cubicBezTo>
                  <a:close/>
                  <a:moveTo>
                    <a:pt x="5130" y="4478"/>
                  </a:moveTo>
                  <a:lnTo>
                    <a:pt x="5130" y="4478"/>
                  </a:lnTo>
                  <a:cubicBezTo>
                    <a:pt x="5147" y="4699"/>
                    <a:pt x="5079" y="4886"/>
                    <a:pt x="4960" y="5056"/>
                  </a:cubicBezTo>
                  <a:cubicBezTo>
                    <a:pt x="4824" y="5022"/>
                    <a:pt x="4756" y="4954"/>
                    <a:pt x="4756" y="4801"/>
                  </a:cubicBezTo>
                  <a:cubicBezTo>
                    <a:pt x="4756" y="4750"/>
                    <a:pt x="4773" y="4682"/>
                    <a:pt x="4790" y="4631"/>
                  </a:cubicBezTo>
                  <a:cubicBezTo>
                    <a:pt x="4807" y="4580"/>
                    <a:pt x="4841" y="4546"/>
                    <a:pt x="4858" y="4512"/>
                  </a:cubicBezTo>
                  <a:cubicBezTo>
                    <a:pt x="4886" y="4516"/>
                    <a:pt x="4912" y="4519"/>
                    <a:pt x="4937" y="4519"/>
                  </a:cubicBezTo>
                  <a:cubicBezTo>
                    <a:pt x="5006" y="4519"/>
                    <a:pt x="5068" y="4503"/>
                    <a:pt x="5130" y="4478"/>
                  </a:cubicBezTo>
                  <a:close/>
                  <a:moveTo>
                    <a:pt x="4705" y="5141"/>
                  </a:moveTo>
                  <a:cubicBezTo>
                    <a:pt x="4739" y="5175"/>
                    <a:pt x="4790" y="5209"/>
                    <a:pt x="4841" y="5226"/>
                  </a:cubicBezTo>
                  <a:cubicBezTo>
                    <a:pt x="4705" y="5379"/>
                    <a:pt x="4552" y="5532"/>
                    <a:pt x="4399" y="5668"/>
                  </a:cubicBezTo>
                  <a:cubicBezTo>
                    <a:pt x="4331" y="5736"/>
                    <a:pt x="4280" y="5787"/>
                    <a:pt x="4212" y="5838"/>
                  </a:cubicBezTo>
                  <a:cubicBezTo>
                    <a:pt x="4195" y="5685"/>
                    <a:pt x="4195" y="5566"/>
                    <a:pt x="4263" y="5413"/>
                  </a:cubicBezTo>
                  <a:cubicBezTo>
                    <a:pt x="4297" y="5328"/>
                    <a:pt x="4365" y="5260"/>
                    <a:pt x="4433" y="5209"/>
                  </a:cubicBezTo>
                  <a:cubicBezTo>
                    <a:pt x="4501" y="5158"/>
                    <a:pt x="4603" y="5175"/>
                    <a:pt x="4688" y="5158"/>
                  </a:cubicBezTo>
                  <a:cubicBezTo>
                    <a:pt x="4688" y="5158"/>
                    <a:pt x="4705" y="5141"/>
                    <a:pt x="4705" y="5141"/>
                  </a:cubicBezTo>
                  <a:close/>
                  <a:moveTo>
                    <a:pt x="6626" y="4903"/>
                  </a:moveTo>
                  <a:cubicBezTo>
                    <a:pt x="6626" y="4920"/>
                    <a:pt x="6643" y="4920"/>
                    <a:pt x="6643" y="4920"/>
                  </a:cubicBezTo>
                  <a:cubicBezTo>
                    <a:pt x="6728" y="5124"/>
                    <a:pt x="6813" y="5328"/>
                    <a:pt x="6881" y="5532"/>
                  </a:cubicBezTo>
                  <a:cubicBezTo>
                    <a:pt x="6949" y="5736"/>
                    <a:pt x="6796" y="5923"/>
                    <a:pt x="6660" y="6092"/>
                  </a:cubicBezTo>
                  <a:cubicBezTo>
                    <a:pt x="6564" y="5949"/>
                    <a:pt x="6424" y="5836"/>
                    <a:pt x="6281" y="5836"/>
                  </a:cubicBezTo>
                  <a:cubicBezTo>
                    <a:pt x="6271" y="5836"/>
                    <a:pt x="6262" y="5836"/>
                    <a:pt x="6252" y="5838"/>
                  </a:cubicBezTo>
                  <a:cubicBezTo>
                    <a:pt x="6371" y="5651"/>
                    <a:pt x="6473" y="5464"/>
                    <a:pt x="6541" y="5226"/>
                  </a:cubicBezTo>
                  <a:cubicBezTo>
                    <a:pt x="6575" y="5124"/>
                    <a:pt x="6609" y="5022"/>
                    <a:pt x="6626" y="4903"/>
                  </a:cubicBezTo>
                  <a:close/>
                  <a:moveTo>
                    <a:pt x="3992" y="5753"/>
                  </a:moveTo>
                  <a:cubicBezTo>
                    <a:pt x="3992" y="5838"/>
                    <a:pt x="4009" y="5906"/>
                    <a:pt x="4060" y="5974"/>
                  </a:cubicBezTo>
                  <a:cubicBezTo>
                    <a:pt x="3890" y="6109"/>
                    <a:pt x="3737" y="6262"/>
                    <a:pt x="3584" y="6398"/>
                  </a:cubicBezTo>
                  <a:cubicBezTo>
                    <a:pt x="3567" y="6381"/>
                    <a:pt x="3550" y="6364"/>
                    <a:pt x="3533" y="6330"/>
                  </a:cubicBezTo>
                  <a:cubicBezTo>
                    <a:pt x="3482" y="6245"/>
                    <a:pt x="3499" y="6109"/>
                    <a:pt x="3533" y="6024"/>
                  </a:cubicBezTo>
                  <a:cubicBezTo>
                    <a:pt x="3618" y="5821"/>
                    <a:pt x="3805" y="5787"/>
                    <a:pt x="3992" y="5753"/>
                  </a:cubicBezTo>
                  <a:close/>
                  <a:moveTo>
                    <a:pt x="5929" y="6194"/>
                  </a:moveTo>
                  <a:cubicBezTo>
                    <a:pt x="5946" y="6228"/>
                    <a:pt x="5963" y="6279"/>
                    <a:pt x="5997" y="6313"/>
                  </a:cubicBezTo>
                  <a:cubicBezTo>
                    <a:pt x="6065" y="6449"/>
                    <a:pt x="6133" y="6534"/>
                    <a:pt x="6099" y="6704"/>
                  </a:cubicBezTo>
                  <a:cubicBezTo>
                    <a:pt x="6082" y="6806"/>
                    <a:pt x="6031" y="6891"/>
                    <a:pt x="5963" y="6959"/>
                  </a:cubicBezTo>
                  <a:cubicBezTo>
                    <a:pt x="5861" y="6840"/>
                    <a:pt x="5725" y="6755"/>
                    <a:pt x="5572" y="6687"/>
                  </a:cubicBezTo>
                  <a:cubicBezTo>
                    <a:pt x="5521" y="6670"/>
                    <a:pt x="5453" y="6653"/>
                    <a:pt x="5385" y="6636"/>
                  </a:cubicBezTo>
                  <a:cubicBezTo>
                    <a:pt x="5589" y="6500"/>
                    <a:pt x="5759" y="6347"/>
                    <a:pt x="5929" y="6194"/>
                  </a:cubicBezTo>
                  <a:close/>
                  <a:moveTo>
                    <a:pt x="3312" y="6296"/>
                  </a:moveTo>
                  <a:cubicBezTo>
                    <a:pt x="3329" y="6381"/>
                    <a:pt x="3380" y="6466"/>
                    <a:pt x="3431" y="6551"/>
                  </a:cubicBezTo>
                  <a:cubicBezTo>
                    <a:pt x="3329" y="6653"/>
                    <a:pt x="3227" y="6772"/>
                    <a:pt x="3142" y="6891"/>
                  </a:cubicBezTo>
                  <a:cubicBezTo>
                    <a:pt x="3108" y="6908"/>
                    <a:pt x="3091" y="6942"/>
                    <a:pt x="3074" y="6976"/>
                  </a:cubicBezTo>
                  <a:cubicBezTo>
                    <a:pt x="3057" y="6959"/>
                    <a:pt x="3040" y="6959"/>
                    <a:pt x="3023" y="6942"/>
                  </a:cubicBezTo>
                  <a:cubicBezTo>
                    <a:pt x="2921" y="6891"/>
                    <a:pt x="2870" y="6823"/>
                    <a:pt x="2904" y="6704"/>
                  </a:cubicBezTo>
                  <a:cubicBezTo>
                    <a:pt x="2921" y="6585"/>
                    <a:pt x="3006" y="6483"/>
                    <a:pt x="3091" y="6415"/>
                  </a:cubicBezTo>
                  <a:cubicBezTo>
                    <a:pt x="3159" y="6364"/>
                    <a:pt x="3244" y="6330"/>
                    <a:pt x="3312" y="6296"/>
                  </a:cubicBezTo>
                  <a:close/>
                  <a:moveTo>
                    <a:pt x="5028" y="6891"/>
                  </a:moveTo>
                  <a:cubicBezTo>
                    <a:pt x="5215" y="7112"/>
                    <a:pt x="5334" y="7350"/>
                    <a:pt x="5181" y="7588"/>
                  </a:cubicBezTo>
                  <a:cubicBezTo>
                    <a:pt x="5047" y="7507"/>
                    <a:pt x="4838" y="7459"/>
                    <a:pt x="4638" y="7459"/>
                  </a:cubicBezTo>
                  <a:cubicBezTo>
                    <a:pt x="4586" y="7459"/>
                    <a:pt x="4534" y="7462"/>
                    <a:pt x="4484" y="7469"/>
                  </a:cubicBezTo>
                  <a:cubicBezTo>
                    <a:pt x="4637" y="7265"/>
                    <a:pt x="4824" y="7061"/>
                    <a:pt x="5028" y="6891"/>
                  </a:cubicBezTo>
                  <a:close/>
                  <a:moveTo>
                    <a:pt x="2666" y="6789"/>
                  </a:moveTo>
                  <a:cubicBezTo>
                    <a:pt x="2683" y="6942"/>
                    <a:pt x="2768" y="7095"/>
                    <a:pt x="2938" y="7146"/>
                  </a:cubicBezTo>
                  <a:cubicBezTo>
                    <a:pt x="2836" y="7316"/>
                    <a:pt x="2734" y="7503"/>
                    <a:pt x="2632" y="7707"/>
                  </a:cubicBezTo>
                  <a:cubicBezTo>
                    <a:pt x="2581" y="7622"/>
                    <a:pt x="2462" y="7571"/>
                    <a:pt x="2377" y="7503"/>
                  </a:cubicBezTo>
                  <a:cubicBezTo>
                    <a:pt x="2122" y="7333"/>
                    <a:pt x="2479" y="6942"/>
                    <a:pt x="2666" y="6789"/>
                  </a:cubicBezTo>
                  <a:close/>
                  <a:moveTo>
                    <a:pt x="2224" y="7656"/>
                  </a:moveTo>
                  <a:cubicBezTo>
                    <a:pt x="2241" y="7673"/>
                    <a:pt x="2241" y="7673"/>
                    <a:pt x="2258" y="7673"/>
                  </a:cubicBezTo>
                  <a:cubicBezTo>
                    <a:pt x="2343" y="7741"/>
                    <a:pt x="2445" y="7843"/>
                    <a:pt x="2564" y="7894"/>
                  </a:cubicBezTo>
                  <a:cubicBezTo>
                    <a:pt x="2496" y="8081"/>
                    <a:pt x="2428" y="8268"/>
                    <a:pt x="2394" y="8472"/>
                  </a:cubicBezTo>
                  <a:cubicBezTo>
                    <a:pt x="2241" y="8404"/>
                    <a:pt x="2088" y="8319"/>
                    <a:pt x="2003" y="8149"/>
                  </a:cubicBezTo>
                  <a:cubicBezTo>
                    <a:pt x="1884" y="7962"/>
                    <a:pt x="2105" y="7775"/>
                    <a:pt x="2224" y="7656"/>
                  </a:cubicBezTo>
                  <a:close/>
                  <a:moveTo>
                    <a:pt x="4280" y="7877"/>
                  </a:moveTo>
                  <a:cubicBezTo>
                    <a:pt x="4484" y="8013"/>
                    <a:pt x="4654" y="8183"/>
                    <a:pt x="4688" y="8421"/>
                  </a:cubicBezTo>
                  <a:cubicBezTo>
                    <a:pt x="4637" y="8395"/>
                    <a:pt x="4586" y="8383"/>
                    <a:pt x="4533" y="8383"/>
                  </a:cubicBezTo>
                  <a:cubicBezTo>
                    <a:pt x="4480" y="8383"/>
                    <a:pt x="4425" y="8395"/>
                    <a:pt x="4365" y="8421"/>
                  </a:cubicBezTo>
                  <a:cubicBezTo>
                    <a:pt x="4314" y="8455"/>
                    <a:pt x="4229" y="8506"/>
                    <a:pt x="4161" y="8574"/>
                  </a:cubicBezTo>
                  <a:cubicBezTo>
                    <a:pt x="4144" y="8421"/>
                    <a:pt x="4161" y="8268"/>
                    <a:pt x="4195" y="8132"/>
                  </a:cubicBezTo>
                  <a:cubicBezTo>
                    <a:pt x="4212" y="8047"/>
                    <a:pt x="4246" y="7962"/>
                    <a:pt x="4280" y="7877"/>
                  </a:cubicBezTo>
                  <a:close/>
                  <a:moveTo>
                    <a:pt x="2088" y="8557"/>
                  </a:moveTo>
                  <a:cubicBezTo>
                    <a:pt x="2173" y="8625"/>
                    <a:pt x="2275" y="8659"/>
                    <a:pt x="2377" y="8693"/>
                  </a:cubicBezTo>
                  <a:cubicBezTo>
                    <a:pt x="2360" y="8880"/>
                    <a:pt x="2377" y="9067"/>
                    <a:pt x="2411" y="9237"/>
                  </a:cubicBezTo>
                  <a:cubicBezTo>
                    <a:pt x="2377" y="9220"/>
                    <a:pt x="2326" y="9220"/>
                    <a:pt x="2275" y="9220"/>
                  </a:cubicBezTo>
                  <a:cubicBezTo>
                    <a:pt x="2173" y="9203"/>
                    <a:pt x="2054" y="9186"/>
                    <a:pt x="1952" y="9135"/>
                  </a:cubicBezTo>
                  <a:cubicBezTo>
                    <a:pt x="1867" y="9084"/>
                    <a:pt x="1816" y="8948"/>
                    <a:pt x="1833" y="8846"/>
                  </a:cubicBezTo>
                  <a:cubicBezTo>
                    <a:pt x="1867" y="8727"/>
                    <a:pt x="1969" y="8659"/>
                    <a:pt x="2071" y="8591"/>
                  </a:cubicBezTo>
                  <a:cubicBezTo>
                    <a:pt x="2071" y="8574"/>
                    <a:pt x="2071" y="8574"/>
                    <a:pt x="2088" y="8557"/>
                  </a:cubicBezTo>
                  <a:close/>
                  <a:moveTo>
                    <a:pt x="4444" y="8974"/>
                  </a:moveTo>
                  <a:cubicBezTo>
                    <a:pt x="4499" y="8974"/>
                    <a:pt x="4556" y="8987"/>
                    <a:pt x="4620" y="9016"/>
                  </a:cubicBezTo>
                  <a:cubicBezTo>
                    <a:pt x="4688" y="9050"/>
                    <a:pt x="4739" y="9084"/>
                    <a:pt x="4807" y="9135"/>
                  </a:cubicBezTo>
                  <a:cubicBezTo>
                    <a:pt x="4637" y="9203"/>
                    <a:pt x="4484" y="9288"/>
                    <a:pt x="4450" y="9475"/>
                  </a:cubicBezTo>
                  <a:cubicBezTo>
                    <a:pt x="4348" y="9356"/>
                    <a:pt x="4263" y="9203"/>
                    <a:pt x="4229" y="9050"/>
                  </a:cubicBezTo>
                  <a:cubicBezTo>
                    <a:pt x="4299" y="9000"/>
                    <a:pt x="4368" y="8974"/>
                    <a:pt x="4444" y="8974"/>
                  </a:cubicBezTo>
                  <a:close/>
                  <a:moveTo>
                    <a:pt x="2003" y="9407"/>
                  </a:moveTo>
                  <a:cubicBezTo>
                    <a:pt x="2079" y="9428"/>
                    <a:pt x="2204" y="9457"/>
                    <a:pt x="2311" y="9457"/>
                  </a:cubicBezTo>
                  <a:cubicBezTo>
                    <a:pt x="2371" y="9457"/>
                    <a:pt x="2425" y="9448"/>
                    <a:pt x="2462" y="9424"/>
                  </a:cubicBezTo>
                  <a:cubicBezTo>
                    <a:pt x="2530" y="9576"/>
                    <a:pt x="2598" y="9729"/>
                    <a:pt x="2717" y="9865"/>
                  </a:cubicBezTo>
                  <a:cubicBezTo>
                    <a:pt x="2717" y="9865"/>
                    <a:pt x="2700" y="9882"/>
                    <a:pt x="2700" y="9882"/>
                  </a:cubicBezTo>
                  <a:cubicBezTo>
                    <a:pt x="2498" y="9977"/>
                    <a:pt x="2296" y="10007"/>
                    <a:pt x="2102" y="10007"/>
                  </a:cubicBezTo>
                  <a:cubicBezTo>
                    <a:pt x="2051" y="10007"/>
                    <a:pt x="2001" y="10005"/>
                    <a:pt x="1952" y="10001"/>
                  </a:cubicBezTo>
                  <a:cubicBezTo>
                    <a:pt x="1969" y="9967"/>
                    <a:pt x="1986" y="9916"/>
                    <a:pt x="1969" y="9882"/>
                  </a:cubicBezTo>
                  <a:cubicBezTo>
                    <a:pt x="1935" y="9831"/>
                    <a:pt x="1884" y="9814"/>
                    <a:pt x="1867" y="9763"/>
                  </a:cubicBezTo>
                  <a:cubicBezTo>
                    <a:pt x="1850" y="9729"/>
                    <a:pt x="1867" y="9678"/>
                    <a:pt x="1867" y="9627"/>
                  </a:cubicBezTo>
                  <a:cubicBezTo>
                    <a:pt x="1901" y="9559"/>
                    <a:pt x="1952" y="9458"/>
                    <a:pt x="2003" y="9407"/>
                  </a:cubicBezTo>
                  <a:close/>
                  <a:moveTo>
                    <a:pt x="7853" y="0"/>
                  </a:moveTo>
                  <a:cubicBezTo>
                    <a:pt x="7682" y="0"/>
                    <a:pt x="7438" y="188"/>
                    <a:pt x="7357" y="246"/>
                  </a:cubicBezTo>
                  <a:cubicBezTo>
                    <a:pt x="6847" y="671"/>
                    <a:pt x="6354" y="1113"/>
                    <a:pt x="5844" y="1521"/>
                  </a:cubicBezTo>
                  <a:cubicBezTo>
                    <a:pt x="5832" y="1422"/>
                    <a:pt x="5784" y="1351"/>
                    <a:pt x="5694" y="1351"/>
                  </a:cubicBezTo>
                  <a:cubicBezTo>
                    <a:pt x="5660" y="1351"/>
                    <a:pt x="5619" y="1361"/>
                    <a:pt x="5572" y="1385"/>
                  </a:cubicBezTo>
                  <a:cubicBezTo>
                    <a:pt x="5436" y="1453"/>
                    <a:pt x="5317" y="1538"/>
                    <a:pt x="5198" y="1623"/>
                  </a:cubicBezTo>
                  <a:cubicBezTo>
                    <a:pt x="5011" y="1759"/>
                    <a:pt x="4841" y="1878"/>
                    <a:pt x="4620" y="1963"/>
                  </a:cubicBezTo>
                  <a:cubicBezTo>
                    <a:pt x="4581" y="1931"/>
                    <a:pt x="4538" y="1918"/>
                    <a:pt x="4493" y="1918"/>
                  </a:cubicBezTo>
                  <a:cubicBezTo>
                    <a:pt x="4441" y="1918"/>
                    <a:pt x="4386" y="1935"/>
                    <a:pt x="4331" y="1963"/>
                  </a:cubicBezTo>
                  <a:cubicBezTo>
                    <a:pt x="4026" y="2031"/>
                    <a:pt x="3737" y="2048"/>
                    <a:pt x="3431" y="2099"/>
                  </a:cubicBezTo>
                  <a:cubicBezTo>
                    <a:pt x="3227" y="2133"/>
                    <a:pt x="3108" y="2252"/>
                    <a:pt x="3091" y="2439"/>
                  </a:cubicBezTo>
                  <a:cubicBezTo>
                    <a:pt x="2912" y="2489"/>
                    <a:pt x="2740" y="2508"/>
                    <a:pt x="2569" y="2508"/>
                  </a:cubicBezTo>
                  <a:cubicBezTo>
                    <a:pt x="2220" y="2508"/>
                    <a:pt x="1881" y="2428"/>
                    <a:pt x="1527" y="2371"/>
                  </a:cubicBezTo>
                  <a:cubicBezTo>
                    <a:pt x="1446" y="2358"/>
                    <a:pt x="1369" y="2351"/>
                    <a:pt x="1297" y="2351"/>
                  </a:cubicBezTo>
                  <a:cubicBezTo>
                    <a:pt x="1063" y="2351"/>
                    <a:pt x="871" y="2426"/>
                    <a:pt x="728" y="2659"/>
                  </a:cubicBezTo>
                  <a:cubicBezTo>
                    <a:pt x="711" y="2659"/>
                    <a:pt x="711" y="2676"/>
                    <a:pt x="711" y="2676"/>
                  </a:cubicBezTo>
                  <a:cubicBezTo>
                    <a:pt x="705" y="2683"/>
                    <a:pt x="699" y="2689"/>
                    <a:pt x="694" y="2693"/>
                  </a:cubicBezTo>
                  <a:lnTo>
                    <a:pt x="694" y="2693"/>
                  </a:lnTo>
                  <a:cubicBezTo>
                    <a:pt x="660" y="2727"/>
                    <a:pt x="644" y="2778"/>
                    <a:pt x="694" y="2812"/>
                  </a:cubicBezTo>
                  <a:cubicBezTo>
                    <a:pt x="762" y="2863"/>
                    <a:pt x="762" y="2965"/>
                    <a:pt x="847" y="2982"/>
                  </a:cubicBezTo>
                  <a:lnTo>
                    <a:pt x="864" y="2982"/>
                  </a:lnTo>
                  <a:cubicBezTo>
                    <a:pt x="813" y="3084"/>
                    <a:pt x="796" y="3254"/>
                    <a:pt x="796" y="3339"/>
                  </a:cubicBezTo>
                  <a:cubicBezTo>
                    <a:pt x="813" y="3492"/>
                    <a:pt x="881" y="3662"/>
                    <a:pt x="1051" y="3679"/>
                  </a:cubicBezTo>
                  <a:cubicBezTo>
                    <a:pt x="1085" y="3679"/>
                    <a:pt x="1085" y="3645"/>
                    <a:pt x="1085" y="3628"/>
                  </a:cubicBezTo>
                  <a:cubicBezTo>
                    <a:pt x="1119" y="3577"/>
                    <a:pt x="1136" y="3526"/>
                    <a:pt x="1170" y="3492"/>
                  </a:cubicBezTo>
                  <a:cubicBezTo>
                    <a:pt x="1221" y="3441"/>
                    <a:pt x="1289" y="3424"/>
                    <a:pt x="1323" y="3390"/>
                  </a:cubicBezTo>
                  <a:cubicBezTo>
                    <a:pt x="1323" y="3373"/>
                    <a:pt x="1323" y="3373"/>
                    <a:pt x="1340" y="3373"/>
                  </a:cubicBezTo>
                  <a:cubicBezTo>
                    <a:pt x="1374" y="3356"/>
                    <a:pt x="1408" y="3356"/>
                    <a:pt x="1425" y="3339"/>
                  </a:cubicBezTo>
                  <a:cubicBezTo>
                    <a:pt x="1442" y="3390"/>
                    <a:pt x="1459" y="3441"/>
                    <a:pt x="1476" y="3492"/>
                  </a:cubicBezTo>
                  <a:cubicBezTo>
                    <a:pt x="1493" y="3577"/>
                    <a:pt x="1544" y="3611"/>
                    <a:pt x="1595" y="3662"/>
                  </a:cubicBezTo>
                  <a:cubicBezTo>
                    <a:pt x="1612" y="3679"/>
                    <a:pt x="1612" y="3696"/>
                    <a:pt x="1646" y="3730"/>
                  </a:cubicBezTo>
                  <a:cubicBezTo>
                    <a:pt x="1651" y="3740"/>
                    <a:pt x="1659" y="3744"/>
                    <a:pt x="1668" y="3744"/>
                  </a:cubicBezTo>
                  <a:cubicBezTo>
                    <a:pt x="1690" y="3744"/>
                    <a:pt x="1719" y="3720"/>
                    <a:pt x="1731" y="3696"/>
                  </a:cubicBezTo>
                  <a:cubicBezTo>
                    <a:pt x="1731" y="3645"/>
                    <a:pt x="1765" y="3543"/>
                    <a:pt x="1799" y="3492"/>
                  </a:cubicBezTo>
                  <a:cubicBezTo>
                    <a:pt x="1850" y="3424"/>
                    <a:pt x="1935" y="3390"/>
                    <a:pt x="2020" y="3356"/>
                  </a:cubicBezTo>
                  <a:cubicBezTo>
                    <a:pt x="2020" y="3356"/>
                    <a:pt x="2020" y="3356"/>
                    <a:pt x="2020" y="3339"/>
                  </a:cubicBezTo>
                  <a:cubicBezTo>
                    <a:pt x="2343" y="3373"/>
                    <a:pt x="2615" y="3492"/>
                    <a:pt x="2887" y="3628"/>
                  </a:cubicBezTo>
                  <a:cubicBezTo>
                    <a:pt x="2887" y="3628"/>
                    <a:pt x="2887" y="3645"/>
                    <a:pt x="2870" y="3645"/>
                  </a:cubicBezTo>
                  <a:cubicBezTo>
                    <a:pt x="2870" y="3624"/>
                    <a:pt x="2850" y="3610"/>
                    <a:pt x="2827" y="3610"/>
                  </a:cubicBezTo>
                  <a:cubicBezTo>
                    <a:pt x="2813" y="3610"/>
                    <a:pt x="2798" y="3615"/>
                    <a:pt x="2785" y="3628"/>
                  </a:cubicBezTo>
                  <a:cubicBezTo>
                    <a:pt x="2547" y="3836"/>
                    <a:pt x="2349" y="3860"/>
                    <a:pt x="2135" y="3860"/>
                  </a:cubicBezTo>
                  <a:cubicBezTo>
                    <a:pt x="2074" y="3860"/>
                    <a:pt x="2011" y="3858"/>
                    <a:pt x="1946" y="3858"/>
                  </a:cubicBezTo>
                  <a:cubicBezTo>
                    <a:pt x="1848" y="3858"/>
                    <a:pt x="1744" y="3862"/>
                    <a:pt x="1629" y="3883"/>
                  </a:cubicBezTo>
                  <a:cubicBezTo>
                    <a:pt x="1257" y="3965"/>
                    <a:pt x="956" y="4245"/>
                    <a:pt x="629" y="4245"/>
                  </a:cubicBezTo>
                  <a:cubicBezTo>
                    <a:pt x="479" y="4245"/>
                    <a:pt x="322" y="4185"/>
                    <a:pt x="151" y="4019"/>
                  </a:cubicBezTo>
                  <a:cubicBezTo>
                    <a:pt x="142" y="4011"/>
                    <a:pt x="134" y="4006"/>
                    <a:pt x="127" y="4006"/>
                  </a:cubicBezTo>
                  <a:cubicBezTo>
                    <a:pt x="121" y="4006"/>
                    <a:pt x="117" y="4011"/>
                    <a:pt x="117" y="4019"/>
                  </a:cubicBezTo>
                  <a:cubicBezTo>
                    <a:pt x="134" y="4172"/>
                    <a:pt x="185" y="4257"/>
                    <a:pt x="270" y="4325"/>
                  </a:cubicBezTo>
                  <a:cubicBezTo>
                    <a:pt x="151" y="4376"/>
                    <a:pt x="66" y="4461"/>
                    <a:pt x="15" y="4563"/>
                  </a:cubicBezTo>
                  <a:cubicBezTo>
                    <a:pt x="1" y="4604"/>
                    <a:pt x="43" y="4679"/>
                    <a:pt x="95" y="4679"/>
                  </a:cubicBezTo>
                  <a:cubicBezTo>
                    <a:pt x="108" y="4679"/>
                    <a:pt x="121" y="4675"/>
                    <a:pt x="134" y="4665"/>
                  </a:cubicBezTo>
                  <a:cubicBezTo>
                    <a:pt x="185" y="4614"/>
                    <a:pt x="236" y="4546"/>
                    <a:pt x="304" y="4512"/>
                  </a:cubicBezTo>
                  <a:cubicBezTo>
                    <a:pt x="372" y="4444"/>
                    <a:pt x="440" y="4444"/>
                    <a:pt x="525" y="4410"/>
                  </a:cubicBezTo>
                  <a:cubicBezTo>
                    <a:pt x="525" y="4410"/>
                    <a:pt x="542" y="4410"/>
                    <a:pt x="542" y="4393"/>
                  </a:cubicBezTo>
                  <a:cubicBezTo>
                    <a:pt x="559" y="4394"/>
                    <a:pt x="577" y="4395"/>
                    <a:pt x="596" y="4395"/>
                  </a:cubicBezTo>
                  <a:cubicBezTo>
                    <a:pt x="822" y="4395"/>
                    <a:pt x="1080" y="4302"/>
                    <a:pt x="1221" y="4223"/>
                  </a:cubicBezTo>
                  <a:cubicBezTo>
                    <a:pt x="1420" y="4101"/>
                    <a:pt x="1591" y="4034"/>
                    <a:pt x="1821" y="4034"/>
                  </a:cubicBezTo>
                  <a:cubicBezTo>
                    <a:pt x="1847" y="4034"/>
                    <a:pt x="1874" y="4034"/>
                    <a:pt x="1901" y="4036"/>
                  </a:cubicBezTo>
                  <a:cubicBezTo>
                    <a:pt x="2025" y="4050"/>
                    <a:pt x="2160" y="4075"/>
                    <a:pt x="2297" y="4075"/>
                  </a:cubicBezTo>
                  <a:cubicBezTo>
                    <a:pt x="2329" y="4075"/>
                    <a:pt x="2362" y="4073"/>
                    <a:pt x="2394" y="4070"/>
                  </a:cubicBezTo>
                  <a:cubicBezTo>
                    <a:pt x="2513" y="4053"/>
                    <a:pt x="2632" y="4002"/>
                    <a:pt x="2700" y="3951"/>
                  </a:cubicBezTo>
                  <a:lnTo>
                    <a:pt x="2700" y="3951"/>
                  </a:lnTo>
                  <a:cubicBezTo>
                    <a:pt x="2666" y="4036"/>
                    <a:pt x="2649" y="4121"/>
                    <a:pt x="2649" y="4189"/>
                  </a:cubicBezTo>
                  <a:cubicBezTo>
                    <a:pt x="2649" y="4222"/>
                    <a:pt x="2677" y="4241"/>
                    <a:pt x="2706" y="4241"/>
                  </a:cubicBezTo>
                  <a:cubicBezTo>
                    <a:pt x="2723" y="4241"/>
                    <a:pt x="2739" y="4235"/>
                    <a:pt x="2751" y="4223"/>
                  </a:cubicBezTo>
                  <a:cubicBezTo>
                    <a:pt x="2853" y="4138"/>
                    <a:pt x="2904" y="3985"/>
                    <a:pt x="2972" y="3866"/>
                  </a:cubicBezTo>
                  <a:cubicBezTo>
                    <a:pt x="2989" y="3815"/>
                    <a:pt x="3040" y="3747"/>
                    <a:pt x="3091" y="3713"/>
                  </a:cubicBezTo>
                  <a:lnTo>
                    <a:pt x="3108" y="3713"/>
                  </a:lnTo>
                  <a:cubicBezTo>
                    <a:pt x="3210" y="3747"/>
                    <a:pt x="3316" y="3768"/>
                    <a:pt x="3420" y="3768"/>
                  </a:cubicBezTo>
                  <a:cubicBezTo>
                    <a:pt x="3573" y="3768"/>
                    <a:pt x="3724" y="3723"/>
                    <a:pt x="3856" y="3611"/>
                  </a:cubicBezTo>
                  <a:cubicBezTo>
                    <a:pt x="3942" y="3524"/>
                    <a:pt x="3857" y="3413"/>
                    <a:pt x="3756" y="3413"/>
                  </a:cubicBezTo>
                  <a:cubicBezTo>
                    <a:pt x="3739" y="3413"/>
                    <a:pt x="3720" y="3417"/>
                    <a:pt x="3703" y="3424"/>
                  </a:cubicBezTo>
                  <a:cubicBezTo>
                    <a:pt x="3608" y="3473"/>
                    <a:pt x="3512" y="3493"/>
                    <a:pt x="3416" y="3493"/>
                  </a:cubicBezTo>
                  <a:cubicBezTo>
                    <a:pt x="3022" y="3493"/>
                    <a:pt x="2622" y="3161"/>
                    <a:pt x="2220" y="3161"/>
                  </a:cubicBezTo>
                  <a:cubicBezTo>
                    <a:pt x="2142" y="3161"/>
                    <a:pt x="2064" y="3173"/>
                    <a:pt x="1986" y="3203"/>
                  </a:cubicBezTo>
                  <a:lnTo>
                    <a:pt x="1969" y="3203"/>
                  </a:lnTo>
                  <a:cubicBezTo>
                    <a:pt x="1969" y="3186"/>
                    <a:pt x="1969" y="3169"/>
                    <a:pt x="1952" y="3152"/>
                  </a:cubicBezTo>
                  <a:cubicBezTo>
                    <a:pt x="1881" y="3041"/>
                    <a:pt x="1805" y="2997"/>
                    <a:pt x="1724" y="2997"/>
                  </a:cubicBezTo>
                  <a:cubicBezTo>
                    <a:pt x="1633" y="2997"/>
                    <a:pt x="1534" y="3054"/>
                    <a:pt x="1425" y="3135"/>
                  </a:cubicBezTo>
                  <a:cubicBezTo>
                    <a:pt x="1379" y="3172"/>
                    <a:pt x="1336" y="3188"/>
                    <a:pt x="1298" y="3188"/>
                  </a:cubicBezTo>
                  <a:cubicBezTo>
                    <a:pt x="1196" y="3188"/>
                    <a:pt x="1122" y="3077"/>
                    <a:pt x="1085" y="2965"/>
                  </a:cubicBezTo>
                  <a:cubicBezTo>
                    <a:pt x="1051" y="2880"/>
                    <a:pt x="983" y="2812"/>
                    <a:pt x="898" y="2778"/>
                  </a:cubicBezTo>
                  <a:cubicBezTo>
                    <a:pt x="881" y="2778"/>
                    <a:pt x="881" y="2761"/>
                    <a:pt x="864" y="2761"/>
                  </a:cubicBezTo>
                  <a:cubicBezTo>
                    <a:pt x="881" y="2744"/>
                    <a:pt x="881" y="2744"/>
                    <a:pt x="881" y="2727"/>
                  </a:cubicBezTo>
                  <a:cubicBezTo>
                    <a:pt x="957" y="2522"/>
                    <a:pt x="1112" y="2454"/>
                    <a:pt x="1309" y="2454"/>
                  </a:cubicBezTo>
                  <a:cubicBezTo>
                    <a:pt x="1692" y="2454"/>
                    <a:pt x="2232" y="2713"/>
                    <a:pt x="2652" y="2713"/>
                  </a:cubicBezTo>
                  <a:cubicBezTo>
                    <a:pt x="2834" y="2713"/>
                    <a:pt x="2994" y="2664"/>
                    <a:pt x="3108" y="2524"/>
                  </a:cubicBezTo>
                  <a:cubicBezTo>
                    <a:pt x="3115" y="2545"/>
                    <a:pt x="3134" y="2554"/>
                    <a:pt x="3154" y="2554"/>
                  </a:cubicBezTo>
                  <a:cubicBezTo>
                    <a:pt x="3181" y="2554"/>
                    <a:pt x="3210" y="2536"/>
                    <a:pt x="3210" y="2507"/>
                  </a:cubicBezTo>
                  <a:cubicBezTo>
                    <a:pt x="3193" y="2337"/>
                    <a:pt x="3261" y="2303"/>
                    <a:pt x="3414" y="2303"/>
                  </a:cubicBezTo>
                  <a:cubicBezTo>
                    <a:pt x="3465" y="2311"/>
                    <a:pt x="3516" y="2315"/>
                    <a:pt x="3569" y="2315"/>
                  </a:cubicBezTo>
                  <a:cubicBezTo>
                    <a:pt x="3622" y="2315"/>
                    <a:pt x="3677" y="2311"/>
                    <a:pt x="3737" y="2303"/>
                  </a:cubicBezTo>
                  <a:cubicBezTo>
                    <a:pt x="3798" y="2303"/>
                    <a:pt x="3872" y="2289"/>
                    <a:pt x="3936" y="2274"/>
                  </a:cubicBezTo>
                  <a:lnTo>
                    <a:pt x="3936" y="2274"/>
                  </a:lnTo>
                  <a:cubicBezTo>
                    <a:pt x="3933" y="2276"/>
                    <a:pt x="3929" y="2280"/>
                    <a:pt x="3924" y="2286"/>
                  </a:cubicBezTo>
                  <a:cubicBezTo>
                    <a:pt x="3907" y="2303"/>
                    <a:pt x="3924" y="2337"/>
                    <a:pt x="3958" y="2337"/>
                  </a:cubicBezTo>
                  <a:cubicBezTo>
                    <a:pt x="4110" y="2303"/>
                    <a:pt x="4229" y="2184"/>
                    <a:pt x="4365" y="2099"/>
                  </a:cubicBezTo>
                  <a:cubicBezTo>
                    <a:pt x="4411" y="2071"/>
                    <a:pt x="4448" y="2060"/>
                    <a:pt x="4478" y="2060"/>
                  </a:cubicBezTo>
                  <a:cubicBezTo>
                    <a:pt x="4620" y="2060"/>
                    <a:pt x="4620" y="2310"/>
                    <a:pt x="4620" y="2422"/>
                  </a:cubicBezTo>
                  <a:cubicBezTo>
                    <a:pt x="4603" y="2524"/>
                    <a:pt x="4637" y="2608"/>
                    <a:pt x="4688" y="2676"/>
                  </a:cubicBezTo>
                  <a:lnTo>
                    <a:pt x="4671" y="2676"/>
                  </a:lnTo>
                  <a:cubicBezTo>
                    <a:pt x="4654" y="2693"/>
                    <a:pt x="4654" y="2710"/>
                    <a:pt x="4637" y="2727"/>
                  </a:cubicBezTo>
                  <a:cubicBezTo>
                    <a:pt x="4619" y="2726"/>
                    <a:pt x="4601" y="2725"/>
                    <a:pt x="4583" y="2725"/>
                  </a:cubicBezTo>
                  <a:cubicBezTo>
                    <a:pt x="4416" y="2725"/>
                    <a:pt x="4259" y="2800"/>
                    <a:pt x="4212" y="2999"/>
                  </a:cubicBezTo>
                  <a:cubicBezTo>
                    <a:pt x="4212" y="3013"/>
                    <a:pt x="4224" y="3038"/>
                    <a:pt x="4237" y="3038"/>
                  </a:cubicBezTo>
                  <a:cubicBezTo>
                    <a:pt x="4240" y="3038"/>
                    <a:pt x="4243" y="3037"/>
                    <a:pt x="4246" y="3033"/>
                  </a:cubicBezTo>
                  <a:cubicBezTo>
                    <a:pt x="4365" y="2999"/>
                    <a:pt x="4467" y="2914"/>
                    <a:pt x="4586" y="2914"/>
                  </a:cubicBezTo>
                  <a:cubicBezTo>
                    <a:pt x="4722" y="2914"/>
                    <a:pt x="4875" y="3050"/>
                    <a:pt x="4977" y="3118"/>
                  </a:cubicBezTo>
                  <a:cubicBezTo>
                    <a:pt x="5084" y="3185"/>
                    <a:pt x="5253" y="3325"/>
                    <a:pt x="5395" y="3325"/>
                  </a:cubicBezTo>
                  <a:cubicBezTo>
                    <a:pt x="5434" y="3325"/>
                    <a:pt x="5471" y="3314"/>
                    <a:pt x="5504" y="3288"/>
                  </a:cubicBezTo>
                  <a:cubicBezTo>
                    <a:pt x="5538" y="3271"/>
                    <a:pt x="5555" y="3220"/>
                    <a:pt x="5538" y="3186"/>
                  </a:cubicBezTo>
                  <a:cubicBezTo>
                    <a:pt x="5470" y="3101"/>
                    <a:pt x="5351" y="3050"/>
                    <a:pt x="5249" y="2999"/>
                  </a:cubicBezTo>
                  <a:cubicBezTo>
                    <a:pt x="5130" y="2931"/>
                    <a:pt x="5028" y="2863"/>
                    <a:pt x="4909" y="2812"/>
                  </a:cubicBezTo>
                  <a:cubicBezTo>
                    <a:pt x="4958" y="2808"/>
                    <a:pt x="5005" y="2806"/>
                    <a:pt x="5052" y="2806"/>
                  </a:cubicBezTo>
                  <a:cubicBezTo>
                    <a:pt x="6092" y="2806"/>
                    <a:pt x="6568" y="3876"/>
                    <a:pt x="6405" y="4869"/>
                  </a:cubicBezTo>
                  <a:cubicBezTo>
                    <a:pt x="6252" y="5872"/>
                    <a:pt x="5538" y="6194"/>
                    <a:pt x="4841" y="6772"/>
                  </a:cubicBezTo>
                  <a:cubicBezTo>
                    <a:pt x="4637" y="6942"/>
                    <a:pt x="4467" y="7129"/>
                    <a:pt x="4331" y="7350"/>
                  </a:cubicBezTo>
                  <a:cubicBezTo>
                    <a:pt x="4331" y="7350"/>
                    <a:pt x="4331" y="7333"/>
                    <a:pt x="4331" y="7333"/>
                  </a:cubicBezTo>
                  <a:cubicBezTo>
                    <a:pt x="4297" y="7299"/>
                    <a:pt x="4263" y="7282"/>
                    <a:pt x="4229" y="7282"/>
                  </a:cubicBezTo>
                  <a:cubicBezTo>
                    <a:pt x="4195" y="7265"/>
                    <a:pt x="4161" y="7248"/>
                    <a:pt x="4144" y="7231"/>
                  </a:cubicBezTo>
                  <a:cubicBezTo>
                    <a:pt x="4110" y="7214"/>
                    <a:pt x="4110" y="7180"/>
                    <a:pt x="4093" y="7146"/>
                  </a:cubicBezTo>
                  <a:cubicBezTo>
                    <a:pt x="4076" y="7129"/>
                    <a:pt x="4076" y="7095"/>
                    <a:pt x="4060" y="7078"/>
                  </a:cubicBezTo>
                  <a:cubicBezTo>
                    <a:pt x="4047" y="7066"/>
                    <a:pt x="4035" y="7054"/>
                    <a:pt x="4017" y="7054"/>
                  </a:cubicBezTo>
                  <a:cubicBezTo>
                    <a:pt x="4010" y="7054"/>
                    <a:pt x="4001" y="7056"/>
                    <a:pt x="3992" y="7061"/>
                  </a:cubicBezTo>
                  <a:cubicBezTo>
                    <a:pt x="3907" y="7129"/>
                    <a:pt x="3958" y="7248"/>
                    <a:pt x="4009" y="7316"/>
                  </a:cubicBezTo>
                  <a:cubicBezTo>
                    <a:pt x="4066" y="7373"/>
                    <a:pt x="4147" y="7443"/>
                    <a:pt x="4222" y="7443"/>
                  </a:cubicBezTo>
                  <a:cubicBezTo>
                    <a:pt x="4236" y="7443"/>
                    <a:pt x="4250" y="7440"/>
                    <a:pt x="4263" y="7435"/>
                  </a:cubicBezTo>
                  <a:lnTo>
                    <a:pt x="4263" y="7435"/>
                  </a:lnTo>
                  <a:cubicBezTo>
                    <a:pt x="4043" y="7826"/>
                    <a:pt x="3907" y="8268"/>
                    <a:pt x="3941" y="8727"/>
                  </a:cubicBezTo>
                  <a:cubicBezTo>
                    <a:pt x="3975" y="9356"/>
                    <a:pt x="4416" y="9916"/>
                    <a:pt x="5062" y="9916"/>
                  </a:cubicBezTo>
                  <a:cubicBezTo>
                    <a:pt x="4908" y="9985"/>
                    <a:pt x="4772" y="10013"/>
                    <a:pt x="4642" y="10013"/>
                  </a:cubicBezTo>
                  <a:cubicBezTo>
                    <a:pt x="4385" y="10013"/>
                    <a:pt x="4148" y="9904"/>
                    <a:pt x="3822" y="9780"/>
                  </a:cubicBezTo>
                  <a:cubicBezTo>
                    <a:pt x="3656" y="9716"/>
                    <a:pt x="3510" y="9686"/>
                    <a:pt x="3371" y="9686"/>
                  </a:cubicBezTo>
                  <a:cubicBezTo>
                    <a:pt x="3253" y="9686"/>
                    <a:pt x="3140" y="9708"/>
                    <a:pt x="3023" y="9746"/>
                  </a:cubicBezTo>
                  <a:cubicBezTo>
                    <a:pt x="1969" y="8506"/>
                    <a:pt x="3346" y="6891"/>
                    <a:pt x="4297" y="6075"/>
                  </a:cubicBezTo>
                  <a:cubicBezTo>
                    <a:pt x="4824" y="5600"/>
                    <a:pt x="5725" y="4716"/>
                    <a:pt x="5045" y="4036"/>
                  </a:cubicBezTo>
                  <a:cubicBezTo>
                    <a:pt x="5036" y="4032"/>
                    <a:pt x="5027" y="4029"/>
                    <a:pt x="5019" y="4029"/>
                  </a:cubicBezTo>
                  <a:cubicBezTo>
                    <a:pt x="4997" y="4029"/>
                    <a:pt x="4982" y="4045"/>
                    <a:pt x="4994" y="4070"/>
                  </a:cubicBezTo>
                  <a:cubicBezTo>
                    <a:pt x="5045" y="4155"/>
                    <a:pt x="5079" y="4240"/>
                    <a:pt x="5113" y="4325"/>
                  </a:cubicBezTo>
                  <a:cubicBezTo>
                    <a:pt x="5040" y="4346"/>
                    <a:pt x="4973" y="4361"/>
                    <a:pt x="4904" y="4361"/>
                  </a:cubicBezTo>
                  <a:cubicBezTo>
                    <a:pt x="4862" y="4361"/>
                    <a:pt x="4819" y="4355"/>
                    <a:pt x="4773" y="4342"/>
                  </a:cubicBezTo>
                  <a:cubicBezTo>
                    <a:pt x="4722" y="4325"/>
                    <a:pt x="4688" y="4308"/>
                    <a:pt x="4654" y="4257"/>
                  </a:cubicBezTo>
                  <a:cubicBezTo>
                    <a:pt x="4637" y="4240"/>
                    <a:pt x="4654" y="4223"/>
                    <a:pt x="4654" y="4206"/>
                  </a:cubicBezTo>
                  <a:cubicBezTo>
                    <a:pt x="4688" y="4206"/>
                    <a:pt x="4722" y="4223"/>
                    <a:pt x="4773" y="4223"/>
                  </a:cubicBezTo>
                  <a:cubicBezTo>
                    <a:pt x="4779" y="4224"/>
                    <a:pt x="4784" y="4224"/>
                    <a:pt x="4790" y="4224"/>
                  </a:cubicBezTo>
                  <a:cubicBezTo>
                    <a:pt x="4926" y="4224"/>
                    <a:pt x="4922" y="4018"/>
                    <a:pt x="4807" y="3985"/>
                  </a:cubicBezTo>
                  <a:cubicBezTo>
                    <a:pt x="4603" y="3913"/>
                    <a:pt x="4382" y="3688"/>
                    <a:pt x="4174" y="3688"/>
                  </a:cubicBezTo>
                  <a:cubicBezTo>
                    <a:pt x="4088" y="3688"/>
                    <a:pt x="4003" y="3727"/>
                    <a:pt x="3924" y="3832"/>
                  </a:cubicBezTo>
                  <a:cubicBezTo>
                    <a:pt x="3909" y="3861"/>
                    <a:pt x="3932" y="3903"/>
                    <a:pt x="3972" y="3903"/>
                  </a:cubicBezTo>
                  <a:cubicBezTo>
                    <a:pt x="3978" y="3903"/>
                    <a:pt x="3985" y="3902"/>
                    <a:pt x="3992" y="3900"/>
                  </a:cubicBezTo>
                  <a:cubicBezTo>
                    <a:pt x="4034" y="3883"/>
                    <a:pt x="4071" y="3876"/>
                    <a:pt x="4105" y="3876"/>
                  </a:cubicBezTo>
                  <a:cubicBezTo>
                    <a:pt x="4206" y="3876"/>
                    <a:pt x="4276" y="3943"/>
                    <a:pt x="4365" y="4019"/>
                  </a:cubicBezTo>
                  <a:cubicBezTo>
                    <a:pt x="4416" y="4053"/>
                    <a:pt x="4467" y="4104"/>
                    <a:pt x="4535" y="4138"/>
                  </a:cubicBezTo>
                  <a:cubicBezTo>
                    <a:pt x="4484" y="4257"/>
                    <a:pt x="4518" y="4376"/>
                    <a:pt x="4637" y="4444"/>
                  </a:cubicBezTo>
                  <a:cubicBezTo>
                    <a:pt x="4654" y="4461"/>
                    <a:pt x="4688" y="4461"/>
                    <a:pt x="4705" y="4478"/>
                  </a:cubicBezTo>
                  <a:cubicBezTo>
                    <a:pt x="4603" y="4563"/>
                    <a:pt x="4569" y="4750"/>
                    <a:pt x="4569" y="4852"/>
                  </a:cubicBezTo>
                  <a:cubicBezTo>
                    <a:pt x="4586" y="4903"/>
                    <a:pt x="4586" y="4954"/>
                    <a:pt x="4603" y="5005"/>
                  </a:cubicBezTo>
                  <a:cubicBezTo>
                    <a:pt x="4578" y="4995"/>
                    <a:pt x="4553" y="4990"/>
                    <a:pt x="4527" y="4990"/>
                  </a:cubicBezTo>
                  <a:cubicBezTo>
                    <a:pt x="4376" y="4990"/>
                    <a:pt x="4217" y="5141"/>
                    <a:pt x="4144" y="5243"/>
                  </a:cubicBezTo>
                  <a:cubicBezTo>
                    <a:pt x="4076" y="5345"/>
                    <a:pt x="4009" y="5481"/>
                    <a:pt x="3992" y="5634"/>
                  </a:cubicBezTo>
                  <a:cubicBezTo>
                    <a:pt x="3936" y="5606"/>
                    <a:pt x="3878" y="5593"/>
                    <a:pt x="3821" y="5593"/>
                  </a:cubicBezTo>
                  <a:cubicBezTo>
                    <a:pt x="3666" y="5593"/>
                    <a:pt x="3513" y="5684"/>
                    <a:pt x="3414" y="5821"/>
                  </a:cubicBezTo>
                  <a:cubicBezTo>
                    <a:pt x="3346" y="5923"/>
                    <a:pt x="3312" y="6024"/>
                    <a:pt x="3312" y="6126"/>
                  </a:cubicBezTo>
                  <a:cubicBezTo>
                    <a:pt x="3292" y="6122"/>
                    <a:pt x="3272" y="6120"/>
                    <a:pt x="3253" y="6120"/>
                  </a:cubicBezTo>
                  <a:cubicBezTo>
                    <a:pt x="3047" y="6120"/>
                    <a:pt x="2828" y="6345"/>
                    <a:pt x="2751" y="6500"/>
                  </a:cubicBezTo>
                  <a:cubicBezTo>
                    <a:pt x="2717" y="6534"/>
                    <a:pt x="2700" y="6585"/>
                    <a:pt x="2683" y="6636"/>
                  </a:cubicBezTo>
                  <a:cubicBezTo>
                    <a:pt x="2343" y="6704"/>
                    <a:pt x="2088" y="7061"/>
                    <a:pt x="2105" y="7401"/>
                  </a:cubicBezTo>
                  <a:cubicBezTo>
                    <a:pt x="2105" y="7469"/>
                    <a:pt x="2122" y="7520"/>
                    <a:pt x="2156" y="7571"/>
                  </a:cubicBezTo>
                  <a:cubicBezTo>
                    <a:pt x="1918" y="7656"/>
                    <a:pt x="1714" y="7860"/>
                    <a:pt x="1765" y="8132"/>
                  </a:cubicBezTo>
                  <a:cubicBezTo>
                    <a:pt x="1799" y="8268"/>
                    <a:pt x="1867" y="8387"/>
                    <a:pt x="1969" y="8472"/>
                  </a:cubicBezTo>
                  <a:cubicBezTo>
                    <a:pt x="1850" y="8472"/>
                    <a:pt x="1748" y="8557"/>
                    <a:pt x="1680" y="8659"/>
                  </a:cubicBezTo>
                  <a:cubicBezTo>
                    <a:pt x="1578" y="8795"/>
                    <a:pt x="1595" y="8982"/>
                    <a:pt x="1663" y="9135"/>
                  </a:cubicBezTo>
                  <a:cubicBezTo>
                    <a:pt x="1697" y="9220"/>
                    <a:pt x="1765" y="9288"/>
                    <a:pt x="1833" y="9339"/>
                  </a:cubicBezTo>
                  <a:cubicBezTo>
                    <a:pt x="1833" y="9339"/>
                    <a:pt x="1816" y="9356"/>
                    <a:pt x="1799" y="9356"/>
                  </a:cubicBezTo>
                  <a:cubicBezTo>
                    <a:pt x="1714" y="9424"/>
                    <a:pt x="1663" y="9509"/>
                    <a:pt x="1629" y="9610"/>
                  </a:cubicBezTo>
                  <a:cubicBezTo>
                    <a:pt x="1612" y="9729"/>
                    <a:pt x="1629" y="9882"/>
                    <a:pt x="1714" y="9984"/>
                  </a:cubicBezTo>
                  <a:cubicBezTo>
                    <a:pt x="1504" y="9945"/>
                    <a:pt x="1283" y="9905"/>
                    <a:pt x="1052" y="9905"/>
                  </a:cubicBezTo>
                  <a:cubicBezTo>
                    <a:pt x="984" y="9905"/>
                    <a:pt x="916" y="9909"/>
                    <a:pt x="847" y="9916"/>
                  </a:cubicBezTo>
                  <a:cubicBezTo>
                    <a:pt x="830" y="9916"/>
                    <a:pt x="830" y="9933"/>
                    <a:pt x="847" y="9950"/>
                  </a:cubicBezTo>
                  <a:cubicBezTo>
                    <a:pt x="1187" y="10069"/>
                    <a:pt x="1612" y="10188"/>
                    <a:pt x="1969" y="10222"/>
                  </a:cubicBezTo>
                  <a:cubicBezTo>
                    <a:pt x="2005" y="10226"/>
                    <a:pt x="2041" y="10228"/>
                    <a:pt x="2076" y="10228"/>
                  </a:cubicBezTo>
                  <a:cubicBezTo>
                    <a:pt x="2367" y="10228"/>
                    <a:pt x="2612" y="10109"/>
                    <a:pt x="2870" y="10018"/>
                  </a:cubicBezTo>
                  <a:cubicBezTo>
                    <a:pt x="2903" y="10046"/>
                    <a:pt x="2938" y="10057"/>
                    <a:pt x="2970" y="10057"/>
                  </a:cubicBezTo>
                  <a:cubicBezTo>
                    <a:pt x="3038" y="10057"/>
                    <a:pt x="3096" y="10008"/>
                    <a:pt x="3108" y="9950"/>
                  </a:cubicBezTo>
                  <a:cubicBezTo>
                    <a:pt x="3193" y="9916"/>
                    <a:pt x="3261" y="9899"/>
                    <a:pt x="3346" y="9899"/>
                  </a:cubicBezTo>
                  <a:cubicBezTo>
                    <a:pt x="3363" y="9898"/>
                    <a:pt x="3380" y="9897"/>
                    <a:pt x="3397" y="9897"/>
                  </a:cubicBezTo>
                  <a:cubicBezTo>
                    <a:pt x="3775" y="9897"/>
                    <a:pt x="4195" y="10242"/>
                    <a:pt x="4569" y="10290"/>
                  </a:cubicBezTo>
                  <a:cubicBezTo>
                    <a:pt x="4597" y="10293"/>
                    <a:pt x="4625" y="10295"/>
                    <a:pt x="4652" y="10295"/>
                  </a:cubicBezTo>
                  <a:cubicBezTo>
                    <a:pt x="4772" y="10295"/>
                    <a:pt x="4883" y="10267"/>
                    <a:pt x="4994" y="10239"/>
                  </a:cubicBezTo>
                  <a:cubicBezTo>
                    <a:pt x="5086" y="10224"/>
                    <a:pt x="5262" y="10028"/>
                    <a:pt x="5382" y="10028"/>
                  </a:cubicBezTo>
                  <a:cubicBezTo>
                    <a:pt x="5395" y="10028"/>
                    <a:pt x="5408" y="10030"/>
                    <a:pt x="5419" y="10035"/>
                  </a:cubicBezTo>
                  <a:cubicBezTo>
                    <a:pt x="5432" y="10042"/>
                    <a:pt x="5445" y="10044"/>
                    <a:pt x="5457" y="10044"/>
                  </a:cubicBezTo>
                  <a:cubicBezTo>
                    <a:pt x="5514" y="10044"/>
                    <a:pt x="5563" y="9989"/>
                    <a:pt x="5521" y="9933"/>
                  </a:cubicBezTo>
                  <a:cubicBezTo>
                    <a:pt x="5478" y="9848"/>
                    <a:pt x="5416" y="9810"/>
                    <a:pt x="5341" y="9810"/>
                  </a:cubicBezTo>
                  <a:cubicBezTo>
                    <a:pt x="5297" y="9810"/>
                    <a:pt x="5249" y="9823"/>
                    <a:pt x="5198" y="9848"/>
                  </a:cubicBezTo>
                  <a:cubicBezTo>
                    <a:pt x="5181" y="9865"/>
                    <a:pt x="5164" y="9865"/>
                    <a:pt x="5147" y="9882"/>
                  </a:cubicBezTo>
                  <a:cubicBezTo>
                    <a:pt x="5147" y="9848"/>
                    <a:pt x="5130" y="9814"/>
                    <a:pt x="5096" y="9814"/>
                  </a:cubicBezTo>
                  <a:cubicBezTo>
                    <a:pt x="4892" y="9797"/>
                    <a:pt x="4722" y="9729"/>
                    <a:pt x="4603" y="9627"/>
                  </a:cubicBezTo>
                  <a:cubicBezTo>
                    <a:pt x="4637" y="9610"/>
                    <a:pt x="4654" y="9593"/>
                    <a:pt x="4671" y="9542"/>
                  </a:cubicBezTo>
                  <a:cubicBezTo>
                    <a:pt x="4688" y="9373"/>
                    <a:pt x="4943" y="9339"/>
                    <a:pt x="5079" y="9271"/>
                  </a:cubicBezTo>
                  <a:cubicBezTo>
                    <a:pt x="5147" y="9237"/>
                    <a:pt x="5147" y="9135"/>
                    <a:pt x="5096" y="9084"/>
                  </a:cubicBezTo>
                  <a:cubicBezTo>
                    <a:pt x="4936" y="8937"/>
                    <a:pt x="4671" y="8748"/>
                    <a:pt x="4433" y="8748"/>
                  </a:cubicBezTo>
                  <a:cubicBezTo>
                    <a:pt x="4368" y="8748"/>
                    <a:pt x="4305" y="8762"/>
                    <a:pt x="4246" y="8795"/>
                  </a:cubicBezTo>
                  <a:cubicBezTo>
                    <a:pt x="4337" y="8704"/>
                    <a:pt x="4428" y="8583"/>
                    <a:pt x="4533" y="8583"/>
                  </a:cubicBezTo>
                  <a:cubicBezTo>
                    <a:pt x="4586" y="8583"/>
                    <a:pt x="4643" y="8613"/>
                    <a:pt x="4705" y="8693"/>
                  </a:cubicBezTo>
                  <a:cubicBezTo>
                    <a:pt x="4724" y="8712"/>
                    <a:pt x="4753" y="8721"/>
                    <a:pt x="4781" y="8721"/>
                  </a:cubicBezTo>
                  <a:cubicBezTo>
                    <a:pt x="4829" y="8721"/>
                    <a:pt x="4875" y="8695"/>
                    <a:pt x="4875" y="8642"/>
                  </a:cubicBezTo>
                  <a:cubicBezTo>
                    <a:pt x="4943" y="8234"/>
                    <a:pt x="4739" y="7911"/>
                    <a:pt x="4365" y="7775"/>
                  </a:cubicBezTo>
                  <a:cubicBezTo>
                    <a:pt x="4450" y="7706"/>
                    <a:pt x="4578" y="7672"/>
                    <a:pt x="4709" y="7672"/>
                  </a:cubicBezTo>
                  <a:cubicBezTo>
                    <a:pt x="4868" y="7672"/>
                    <a:pt x="5029" y="7723"/>
                    <a:pt x="5113" y="7826"/>
                  </a:cubicBezTo>
                  <a:cubicBezTo>
                    <a:pt x="5139" y="7843"/>
                    <a:pt x="5168" y="7851"/>
                    <a:pt x="5196" y="7851"/>
                  </a:cubicBezTo>
                  <a:cubicBezTo>
                    <a:pt x="5224" y="7851"/>
                    <a:pt x="5249" y="7843"/>
                    <a:pt x="5266" y="7826"/>
                  </a:cubicBezTo>
                  <a:cubicBezTo>
                    <a:pt x="5504" y="7554"/>
                    <a:pt x="5521" y="7078"/>
                    <a:pt x="5249" y="6857"/>
                  </a:cubicBezTo>
                  <a:cubicBezTo>
                    <a:pt x="5277" y="6850"/>
                    <a:pt x="5305" y="6846"/>
                    <a:pt x="5335" y="6846"/>
                  </a:cubicBezTo>
                  <a:cubicBezTo>
                    <a:pt x="5376" y="6846"/>
                    <a:pt x="5420" y="6854"/>
                    <a:pt x="5470" y="6874"/>
                  </a:cubicBezTo>
                  <a:cubicBezTo>
                    <a:pt x="5606" y="6908"/>
                    <a:pt x="5793" y="7027"/>
                    <a:pt x="5861" y="7163"/>
                  </a:cubicBezTo>
                  <a:cubicBezTo>
                    <a:pt x="5872" y="7208"/>
                    <a:pt x="5914" y="7239"/>
                    <a:pt x="5960" y="7239"/>
                  </a:cubicBezTo>
                  <a:cubicBezTo>
                    <a:pt x="5984" y="7239"/>
                    <a:pt x="6008" y="7231"/>
                    <a:pt x="6031" y="7214"/>
                  </a:cubicBezTo>
                  <a:cubicBezTo>
                    <a:pt x="6184" y="7027"/>
                    <a:pt x="6303" y="6840"/>
                    <a:pt x="6320" y="6602"/>
                  </a:cubicBezTo>
                  <a:cubicBezTo>
                    <a:pt x="6320" y="6381"/>
                    <a:pt x="6150" y="6228"/>
                    <a:pt x="6065" y="6058"/>
                  </a:cubicBezTo>
                  <a:lnTo>
                    <a:pt x="6065" y="6058"/>
                  </a:lnTo>
                  <a:cubicBezTo>
                    <a:pt x="6082" y="6075"/>
                    <a:pt x="6099" y="6075"/>
                    <a:pt x="6133" y="6075"/>
                  </a:cubicBezTo>
                  <a:cubicBezTo>
                    <a:pt x="6178" y="6057"/>
                    <a:pt x="6222" y="6048"/>
                    <a:pt x="6263" y="6048"/>
                  </a:cubicBezTo>
                  <a:cubicBezTo>
                    <a:pt x="6406" y="6048"/>
                    <a:pt x="6514" y="6155"/>
                    <a:pt x="6541" y="6313"/>
                  </a:cubicBezTo>
                  <a:cubicBezTo>
                    <a:pt x="6550" y="6360"/>
                    <a:pt x="6595" y="6386"/>
                    <a:pt x="6640" y="6386"/>
                  </a:cubicBezTo>
                  <a:cubicBezTo>
                    <a:pt x="6676" y="6386"/>
                    <a:pt x="6712" y="6369"/>
                    <a:pt x="6728" y="6330"/>
                  </a:cubicBezTo>
                  <a:cubicBezTo>
                    <a:pt x="6881" y="6092"/>
                    <a:pt x="7102" y="5889"/>
                    <a:pt x="7102" y="5583"/>
                  </a:cubicBezTo>
                  <a:cubicBezTo>
                    <a:pt x="7102" y="5362"/>
                    <a:pt x="6932" y="5073"/>
                    <a:pt x="6762" y="4886"/>
                  </a:cubicBezTo>
                  <a:cubicBezTo>
                    <a:pt x="6791" y="4877"/>
                    <a:pt x="6824" y="4873"/>
                    <a:pt x="6858" y="4873"/>
                  </a:cubicBezTo>
                  <a:cubicBezTo>
                    <a:pt x="6960" y="4873"/>
                    <a:pt x="7072" y="4911"/>
                    <a:pt x="7136" y="4988"/>
                  </a:cubicBezTo>
                  <a:cubicBezTo>
                    <a:pt x="7154" y="5015"/>
                    <a:pt x="7191" y="5033"/>
                    <a:pt x="7228" y="5033"/>
                  </a:cubicBezTo>
                  <a:cubicBezTo>
                    <a:pt x="7259" y="5033"/>
                    <a:pt x="7290" y="5019"/>
                    <a:pt x="7306" y="4988"/>
                  </a:cubicBezTo>
                  <a:cubicBezTo>
                    <a:pt x="7425" y="4733"/>
                    <a:pt x="7459" y="4495"/>
                    <a:pt x="7323" y="4223"/>
                  </a:cubicBezTo>
                  <a:cubicBezTo>
                    <a:pt x="7170" y="3917"/>
                    <a:pt x="6796" y="3849"/>
                    <a:pt x="6592" y="3560"/>
                  </a:cubicBezTo>
                  <a:cubicBezTo>
                    <a:pt x="6671" y="3531"/>
                    <a:pt x="6744" y="3512"/>
                    <a:pt x="6825" y="3512"/>
                  </a:cubicBezTo>
                  <a:cubicBezTo>
                    <a:pt x="6883" y="3512"/>
                    <a:pt x="6945" y="3522"/>
                    <a:pt x="7017" y="3543"/>
                  </a:cubicBezTo>
                  <a:cubicBezTo>
                    <a:pt x="7030" y="3548"/>
                    <a:pt x="7043" y="3551"/>
                    <a:pt x="7055" y="3551"/>
                  </a:cubicBezTo>
                  <a:cubicBezTo>
                    <a:pt x="7121" y="3551"/>
                    <a:pt x="7167" y="3479"/>
                    <a:pt x="7153" y="3407"/>
                  </a:cubicBezTo>
                  <a:cubicBezTo>
                    <a:pt x="7068" y="3033"/>
                    <a:pt x="6830" y="2795"/>
                    <a:pt x="6473" y="2676"/>
                  </a:cubicBezTo>
                  <a:cubicBezTo>
                    <a:pt x="6357" y="2638"/>
                    <a:pt x="6238" y="2627"/>
                    <a:pt x="6116" y="2627"/>
                  </a:cubicBezTo>
                  <a:cubicBezTo>
                    <a:pt x="5971" y="2627"/>
                    <a:pt x="5822" y="2642"/>
                    <a:pt x="5674" y="2642"/>
                  </a:cubicBezTo>
                  <a:cubicBezTo>
                    <a:pt x="5555" y="2574"/>
                    <a:pt x="5419" y="2540"/>
                    <a:pt x="5283" y="2540"/>
                  </a:cubicBezTo>
                  <a:cubicBezTo>
                    <a:pt x="5606" y="2337"/>
                    <a:pt x="5946" y="2167"/>
                    <a:pt x="6252" y="1980"/>
                  </a:cubicBezTo>
                  <a:cubicBezTo>
                    <a:pt x="6592" y="1776"/>
                    <a:pt x="6915" y="1538"/>
                    <a:pt x="7255" y="1300"/>
                  </a:cubicBezTo>
                  <a:cubicBezTo>
                    <a:pt x="7628" y="1045"/>
                    <a:pt x="8155" y="688"/>
                    <a:pt x="8019" y="144"/>
                  </a:cubicBezTo>
                  <a:cubicBezTo>
                    <a:pt x="7993" y="38"/>
                    <a:pt x="7930" y="0"/>
                    <a:pt x="785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7"/>
            <p:cNvSpPr/>
            <p:nvPr/>
          </p:nvSpPr>
          <p:spPr>
            <a:xfrm>
              <a:off x="3340475" y="1524450"/>
              <a:ext cx="54850" cy="12275"/>
            </a:xfrm>
            <a:custGeom>
              <a:avLst/>
              <a:gdLst/>
              <a:ahLst/>
              <a:cxnLst/>
              <a:rect l="l" t="t" r="r" b="b"/>
              <a:pathLst>
                <a:path w="2194" h="491" extrusionOk="0">
                  <a:moveTo>
                    <a:pt x="857" y="0"/>
                  </a:moveTo>
                  <a:cubicBezTo>
                    <a:pt x="584" y="0"/>
                    <a:pt x="274" y="176"/>
                    <a:pt x="35" y="246"/>
                  </a:cubicBezTo>
                  <a:cubicBezTo>
                    <a:pt x="1" y="246"/>
                    <a:pt x="1" y="297"/>
                    <a:pt x="35" y="314"/>
                  </a:cubicBezTo>
                  <a:cubicBezTo>
                    <a:pt x="87" y="327"/>
                    <a:pt x="129" y="333"/>
                    <a:pt x="170" y="333"/>
                  </a:cubicBezTo>
                  <a:cubicBezTo>
                    <a:pt x="235" y="333"/>
                    <a:pt x="297" y="318"/>
                    <a:pt x="392" y="297"/>
                  </a:cubicBezTo>
                  <a:cubicBezTo>
                    <a:pt x="579" y="228"/>
                    <a:pt x="726" y="171"/>
                    <a:pt x="882" y="171"/>
                  </a:cubicBezTo>
                  <a:cubicBezTo>
                    <a:pt x="996" y="171"/>
                    <a:pt x="1115" y="201"/>
                    <a:pt x="1259" y="280"/>
                  </a:cubicBezTo>
                  <a:cubicBezTo>
                    <a:pt x="1469" y="385"/>
                    <a:pt x="1647" y="491"/>
                    <a:pt x="1843" y="491"/>
                  </a:cubicBezTo>
                  <a:cubicBezTo>
                    <a:pt x="1932" y="491"/>
                    <a:pt x="2025" y="469"/>
                    <a:pt x="2125" y="416"/>
                  </a:cubicBezTo>
                  <a:cubicBezTo>
                    <a:pt x="2193" y="382"/>
                    <a:pt x="2159" y="280"/>
                    <a:pt x="2091" y="280"/>
                  </a:cubicBezTo>
                  <a:cubicBezTo>
                    <a:pt x="2017" y="285"/>
                    <a:pt x="1951" y="289"/>
                    <a:pt x="1887" y="289"/>
                  </a:cubicBezTo>
                  <a:cubicBezTo>
                    <a:pt x="1732" y="289"/>
                    <a:pt x="1597" y="268"/>
                    <a:pt x="1429" y="195"/>
                  </a:cubicBezTo>
                  <a:cubicBezTo>
                    <a:pt x="1293" y="127"/>
                    <a:pt x="1157" y="76"/>
                    <a:pt x="1021" y="25"/>
                  </a:cubicBezTo>
                  <a:cubicBezTo>
                    <a:pt x="968" y="8"/>
                    <a:pt x="913" y="0"/>
                    <a:pt x="85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7"/>
            <p:cNvSpPr/>
            <p:nvPr/>
          </p:nvSpPr>
          <p:spPr>
            <a:xfrm>
              <a:off x="3471750" y="1525025"/>
              <a:ext cx="30225" cy="11925"/>
            </a:xfrm>
            <a:custGeom>
              <a:avLst/>
              <a:gdLst/>
              <a:ahLst/>
              <a:cxnLst/>
              <a:rect l="l" t="t" r="r" b="b"/>
              <a:pathLst>
                <a:path w="1209" h="477" extrusionOk="0">
                  <a:moveTo>
                    <a:pt x="902" y="0"/>
                  </a:moveTo>
                  <a:cubicBezTo>
                    <a:pt x="617" y="0"/>
                    <a:pt x="267" y="171"/>
                    <a:pt x="86" y="291"/>
                  </a:cubicBezTo>
                  <a:cubicBezTo>
                    <a:pt x="1" y="348"/>
                    <a:pt x="47" y="477"/>
                    <a:pt x="134" y="477"/>
                  </a:cubicBezTo>
                  <a:cubicBezTo>
                    <a:pt x="151" y="477"/>
                    <a:pt x="169" y="472"/>
                    <a:pt x="188" y="461"/>
                  </a:cubicBezTo>
                  <a:cubicBezTo>
                    <a:pt x="358" y="376"/>
                    <a:pt x="494" y="240"/>
                    <a:pt x="681" y="172"/>
                  </a:cubicBezTo>
                  <a:cubicBezTo>
                    <a:pt x="749" y="145"/>
                    <a:pt x="820" y="140"/>
                    <a:pt x="891" y="140"/>
                  </a:cubicBezTo>
                  <a:cubicBezTo>
                    <a:pt x="939" y="140"/>
                    <a:pt x="986" y="142"/>
                    <a:pt x="1034" y="142"/>
                  </a:cubicBezTo>
                  <a:cubicBezTo>
                    <a:pt x="1093" y="142"/>
                    <a:pt x="1151" y="138"/>
                    <a:pt x="1208" y="121"/>
                  </a:cubicBezTo>
                  <a:cubicBezTo>
                    <a:pt x="1208" y="121"/>
                    <a:pt x="1208" y="121"/>
                    <a:pt x="1208" y="104"/>
                  </a:cubicBezTo>
                  <a:cubicBezTo>
                    <a:pt x="1128" y="29"/>
                    <a:pt x="1021" y="0"/>
                    <a:pt x="90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7"/>
            <p:cNvSpPr/>
            <p:nvPr/>
          </p:nvSpPr>
          <p:spPr>
            <a:xfrm>
              <a:off x="3409750" y="1530450"/>
              <a:ext cx="47900" cy="11425"/>
            </a:xfrm>
            <a:custGeom>
              <a:avLst/>
              <a:gdLst/>
              <a:ahLst/>
              <a:cxnLst/>
              <a:rect l="l" t="t" r="r" b="b"/>
              <a:pathLst>
                <a:path w="1916" h="457" extrusionOk="0">
                  <a:moveTo>
                    <a:pt x="460" y="0"/>
                  </a:moveTo>
                  <a:cubicBezTo>
                    <a:pt x="292" y="0"/>
                    <a:pt x="126" y="51"/>
                    <a:pt x="17" y="193"/>
                  </a:cubicBezTo>
                  <a:cubicBezTo>
                    <a:pt x="0" y="227"/>
                    <a:pt x="34" y="261"/>
                    <a:pt x="68" y="261"/>
                  </a:cubicBezTo>
                  <a:cubicBezTo>
                    <a:pt x="223" y="196"/>
                    <a:pt x="339" y="142"/>
                    <a:pt x="483" y="142"/>
                  </a:cubicBezTo>
                  <a:cubicBezTo>
                    <a:pt x="528" y="142"/>
                    <a:pt x="576" y="147"/>
                    <a:pt x="629" y="159"/>
                  </a:cubicBezTo>
                  <a:cubicBezTo>
                    <a:pt x="799" y="193"/>
                    <a:pt x="969" y="278"/>
                    <a:pt x="1139" y="346"/>
                  </a:cubicBezTo>
                  <a:cubicBezTo>
                    <a:pt x="1274" y="404"/>
                    <a:pt x="1421" y="457"/>
                    <a:pt x="1563" y="457"/>
                  </a:cubicBezTo>
                  <a:cubicBezTo>
                    <a:pt x="1670" y="457"/>
                    <a:pt x="1774" y="427"/>
                    <a:pt x="1870" y="346"/>
                  </a:cubicBezTo>
                  <a:cubicBezTo>
                    <a:pt x="1915" y="316"/>
                    <a:pt x="1879" y="258"/>
                    <a:pt x="1835" y="258"/>
                  </a:cubicBezTo>
                  <a:cubicBezTo>
                    <a:pt x="1830" y="258"/>
                    <a:pt x="1824" y="259"/>
                    <a:pt x="1819" y="261"/>
                  </a:cubicBezTo>
                  <a:cubicBezTo>
                    <a:pt x="1732" y="293"/>
                    <a:pt x="1652" y="307"/>
                    <a:pt x="1574" y="307"/>
                  </a:cubicBezTo>
                  <a:cubicBezTo>
                    <a:pt x="1284" y="307"/>
                    <a:pt x="1039" y="121"/>
                    <a:pt x="731" y="40"/>
                  </a:cubicBezTo>
                  <a:cubicBezTo>
                    <a:pt x="646" y="16"/>
                    <a:pt x="552" y="0"/>
                    <a:pt x="46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7"/>
            <p:cNvSpPr/>
            <p:nvPr/>
          </p:nvSpPr>
          <p:spPr>
            <a:xfrm>
              <a:off x="3648675" y="1531650"/>
              <a:ext cx="34150" cy="4825"/>
            </a:xfrm>
            <a:custGeom>
              <a:avLst/>
              <a:gdLst/>
              <a:ahLst/>
              <a:cxnLst/>
              <a:rect l="l" t="t" r="r" b="b"/>
              <a:pathLst>
                <a:path w="1366" h="193" extrusionOk="0">
                  <a:moveTo>
                    <a:pt x="298" y="1"/>
                  </a:moveTo>
                  <a:cubicBezTo>
                    <a:pt x="199" y="1"/>
                    <a:pt x="101" y="22"/>
                    <a:pt x="28" y="94"/>
                  </a:cubicBezTo>
                  <a:cubicBezTo>
                    <a:pt x="1" y="122"/>
                    <a:pt x="29" y="171"/>
                    <a:pt x="68" y="171"/>
                  </a:cubicBezTo>
                  <a:cubicBezTo>
                    <a:pt x="77" y="171"/>
                    <a:pt x="87" y="169"/>
                    <a:pt x="96" y="162"/>
                  </a:cubicBezTo>
                  <a:cubicBezTo>
                    <a:pt x="174" y="126"/>
                    <a:pt x="245" y="114"/>
                    <a:pt x="315" y="114"/>
                  </a:cubicBezTo>
                  <a:cubicBezTo>
                    <a:pt x="443" y="114"/>
                    <a:pt x="565" y="157"/>
                    <a:pt x="708" y="179"/>
                  </a:cubicBezTo>
                  <a:cubicBezTo>
                    <a:pt x="772" y="188"/>
                    <a:pt x="830" y="192"/>
                    <a:pt x="884" y="192"/>
                  </a:cubicBezTo>
                  <a:cubicBezTo>
                    <a:pt x="1033" y="192"/>
                    <a:pt x="1158" y="161"/>
                    <a:pt x="1320" y="111"/>
                  </a:cubicBezTo>
                  <a:cubicBezTo>
                    <a:pt x="1365" y="96"/>
                    <a:pt x="1357" y="40"/>
                    <a:pt x="1318" y="40"/>
                  </a:cubicBezTo>
                  <a:cubicBezTo>
                    <a:pt x="1314" y="40"/>
                    <a:pt x="1309" y="41"/>
                    <a:pt x="1303" y="43"/>
                  </a:cubicBezTo>
                  <a:cubicBezTo>
                    <a:pt x="1210" y="72"/>
                    <a:pt x="1108" y="83"/>
                    <a:pt x="1004" y="83"/>
                  </a:cubicBezTo>
                  <a:cubicBezTo>
                    <a:pt x="806" y="83"/>
                    <a:pt x="598" y="43"/>
                    <a:pt x="419" y="9"/>
                  </a:cubicBezTo>
                  <a:cubicBezTo>
                    <a:pt x="380" y="4"/>
                    <a:pt x="339" y="1"/>
                    <a:pt x="29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7"/>
            <p:cNvSpPr/>
            <p:nvPr/>
          </p:nvSpPr>
          <p:spPr>
            <a:xfrm>
              <a:off x="3546550" y="1530325"/>
              <a:ext cx="92550" cy="13500"/>
            </a:xfrm>
            <a:custGeom>
              <a:avLst/>
              <a:gdLst/>
              <a:ahLst/>
              <a:cxnLst/>
              <a:rect l="l" t="t" r="r" b="b"/>
              <a:pathLst>
                <a:path w="3702" h="540" extrusionOk="0">
                  <a:moveTo>
                    <a:pt x="1367" y="0"/>
                  </a:moveTo>
                  <a:cubicBezTo>
                    <a:pt x="1245" y="0"/>
                    <a:pt x="1122" y="18"/>
                    <a:pt x="1003" y="45"/>
                  </a:cubicBezTo>
                  <a:cubicBezTo>
                    <a:pt x="901" y="79"/>
                    <a:pt x="680" y="198"/>
                    <a:pt x="612" y="232"/>
                  </a:cubicBezTo>
                  <a:cubicBezTo>
                    <a:pt x="476" y="283"/>
                    <a:pt x="238" y="249"/>
                    <a:pt x="86" y="283"/>
                  </a:cubicBezTo>
                  <a:cubicBezTo>
                    <a:pt x="1" y="300"/>
                    <a:pt x="1" y="436"/>
                    <a:pt x="86" y="453"/>
                  </a:cubicBezTo>
                  <a:cubicBezTo>
                    <a:pt x="178" y="476"/>
                    <a:pt x="266" y="485"/>
                    <a:pt x="354" y="485"/>
                  </a:cubicBezTo>
                  <a:cubicBezTo>
                    <a:pt x="462" y="485"/>
                    <a:pt x="568" y="472"/>
                    <a:pt x="680" y="453"/>
                  </a:cubicBezTo>
                  <a:cubicBezTo>
                    <a:pt x="748" y="453"/>
                    <a:pt x="1037" y="300"/>
                    <a:pt x="1071" y="283"/>
                  </a:cubicBezTo>
                  <a:cubicBezTo>
                    <a:pt x="1160" y="244"/>
                    <a:pt x="1253" y="229"/>
                    <a:pt x="1346" y="229"/>
                  </a:cubicBezTo>
                  <a:cubicBezTo>
                    <a:pt x="1539" y="229"/>
                    <a:pt x="1738" y="294"/>
                    <a:pt x="1921" y="351"/>
                  </a:cubicBezTo>
                  <a:cubicBezTo>
                    <a:pt x="2191" y="431"/>
                    <a:pt x="2402" y="540"/>
                    <a:pt x="2678" y="540"/>
                  </a:cubicBezTo>
                  <a:cubicBezTo>
                    <a:pt x="2697" y="540"/>
                    <a:pt x="2717" y="539"/>
                    <a:pt x="2737" y="538"/>
                  </a:cubicBezTo>
                  <a:cubicBezTo>
                    <a:pt x="3060" y="538"/>
                    <a:pt x="3349" y="351"/>
                    <a:pt x="3655" y="283"/>
                  </a:cubicBezTo>
                  <a:cubicBezTo>
                    <a:pt x="3702" y="283"/>
                    <a:pt x="3691" y="196"/>
                    <a:pt x="3649" y="196"/>
                  </a:cubicBezTo>
                  <a:cubicBezTo>
                    <a:pt x="3645" y="196"/>
                    <a:pt x="3641" y="197"/>
                    <a:pt x="3638" y="198"/>
                  </a:cubicBezTo>
                  <a:cubicBezTo>
                    <a:pt x="3366" y="215"/>
                    <a:pt x="3145" y="300"/>
                    <a:pt x="2873" y="368"/>
                  </a:cubicBezTo>
                  <a:cubicBezTo>
                    <a:pt x="2811" y="386"/>
                    <a:pt x="2749" y="394"/>
                    <a:pt x="2688" y="394"/>
                  </a:cubicBezTo>
                  <a:cubicBezTo>
                    <a:pt x="2342" y="394"/>
                    <a:pt x="2000" y="146"/>
                    <a:pt x="1683" y="45"/>
                  </a:cubicBezTo>
                  <a:cubicBezTo>
                    <a:pt x="1580" y="14"/>
                    <a:pt x="1474" y="0"/>
                    <a:pt x="136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7"/>
            <p:cNvSpPr/>
            <p:nvPr/>
          </p:nvSpPr>
          <p:spPr>
            <a:xfrm>
              <a:off x="3832075" y="1527525"/>
              <a:ext cx="79775" cy="11175"/>
            </a:xfrm>
            <a:custGeom>
              <a:avLst/>
              <a:gdLst/>
              <a:ahLst/>
              <a:cxnLst/>
              <a:rect l="l" t="t" r="r" b="b"/>
              <a:pathLst>
                <a:path w="3191" h="447" extrusionOk="0">
                  <a:moveTo>
                    <a:pt x="3125" y="1"/>
                  </a:moveTo>
                  <a:cubicBezTo>
                    <a:pt x="3120" y="1"/>
                    <a:pt x="3115" y="2"/>
                    <a:pt x="3110" y="4"/>
                  </a:cubicBezTo>
                  <a:cubicBezTo>
                    <a:pt x="2819" y="170"/>
                    <a:pt x="2477" y="246"/>
                    <a:pt x="2136" y="246"/>
                  </a:cubicBezTo>
                  <a:cubicBezTo>
                    <a:pt x="1881" y="246"/>
                    <a:pt x="1627" y="203"/>
                    <a:pt x="1394" y="123"/>
                  </a:cubicBezTo>
                  <a:cubicBezTo>
                    <a:pt x="1243" y="67"/>
                    <a:pt x="1086" y="41"/>
                    <a:pt x="930" y="41"/>
                  </a:cubicBezTo>
                  <a:cubicBezTo>
                    <a:pt x="614" y="41"/>
                    <a:pt x="302" y="150"/>
                    <a:pt x="51" y="344"/>
                  </a:cubicBezTo>
                  <a:cubicBezTo>
                    <a:pt x="0" y="378"/>
                    <a:pt x="34" y="446"/>
                    <a:pt x="85" y="446"/>
                  </a:cubicBezTo>
                  <a:cubicBezTo>
                    <a:pt x="410" y="404"/>
                    <a:pt x="688" y="256"/>
                    <a:pt x="1007" y="256"/>
                  </a:cubicBezTo>
                  <a:cubicBezTo>
                    <a:pt x="1072" y="256"/>
                    <a:pt x="1138" y="262"/>
                    <a:pt x="1207" y="276"/>
                  </a:cubicBezTo>
                  <a:cubicBezTo>
                    <a:pt x="1445" y="327"/>
                    <a:pt x="1649" y="395"/>
                    <a:pt x="1904" y="412"/>
                  </a:cubicBezTo>
                  <a:cubicBezTo>
                    <a:pt x="1968" y="417"/>
                    <a:pt x="2034" y="420"/>
                    <a:pt x="2102" y="420"/>
                  </a:cubicBezTo>
                  <a:cubicBezTo>
                    <a:pt x="2479" y="420"/>
                    <a:pt x="2887" y="332"/>
                    <a:pt x="3161" y="72"/>
                  </a:cubicBezTo>
                  <a:cubicBezTo>
                    <a:pt x="3191" y="43"/>
                    <a:pt x="3157" y="1"/>
                    <a:pt x="312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7"/>
            <p:cNvSpPr/>
            <p:nvPr/>
          </p:nvSpPr>
          <p:spPr>
            <a:xfrm>
              <a:off x="3762825" y="1532175"/>
              <a:ext cx="56525" cy="9500"/>
            </a:xfrm>
            <a:custGeom>
              <a:avLst/>
              <a:gdLst/>
              <a:ahLst/>
              <a:cxnLst/>
              <a:rect l="l" t="t" r="r" b="b"/>
              <a:pathLst>
                <a:path w="2261" h="380" extrusionOk="0">
                  <a:moveTo>
                    <a:pt x="1026" y="0"/>
                  </a:moveTo>
                  <a:cubicBezTo>
                    <a:pt x="718" y="0"/>
                    <a:pt x="346" y="136"/>
                    <a:pt x="85" y="243"/>
                  </a:cubicBezTo>
                  <a:cubicBezTo>
                    <a:pt x="17" y="260"/>
                    <a:pt x="0" y="362"/>
                    <a:pt x="85" y="362"/>
                  </a:cubicBezTo>
                  <a:cubicBezTo>
                    <a:pt x="133" y="374"/>
                    <a:pt x="181" y="379"/>
                    <a:pt x="229" y="379"/>
                  </a:cubicBezTo>
                  <a:cubicBezTo>
                    <a:pt x="521" y="379"/>
                    <a:pt x="815" y="187"/>
                    <a:pt x="1122" y="158"/>
                  </a:cubicBezTo>
                  <a:cubicBezTo>
                    <a:pt x="1145" y="156"/>
                    <a:pt x="1168" y="155"/>
                    <a:pt x="1191" y="155"/>
                  </a:cubicBezTo>
                  <a:cubicBezTo>
                    <a:pt x="1479" y="155"/>
                    <a:pt x="1715" y="307"/>
                    <a:pt x="1998" y="307"/>
                  </a:cubicBezTo>
                  <a:cubicBezTo>
                    <a:pt x="2065" y="307"/>
                    <a:pt x="2135" y="299"/>
                    <a:pt x="2209" y="277"/>
                  </a:cubicBezTo>
                  <a:cubicBezTo>
                    <a:pt x="2260" y="260"/>
                    <a:pt x="2243" y="209"/>
                    <a:pt x="2209" y="209"/>
                  </a:cubicBezTo>
                  <a:cubicBezTo>
                    <a:pt x="1836" y="175"/>
                    <a:pt x="1496" y="39"/>
                    <a:pt x="1122" y="5"/>
                  </a:cubicBezTo>
                  <a:cubicBezTo>
                    <a:pt x="1091" y="2"/>
                    <a:pt x="1059" y="0"/>
                    <a:pt x="1026"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7"/>
            <p:cNvSpPr/>
            <p:nvPr/>
          </p:nvSpPr>
          <p:spPr>
            <a:xfrm>
              <a:off x="3418250" y="1363000"/>
              <a:ext cx="11475" cy="5800"/>
            </a:xfrm>
            <a:custGeom>
              <a:avLst/>
              <a:gdLst/>
              <a:ahLst/>
              <a:cxnLst/>
              <a:rect l="l" t="t" r="r" b="b"/>
              <a:pathLst>
                <a:path w="459" h="232" extrusionOk="0">
                  <a:moveTo>
                    <a:pt x="361" y="1"/>
                  </a:moveTo>
                  <a:cubicBezTo>
                    <a:pt x="353" y="1"/>
                    <a:pt x="346" y="2"/>
                    <a:pt x="340" y="8"/>
                  </a:cubicBezTo>
                  <a:cubicBezTo>
                    <a:pt x="278" y="60"/>
                    <a:pt x="216" y="99"/>
                    <a:pt x="154" y="99"/>
                  </a:cubicBezTo>
                  <a:cubicBezTo>
                    <a:pt x="114" y="99"/>
                    <a:pt x="74" y="82"/>
                    <a:pt x="34" y="42"/>
                  </a:cubicBezTo>
                  <a:cubicBezTo>
                    <a:pt x="29" y="38"/>
                    <a:pt x="25" y="35"/>
                    <a:pt x="21" y="35"/>
                  </a:cubicBezTo>
                  <a:cubicBezTo>
                    <a:pt x="9" y="35"/>
                    <a:pt x="0" y="51"/>
                    <a:pt x="0" y="76"/>
                  </a:cubicBezTo>
                  <a:cubicBezTo>
                    <a:pt x="17" y="189"/>
                    <a:pt x="89" y="231"/>
                    <a:pt x="172" y="231"/>
                  </a:cubicBezTo>
                  <a:cubicBezTo>
                    <a:pt x="251" y="231"/>
                    <a:pt x="342" y="194"/>
                    <a:pt x="408" y="144"/>
                  </a:cubicBezTo>
                  <a:cubicBezTo>
                    <a:pt x="442" y="127"/>
                    <a:pt x="459" y="93"/>
                    <a:pt x="459" y="59"/>
                  </a:cubicBezTo>
                  <a:cubicBezTo>
                    <a:pt x="442" y="42"/>
                    <a:pt x="442" y="25"/>
                    <a:pt x="408" y="8"/>
                  </a:cubicBezTo>
                  <a:cubicBezTo>
                    <a:pt x="397" y="8"/>
                    <a:pt x="378" y="1"/>
                    <a:pt x="36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7"/>
            <p:cNvSpPr/>
            <p:nvPr/>
          </p:nvSpPr>
          <p:spPr>
            <a:xfrm>
              <a:off x="3415275" y="1378800"/>
              <a:ext cx="12325" cy="9625"/>
            </a:xfrm>
            <a:custGeom>
              <a:avLst/>
              <a:gdLst/>
              <a:ahLst/>
              <a:cxnLst/>
              <a:rect l="l" t="t" r="r" b="b"/>
              <a:pathLst>
                <a:path w="493" h="385" extrusionOk="0">
                  <a:moveTo>
                    <a:pt x="123" y="1"/>
                  </a:moveTo>
                  <a:cubicBezTo>
                    <a:pt x="85" y="1"/>
                    <a:pt x="44" y="25"/>
                    <a:pt x="34" y="56"/>
                  </a:cubicBezTo>
                  <a:cubicBezTo>
                    <a:pt x="0" y="175"/>
                    <a:pt x="51" y="294"/>
                    <a:pt x="136" y="345"/>
                  </a:cubicBezTo>
                  <a:cubicBezTo>
                    <a:pt x="175" y="371"/>
                    <a:pt x="225" y="385"/>
                    <a:pt x="273" y="385"/>
                  </a:cubicBezTo>
                  <a:cubicBezTo>
                    <a:pt x="351" y="385"/>
                    <a:pt x="428" y="350"/>
                    <a:pt x="459" y="277"/>
                  </a:cubicBezTo>
                  <a:cubicBezTo>
                    <a:pt x="493" y="243"/>
                    <a:pt x="476" y="175"/>
                    <a:pt x="425" y="175"/>
                  </a:cubicBezTo>
                  <a:cubicBezTo>
                    <a:pt x="411" y="171"/>
                    <a:pt x="396" y="170"/>
                    <a:pt x="382" y="170"/>
                  </a:cubicBezTo>
                  <a:cubicBezTo>
                    <a:pt x="343" y="170"/>
                    <a:pt x="306" y="180"/>
                    <a:pt x="272" y="180"/>
                  </a:cubicBezTo>
                  <a:cubicBezTo>
                    <a:pt x="260" y="180"/>
                    <a:pt x="249" y="178"/>
                    <a:pt x="238" y="175"/>
                  </a:cubicBezTo>
                  <a:cubicBezTo>
                    <a:pt x="238" y="175"/>
                    <a:pt x="221" y="158"/>
                    <a:pt x="221" y="141"/>
                  </a:cubicBezTo>
                  <a:cubicBezTo>
                    <a:pt x="204" y="107"/>
                    <a:pt x="204" y="73"/>
                    <a:pt x="187" y="39"/>
                  </a:cubicBezTo>
                  <a:cubicBezTo>
                    <a:pt x="173" y="12"/>
                    <a:pt x="149" y="1"/>
                    <a:pt x="12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7"/>
            <p:cNvSpPr/>
            <p:nvPr/>
          </p:nvSpPr>
          <p:spPr>
            <a:xfrm>
              <a:off x="3415275" y="1399500"/>
              <a:ext cx="10200" cy="9700"/>
            </a:xfrm>
            <a:custGeom>
              <a:avLst/>
              <a:gdLst/>
              <a:ahLst/>
              <a:cxnLst/>
              <a:rect l="l" t="t" r="r" b="b"/>
              <a:pathLst>
                <a:path w="408" h="388" extrusionOk="0">
                  <a:moveTo>
                    <a:pt x="111" y="0"/>
                  </a:moveTo>
                  <a:cubicBezTo>
                    <a:pt x="87" y="0"/>
                    <a:pt x="63" y="13"/>
                    <a:pt x="51" y="44"/>
                  </a:cubicBezTo>
                  <a:cubicBezTo>
                    <a:pt x="0" y="129"/>
                    <a:pt x="0" y="214"/>
                    <a:pt x="68" y="299"/>
                  </a:cubicBezTo>
                  <a:cubicBezTo>
                    <a:pt x="110" y="355"/>
                    <a:pt x="199" y="388"/>
                    <a:pt x="277" y="388"/>
                  </a:cubicBezTo>
                  <a:cubicBezTo>
                    <a:pt x="293" y="388"/>
                    <a:pt x="308" y="387"/>
                    <a:pt x="323" y="384"/>
                  </a:cubicBezTo>
                  <a:cubicBezTo>
                    <a:pt x="408" y="367"/>
                    <a:pt x="408" y="265"/>
                    <a:pt x="340" y="231"/>
                  </a:cubicBezTo>
                  <a:cubicBezTo>
                    <a:pt x="306" y="197"/>
                    <a:pt x="255" y="197"/>
                    <a:pt x="204" y="163"/>
                  </a:cubicBezTo>
                  <a:cubicBezTo>
                    <a:pt x="204" y="163"/>
                    <a:pt x="204" y="163"/>
                    <a:pt x="187" y="146"/>
                  </a:cubicBezTo>
                  <a:cubicBezTo>
                    <a:pt x="187" y="129"/>
                    <a:pt x="187" y="129"/>
                    <a:pt x="187" y="95"/>
                  </a:cubicBezTo>
                  <a:cubicBezTo>
                    <a:pt x="198" y="40"/>
                    <a:pt x="153" y="0"/>
                    <a:pt x="111"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7"/>
            <p:cNvSpPr/>
            <p:nvPr/>
          </p:nvSpPr>
          <p:spPr>
            <a:xfrm>
              <a:off x="3402100" y="1401850"/>
              <a:ext cx="10650" cy="9275"/>
            </a:xfrm>
            <a:custGeom>
              <a:avLst/>
              <a:gdLst/>
              <a:ahLst/>
              <a:cxnLst/>
              <a:rect l="l" t="t" r="r" b="b"/>
              <a:pathLst>
                <a:path w="426" h="371" extrusionOk="0">
                  <a:moveTo>
                    <a:pt x="92" y="1"/>
                  </a:moveTo>
                  <a:cubicBezTo>
                    <a:pt x="64" y="1"/>
                    <a:pt x="34" y="18"/>
                    <a:pt x="17" y="52"/>
                  </a:cubicBezTo>
                  <a:cubicBezTo>
                    <a:pt x="0" y="137"/>
                    <a:pt x="17" y="222"/>
                    <a:pt x="85" y="290"/>
                  </a:cubicBezTo>
                  <a:cubicBezTo>
                    <a:pt x="135" y="339"/>
                    <a:pt x="212" y="371"/>
                    <a:pt x="283" y="371"/>
                  </a:cubicBezTo>
                  <a:cubicBezTo>
                    <a:pt x="309" y="371"/>
                    <a:pt x="334" y="367"/>
                    <a:pt x="357" y="358"/>
                  </a:cubicBezTo>
                  <a:cubicBezTo>
                    <a:pt x="408" y="341"/>
                    <a:pt x="425" y="256"/>
                    <a:pt x="374" y="222"/>
                  </a:cubicBezTo>
                  <a:cubicBezTo>
                    <a:pt x="323" y="188"/>
                    <a:pt x="255" y="188"/>
                    <a:pt x="221" y="154"/>
                  </a:cubicBezTo>
                  <a:cubicBezTo>
                    <a:pt x="187" y="137"/>
                    <a:pt x="170" y="86"/>
                    <a:pt x="153" y="52"/>
                  </a:cubicBezTo>
                  <a:cubicBezTo>
                    <a:pt x="145" y="18"/>
                    <a:pt x="119" y="1"/>
                    <a:pt x="9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7"/>
            <p:cNvSpPr/>
            <p:nvPr/>
          </p:nvSpPr>
          <p:spPr>
            <a:xfrm>
              <a:off x="3394450" y="1418000"/>
              <a:ext cx="8950" cy="9375"/>
            </a:xfrm>
            <a:custGeom>
              <a:avLst/>
              <a:gdLst/>
              <a:ahLst/>
              <a:cxnLst/>
              <a:rect l="l" t="t" r="r" b="b"/>
              <a:pathLst>
                <a:path w="358" h="375" extrusionOk="0">
                  <a:moveTo>
                    <a:pt x="102" y="0"/>
                  </a:moveTo>
                  <a:cubicBezTo>
                    <a:pt x="0" y="34"/>
                    <a:pt x="0" y="170"/>
                    <a:pt x="34" y="238"/>
                  </a:cubicBezTo>
                  <a:cubicBezTo>
                    <a:pt x="51" y="289"/>
                    <a:pt x="85" y="306"/>
                    <a:pt x="119" y="340"/>
                  </a:cubicBezTo>
                  <a:cubicBezTo>
                    <a:pt x="136" y="357"/>
                    <a:pt x="170" y="357"/>
                    <a:pt x="187" y="374"/>
                  </a:cubicBezTo>
                  <a:cubicBezTo>
                    <a:pt x="221" y="374"/>
                    <a:pt x="255" y="374"/>
                    <a:pt x="272" y="357"/>
                  </a:cubicBezTo>
                  <a:cubicBezTo>
                    <a:pt x="357" y="357"/>
                    <a:pt x="340" y="255"/>
                    <a:pt x="306" y="221"/>
                  </a:cubicBezTo>
                  <a:cubicBezTo>
                    <a:pt x="272" y="204"/>
                    <a:pt x="255" y="187"/>
                    <a:pt x="221" y="170"/>
                  </a:cubicBezTo>
                  <a:cubicBezTo>
                    <a:pt x="221" y="170"/>
                    <a:pt x="204" y="153"/>
                    <a:pt x="204" y="153"/>
                  </a:cubicBezTo>
                  <a:cubicBezTo>
                    <a:pt x="187" y="136"/>
                    <a:pt x="187" y="136"/>
                    <a:pt x="187" y="119"/>
                  </a:cubicBezTo>
                  <a:cubicBezTo>
                    <a:pt x="187" y="85"/>
                    <a:pt x="187" y="68"/>
                    <a:pt x="170" y="34"/>
                  </a:cubicBezTo>
                  <a:cubicBezTo>
                    <a:pt x="153" y="17"/>
                    <a:pt x="136" y="0"/>
                    <a:pt x="10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7"/>
            <p:cNvSpPr/>
            <p:nvPr/>
          </p:nvSpPr>
          <p:spPr>
            <a:xfrm>
              <a:off x="3379575" y="1423075"/>
              <a:ext cx="10650" cy="7925"/>
            </a:xfrm>
            <a:custGeom>
              <a:avLst/>
              <a:gdLst/>
              <a:ahLst/>
              <a:cxnLst/>
              <a:rect l="l" t="t" r="r" b="b"/>
              <a:pathLst>
                <a:path w="426" h="317" extrusionOk="0">
                  <a:moveTo>
                    <a:pt x="96" y="1"/>
                  </a:moveTo>
                  <a:cubicBezTo>
                    <a:pt x="71" y="1"/>
                    <a:pt x="45" y="19"/>
                    <a:pt x="34" y="52"/>
                  </a:cubicBezTo>
                  <a:cubicBezTo>
                    <a:pt x="0" y="120"/>
                    <a:pt x="34" y="205"/>
                    <a:pt x="102" y="256"/>
                  </a:cubicBezTo>
                  <a:cubicBezTo>
                    <a:pt x="136" y="302"/>
                    <a:pt x="193" y="317"/>
                    <a:pt x="247" y="317"/>
                  </a:cubicBezTo>
                  <a:cubicBezTo>
                    <a:pt x="274" y="317"/>
                    <a:pt x="301" y="313"/>
                    <a:pt x="323" y="307"/>
                  </a:cubicBezTo>
                  <a:cubicBezTo>
                    <a:pt x="425" y="273"/>
                    <a:pt x="408" y="120"/>
                    <a:pt x="306" y="120"/>
                  </a:cubicBezTo>
                  <a:cubicBezTo>
                    <a:pt x="255" y="120"/>
                    <a:pt x="238" y="120"/>
                    <a:pt x="221" y="103"/>
                  </a:cubicBezTo>
                  <a:cubicBezTo>
                    <a:pt x="187" y="86"/>
                    <a:pt x="170" y="52"/>
                    <a:pt x="136" y="18"/>
                  </a:cubicBezTo>
                  <a:cubicBezTo>
                    <a:pt x="124" y="6"/>
                    <a:pt x="110" y="1"/>
                    <a:pt x="9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7"/>
            <p:cNvSpPr/>
            <p:nvPr/>
          </p:nvSpPr>
          <p:spPr>
            <a:xfrm>
              <a:off x="3361725" y="1443075"/>
              <a:ext cx="12350" cy="9450"/>
            </a:xfrm>
            <a:custGeom>
              <a:avLst/>
              <a:gdLst/>
              <a:ahLst/>
              <a:cxnLst/>
              <a:rect l="l" t="t" r="r" b="b"/>
              <a:pathLst>
                <a:path w="494" h="378" extrusionOk="0">
                  <a:moveTo>
                    <a:pt x="120" y="0"/>
                  </a:moveTo>
                  <a:cubicBezTo>
                    <a:pt x="1" y="51"/>
                    <a:pt x="35" y="187"/>
                    <a:pt x="103" y="272"/>
                  </a:cubicBezTo>
                  <a:cubicBezTo>
                    <a:pt x="152" y="334"/>
                    <a:pt x="255" y="377"/>
                    <a:pt x="340" y="377"/>
                  </a:cubicBezTo>
                  <a:cubicBezTo>
                    <a:pt x="372" y="377"/>
                    <a:pt x="402" y="371"/>
                    <a:pt x="426" y="357"/>
                  </a:cubicBezTo>
                  <a:cubicBezTo>
                    <a:pt x="460" y="323"/>
                    <a:pt x="494" y="255"/>
                    <a:pt x="443" y="238"/>
                  </a:cubicBezTo>
                  <a:cubicBezTo>
                    <a:pt x="409" y="204"/>
                    <a:pt x="392" y="187"/>
                    <a:pt x="358" y="187"/>
                  </a:cubicBezTo>
                  <a:cubicBezTo>
                    <a:pt x="324" y="187"/>
                    <a:pt x="290" y="170"/>
                    <a:pt x="256" y="153"/>
                  </a:cubicBezTo>
                  <a:cubicBezTo>
                    <a:pt x="239" y="136"/>
                    <a:pt x="222" y="136"/>
                    <a:pt x="205" y="102"/>
                  </a:cubicBezTo>
                  <a:cubicBezTo>
                    <a:pt x="188" y="85"/>
                    <a:pt x="205" y="51"/>
                    <a:pt x="188" y="34"/>
                  </a:cubicBezTo>
                  <a:cubicBezTo>
                    <a:pt x="171" y="17"/>
                    <a:pt x="137" y="0"/>
                    <a:pt x="12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7"/>
            <p:cNvSpPr/>
            <p:nvPr/>
          </p:nvSpPr>
          <p:spPr>
            <a:xfrm>
              <a:off x="3364800" y="1462550"/>
              <a:ext cx="10125" cy="8375"/>
            </a:xfrm>
            <a:custGeom>
              <a:avLst/>
              <a:gdLst/>
              <a:ahLst/>
              <a:cxnLst/>
              <a:rect l="l" t="t" r="r" b="b"/>
              <a:pathLst>
                <a:path w="405" h="335" extrusionOk="0">
                  <a:moveTo>
                    <a:pt x="93" y="1"/>
                  </a:moveTo>
                  <a:cubicBezTo>
                    <a:pt x="55" y="1"/>
                    <a:pt x="14" y="34"/>
                    <a:pt x="14" y="88"/>
                  </a:cubicBezTo>
                  <a:cubicBezTo>
                    <a:pt x="0" y="222"/>
                    <a:pt x="114" y="335"/>
                    <a:pt x="237" y="335"/>
                  </a:cubicBezTo>
                  <a:cubicBezTo>
                    <a:pt x="270" y="335"/>
                    <a:pt x="304" y="327"/>
                    <a:pt x="337" y="309"/>
                  </a:cubicBezTo>
                  <a:cubicBezTo>
                    <a:pt x="405" y="275"/>
                    <a:pt x="405" y="156"/>
                    <a:pt x="320" y="139"/>
                  </a:cubicBezTo>
                  <a:lnTo>
                    <a:pt x="235" y="139"/>
                  </a:lnTo>
                  <a:cubicBezTo>
                    <a:pt x="235" y="139"/>
                    <a:pt x="218" y="122"/>
                    <a:pt x="218" y="122"/>
                  </a:cubicBezTo>
                  <a:cubicBezTo>
                    <a:pt x="201" y="122"/>
                    <a:pt x="201" y="122"/>
                    <a:pt x="184" y="105"/>
                  </a:cubicBezTo>
                  <a:cubicBezTo>
                    <a:pt x="184" y="88"/>
                    <a:pt x="167" y="71"/>
                    <a:pt x="150" y="37"/>
                  </a:cubicBezTo>
                  <a:cubicBezTo>
                    <a:pt x="137" y="12"/>
                    <a:pt x="116" y="1"/>
                    <a:pt x="9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7"/>
            <p:cNvSpPr/>
            <p:nvPr/>
          </p:nvSpPr>
          <p:spPr>
            <a:xfrm>
              <a:off x="3348975" y="1473650"/>
              <a:ext cx="12350" cy="7025"/>
            </a:xfrm>
            <a:custGeom>
              <a:avLst/>
              <a:gdLst/>
              <a:ahLst/>
              <a:cxnLst/>
              <a:rect l="l" t="t" r="r" b="b"/>
              <a:pathLst>
                <a:path w="494" h="281" extrusionOk="0">
                  <a:moveTo>
                    <a:pt x="120" y="1"/>
                  </a:moveTo>
                  <a:cubicBezTo>
                    <a:pt x="103" y="1"/>
                    <a:pt x="69" y="18"/>
                    <a:pt x="52" y="35"/>
                  </a:cubicBezTo>
                  <a:cubicBezTo>
                    <a:pt x="1" y="137"/>
                    <a:pt x="86" y="239"/>
                    <a:pt x="171" y="273"/>
                  </a:cubicBezTo>
                  <a:cubicBezTo>
                    <a:pt x="194" y="277"/>
                    <a:pt x="226" y="281"/>
                    <a:pt x="261" y="281"/>
                  </a:cubicBezTo>
                  <a:cubicBezTo>
                    <a:pt x="354" y="281"/>
                    <a:pt x="464" y="257"/>
                    <a:pt x="477" y="171"/>
                  </a:cubicBezTo>
                  <a:lnTo>
                    <a:pt x="494" y="171"/>
                  </a:lnTo>
                  <a:cubicBezTo>
                    <a:pt x="494" y="154"/>
                    <a:pt x="494" y="137"/>
                    <a:pt x="494" y="120"/>
                  </a:cubicBezTo>
                  <a:cubicBezTo>
                    <a:pt x="494" y="103"/>
                    <a:pt x="494" y="69"/>
                    <a:pt x="477" y="69"/>
                  </a:cubicBezTo>
                  <a:cubicBezTo>
                    <a:pt x="460" y="60"/>
                    <a:pt x="447" y="56"/>
                    <a:pt x="434" y="56"/>
                  </a:cubicBezTo>
                  <a:cubicBezTo>
                    <a:pt x="429" y="56"/>
                    <a:pt x="424" y="57"/>
                    <a:pt x="418" y="58"/>
                  </a:cubicBezTo>
                  <a:lnTo>
                    <a:pt x="418" y="58"/>
                  </a:lnTo>
                  <a:cubicBezTo>
                    <a:pt x="419" y="52"/>
                    <a:pt x="375" y="52"/>
                    <a:pt x="375" y="52"/>
                  </a:cubicBezTo>
                  <a:cubicBezTo>
                    <a:pt x="358" y="69"/>
                    <a:pt x="341" y="69"/>
                    <a:pt x="324" y="69"/>
                  </a:cubicBezTo>
                  <a:cubicBezTo>
                    <a:pt x="300" y="81"/>
                    <a:pt x="276" y="93"/>
                    <a:pt x="252" y="93"/>
                  </a:cubicBezTo>
                  <a:cubicBezTo>
                    <a:pt x="242" y="93"/>
                    <a:pt x="232" y="91"/>
                    <a:pt x="222" y="86"/>
                  </a:cubicBezTo>
                  <a:cubicBezTo>
                    <a:pt x="222" y="86"/>
                    <a:pt x="205" y="69"/>
                    <a:pt x="205" y="69"/>
                  </a:cubicBezTo>
                  <a:cubicBezTo>
                    <a:pt x="188" y="52"/>
                    <a:pt x="188" y="35"/>
                    <a:pt x="171" y="18"/>
                  </a:cubicBezTo>
                  <a:cubicBezTo>
                    <a:pt x="171" y="1"/>
                    <a:pt x="154" y="1"/>
                    <a:pt x="13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7"/>
            <p:cNvSpPr/>
            <p:nvPr/>
          </p:nvSpPr>
          <p:spPr>
            <a:xfrm>
              <a:off x="3361300" y="1484750"/>
              <a:ext cx="9800" cy="6775"/>
            </a:xfrm>
            <a:custGeom>
              <a:avLst/>
              <a:gdLst/>
              <a:ahLst/>
              <a:cxnLst/>
              <a:rect l="l" t="t" r="r" b="b"/>
              <a:pathLst>
                <a:path w="392" h="271" extrusionOk="0">
                  <a:moveTo>
                    <a:pt x="115" y="1"/>
                  </a:moveTo>
                  <a:cubicBezTo>
                    <a:pt x="94" y="1"/>
                    <a:pt x="70" y="14"/>
                    <a:pt x="52" y="33"/>
                  </a:cubicBezTo>
                  <a:cubicBezTo>
                    <a:pt x="1" y="84"/>
                    <a:pt x="35" y="169"/>
                    <a:pt x="69" y="203"/>
                  </a:cubicBezTo>
                  <a:cubicBezTo>
                    <a:pt x="120" y="254"/>
                    <a:pt x="188" y="271"/>
                    <a:pt x="256" y="271"/>
                  </a:cubicBezTo>
                  <a:cubicBezTo>
                    <a:pt x="392" y="271"/>
                    <a:pt x="392" y="67"/>
                    <a:pt x="256" y="67"/>
                  </a:cubicBezTo>
                  <a:cubicBezTo>
                    <a:pt x="239" y="67"/>
                    <a:pt x="205" y="67"/>
                    <a:pt x="188" y="50"/>
                  </a:cubicBezTo>
                  <a:lnTo>
                    <a:pt x="171" y="50"/>
                  </a:lnTo>
                  <a:cubicBezTo>
                    <a:pt x="171" y="50"/>
                    <a:pt x="171" y="33"/>
                    <a:pt x="154" y="33"/>
                  </a:cubicBezTo>
                  <a:cubicBezTo>
                    <a:pt x="146" y="10"/>
                    <a:pt x="131" y="1"/>
                    <a:pt x="11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7"/>
            <p:cNvSpPr/>
            <p:nvPr/>
          </p:nvSpPr>
          <p:spPr>
            <a:xfrm>
              <a:off x="3352950" y="1498250"/>
              <a:ext cx="15125" cy="5700"/>
            </a:xfrm>
            <a:custGeom>
              <a:avLst/>
              <a:gdLst/>
              <a:ahLst/>
              <a:cxnLst/>
              <a:rect l="l" t="t" r="r" b="b"/>
              <a:pathLst>
                <a:path w="605" h="228" extrusionOk="0">
                  <a:moveTo>
                    <a:pt x="114" y="1"/>
                  </a:moveTo>
                  <a:cubicBezTo>
                    <a:pt x="40" y="1"/>
                    <a:pt x="0" y="107"/>
                    <a:pt x="80" y="139"/>
                  </a:cubicBezTo>
                  <a:cubicBezTo>
                    <a:pt x="165" y="187"/>
                    <a:pt x="285" y="227"/>
                    <a:pt x="396" y="227"/>
                  </a:cubicBezTo>
                  <a:cubicBezTo>
                    <a:pt x="440" y="227"/>
                    <a:pt x="483" y="221"/>
                    <a:pt x="522" y="207"/>
                  </a:cubicBezTo>
                  <a:cubicBezTo>
                    <a:pt x="556" y="190"/>
                    <a:pt x="590" y="173"/>
                    <a:pt x="590" y="139"/>
                  </a:cubicBezTo>
                  <a:cubicBezTo>
                    <a:pt x="604" y="65"/>
                    <a:pt x="568" y="16"/>
                    <a:pt x="502" y="16"/>
                  </a:cubicBezTo>
                  <a:cubicBezTo>
                    <a:pt x="492" y="16"/>
                    <a:pt x="482" y="17"/>
                    <a:pt x="471" y="20"/>
                  </a:cubicBezTo>
                  <a:cubicBezTo>
                    <a:pt x="420" y="20"/>
                    <a:pt x="369" y="37"/>
                    <a:pt x="318" y="37"/>
                  </a:cubicBezTo>
                  <a:cubicBezTo>
                    <a:pt x="250" y="37"/>
                    <a:pt x="182" y="20"/>
                    <a:pt x="131" y="3"/>
                  </a:cubicBezTo>
                  <a:cubicBezTo>
                    <a:pt x="125" y="1"/>
                    <a:pt x="120" y="1"/>
                    <a:pt x="11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7"/>
            <p:cNvSpPr/>
            <p:nvPr/>
          </p:nvSpPr>
          <p:spPr>
            <a:xfrm>
              <a:off x="3437475" y="1501525"/>
              <a:ext cx="12225" cy="7450"/>
            </a:xfrm>
            <a:custGeom>
              <a:avLst/>
              <a:gdLst/>
              <a:ahLst/>
              <a:cxnLst/>
              <a:rect l="l" t="t" r="r" b="b"/>
              <a:pathLst>
                <a:path w="489" h="298" extrusionOk="0">
                  <a:moveTo>
                    <a:pt x="244" y="1"/>
                  </a:moveTo>
                  <a:cubicBezTo>
                    <a:pt x="189" y="1"/>
                    <a:pt x="131" y="17"/>
                    <a:pt x="81" y="42"/>
                  </a:cubicBezTo>
                  <a:cubicBezTo>
                    <a:pt x="1" y="90"/>
                    <a:pt x="41" y="213"/>
                    <a:pt x="132" y="213"/>
                  </a:cubicBezTo>
                  <a:cubicBezTo>
                    <a:pt x="137" y="213"/>
                    <a:pt x="143" y="212"/>
                    <a:pt x="149" y="211"/>
                  </a:cubicBezTo>
                  <a:cubicBezTo>
                    <a:pt x="184" y="197"/>
                    <a:pt x="210" y="189"/>
                    <a:pt x="233" y="189"/>
                  </a:cubicBezTo>
                  <a:cubicBezTo>
                    <a:pt x="265" y="189"/>
                    <a:pt x="289" y="206"/>
                    <a:pt x="319" y="245"/>
                  </a:cubicBezTo>
                  <a:cubicBezTo>
                    <a:pt x="330" y="278"/>
                    <a:pt x="362" y="297"/>
                    <a:pt x="393" y="297"/>
                  </a:cubicBezTo>
                  <a:cubicBezTo>
                    <a:pt x="409" y="297"/>
                    <a:pt x="426" y="291"/>
                    <a:pt x="438" y="279"/>
                  </a:cubicBezTo>
                  <a:cubicBezTo>
                    <a:pt x="489" y="262"/>
                    <a:pt x="489" y="211"/>
                    <a:pt x="472" y="160"/>
                  </a:cubicBezTo>
                  <a:cubicBezTo>
                    <a:pt x="438" y="93"/>
                    <a:pt x="387" y="42"/>
                    <a:pt x="302" y="8"/>
                  </a:cubicBezTo>
                  <a:cubicBezTo>
                    <a:pt x="284" y="3"/>
                    <a:pt x="264" y="1"/>
                    <a:pt x="24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7"/>
            <p:cNvSpPr/>
            <p:nvPr/>
          </p:nvSpPr>
          <p:spPr>
            <a:xfrm>
              <a:off x="3453075" y="1494900"/>
              <a:ext cx="8950" cy="7675"/>
            </a:xfrm>
            <a:custGeom>
              <a:avLst/>
              <a:gdLst/>
              <a:ahLst/>
              <a:cxnLst/>
              <a:rect l="l" t="t" r="r" b="b"/>
              <a:pathLst>
                <a:path w="358" h="307" extrusionOk="0">
                  <a:moveTo>
                    <a:pt x="154" y="1"/>
                  </a:moveTo>
                  <a:cubicBezTo>
                    <a:pt x="86" y="1"/>
                    <a:pt x="1" y="69"/>
                    <a:pt x="35" y="154"/>
                  </a:cubicBezTo>
                  <a:cubicBezTo>
                    <a:pt x="35" y="171"/>
                    <a:pt x="52" y="188"/>
                    <a:pt x="86" y="188"/>
                  </a:cubicBezTo>
                  <a:cubicBezTo>
                    <a:pt x="103" y="188"/>
                    <a:pt x="120" y="171"/>
                    <a:pt x="137" y="171"/>
                  </a:cubicBezTo>
                  <a:cubicBezTo>
                    <a:pt x="154" y="188"/>
                    <a:pt x="171" y="239"/>
                    <a:pt x="188" y="256"/>
                  </a:cubicBezTo>
                  <a:cubicBezTo>
                    <a:pt x="205" y="290"/>
                    <a:pt x="239" y="307"/>
                    <a:pt x="273" y="307"/>
                  </a:cubicBezTo>
                  <a:cubicBezTo>
                    <a:pt x="307" y="307"/>
                    <a:pt x="324" y="290"/>
                    <a:pt x="341" y="256"/>
                  </a:cubicBezTo>
                  <a:cubicBezTo>
                    <a:pt x="358" y="239"/>
                    <a:pt x="358" y="205"/>
                    <a:pt x="341" y="171"/>
                  </a:cubicBezTo>
                  <a:cubicBezTo>
                    <a:pt x="307" y="103"/>
                    <a:pt x="256" y="1"/>
                    <a:pt x="15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7"/>
            <p:cNvSpPr/>
            <p:nvPr/>
          </p:nvSpPr>
          <p:spPr>
            <a:xfrm>
              <a:off x="3454000" y="1476375"/>
              <a:ext cx="12275" cy="8850"/>
            </a:xfrm>
            <a:custGeom>
              <a:avLst/>
              <a:gdLst/>
              <a:ahLst/>
              <a:cxnLst/>
              <a:rect l="l" t="t" r="r" b="b"/>
              <a:pathLst>
                <a:path w="491" h="354" extrusionOk="0">
                  <a:moveTo>
                    <a:pt x="213" y="0"/>
                  </a:moveTo>
                  <a:cubicBezTo>
                    <a:pt x="132" y="0"/>
                    <a:pt x="51" y="56"/>
                    <a:pt x="15" y="130"/>
                  </a:cubicBezTo>
                  <a:cubicBezTo>
                    <a:pt x="1" y="172"/>
                    <a:pt x="33" y="202"/>
                    <a:pt x="63" y="202"/>
                  </a:cubicBezTo>
                  <a:cubicBezTo>
                    <a:pt x="70" y="202"/>
                    <a:pt x="77" y="201"/>
                    <a:pt x="83" y="198"/>
                  </a:cubicBezTo>
                  <a:cubicBezTo>
                    <a:pt x="126" y="183"/>
                    <a:pt x="170" y="143"/>
                    <a:pt x="214" y="143"/>
                  </a:cubicBezTo>
                  <a:cubicBezTo>
                    <a:pt x="221" y="143"/>
                    <a:pt x="228" y="144"/>
                    <a:pt x="236" y="147"/>
                  </a:cubicBezTo>
                  <a:cubicBezTo>
                    <a:pt x="253" y="164"/>
                    <a:pt x="253" y="198"/>
                    <a:pt x="253" y="215"/>
                  </a:cubicBezTo>
                  <a:cubicBezTo>
                    <a:pt x="270" y="249"/>
                    <a:pt x="253" y="300"/>
                    <a:pt x="287" y="334"/>
                  </a:cubicBezTo>
                  <a:cubicBezTo>
                    <a:pt x="306" y="344"/>
                    <a:pt x="326" y="353"/>
                    <a:pt x="342" y="353"/>
                  </a:cubicBezTo>
                  <a:cubicBezTo>
                    <a:pt x="354" y="353"/>
                    <a:pt x="364" y="348"/>
                    <a:pt x="372" y="334"/>
                  </a:cubicBezTo>
                  <a:cubicBezTo>
                    <a:pt x="490" y="266"/>
                    <a:pt x="406" y="79"/>
                    <a:pt x="304" y="28"/>
                  </a:cubicBezTo>
                  <a:cubicBezTo>
                    <a:pt x="275" y="9"/>
                    <a:pt x="244" y="0"/>
                    <a:pt x="21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7"/>
            <p:cNvSpPr/>
            <p:nvPr/>
          </p:nvSpPr>
          <p:spPr>
            <a:xfrm>
              <a:off x="3472725" y="1475025"/>
              <a:ext cx="10225" cy="8125"/>
            </a:xfrm>
            <a:custGeom>
              <a:avLst/>
              <a:gdLst/>
              <a:ahLst/>
              <a:cxnLst/>
              <a:rect l="l" t="t" r="r" b="b"/>
              <a:pathLst>
                <a:path w="409" h="325" extrusionOk="0">
                  <a:moveTo>
                    <a:pt x="150" y="1"/>
                  </a:moveTo>
                  <a:cubicBezTo>
                    <a:pt x="123" y="1"/>
                    <a:pt x="95" y="5"/>
                    <a:pt x="64" y="14"/>
                  </a:cubicBezTo>
                  <a:cubicBezTo>
                    <a:pt x="0" y="30"/>
                    <a:pt x="12" y="151"/>
                    <a:pt x="70" y="151"/>
                  </a:cubicBezTo>
                  <a:cubicBezTo>
                    <a:pt x="74" y="151"/>
                    <a:pt x="77" y="151"/>
                    <a:pt x="81" y="150"/>
                  </a:cubicBezTo>
                  <a:cubicBezTo>
                    <a:pt x="166" y="150"/>
                    <a:pt x="217" y="184"/>
                    <a:pt x="234" y="269"/>
                  </a:cubicBezTo>
                  <a:cubicBezTo>
                    <a:pt x="241" y="308"/>
                    <a:pt x="270" y="324"/>
                    <a:pt x="301" y="324"/>
                  </a:cubicBezTo>
                  <a:cubicBezTo>
                    <a:pt x="351" y="324"/>
                    <a:pt x="408" y="281"/>
                    <a:pt x="387" y="218"/>
                  </a:cubicBezTo>
                  <a:cubicBezTo>
                    <a:pt x="359" y="92"/>
                    <a:pt x="274" y="1"/>
                    <a:pt x="15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7"/>
            <p:cNvSpPr/>
            <p:nvPr/>
          </p:nvSpPr>
          <p:spPr>
            <a:xfrm>
              <a:off x="3476450" y="1460350"/>
              <a:ext cx="11500" cy="8875"/>
            </a:xfrm>
            <a:custGeom>
              <a:avLst/>
              <a:gdLst/>
              <a:ahLst/>
              <a:cxnLst/>
              <a:rect l="l" t="t" r="r" b="b"/>
              <a:pathLst>
                <a:path w="460" h="355" extrusionOk="0">
                  <a:moveTo>
                    <a:pt x="209" y="1"/>
                  </a:moveTo>
                  <a:cubicBezTo>
                    <a:pt x="155" y="1"/>
                    <a:pt x="100" y="20"/>
                    <a:pt x="51" y="40"/>
                  </a:cubicBezTo>
                  <a:cubicBezTo>
                    <a:pt x="0" y="57"/>
                    <a:pt x="34" y="108"/>
                    <a:pt x="68" y="108"/>
                  </a:cubicBezTo>
                  <a:cubicBezTo>
                    <a:pt x="94" y="99"/>
                    <a:pt x="132" y="91"/>
                    <a:pt x="168" y="91"/>
                  </a:cubicBezTo>
                  <a:cubicBezTo>
                    <a:pt x="204" y="91"/>
                    <a:pt x="238" y="99"/>
                    <a:pt x="255" y="125"/>
                  </a:cubicBezTo>
                  <a:cubicBezTo>
                    <a:pt x="306" y="176"/>
                    <a:pt x="255" y="261"/>
                    <a:pt x="289" y="329"/>
                  </a:cubicBezTo>
                  <a:cubicBezTo>
                    <a:pt x="298" y="346"/>
                    <a:pt x="315" y="354"/>
                    <a:pt x="332" y="354"/>
                  </a:cubicBezTo>
                  <a:cubicBezTo>
                    <a:pt x="349" y="354"/>
                    <a:pt x="366" y="346"/>
                    <a:pt x="374" y="329"/>
                  </a:cubicBezTo>
                  <a:cubicBezTo>
                    <a:pt x="459" y="261"/>
                    <a:pt x="391" y="108"/>
                    <a:pt x="323" y="40"/>
                  </a:cubicBezTo>
                  <a:cubicBezTo>
                    <a:pt x="287" y="11"/>
                    <a:pt x="248" y="1"/>
                    <a:pt x="209"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7"/>
            <p:cNvSpPr/>
            <p:nvPr/>
          </p:nvSpPr>
          <p:spPr>
            <a:xfrm>
              <a:off x="3498225" y="1468475"/>
              <a:ext cx="7225" cy="9425"/>
            </a:xfrm>
            <a:custGeom>
              <a:avLst/>
              <a:gdLst/>
              <a:ahLst/>
              <a:cxnLst/>
              <a:rect l="l" t="t" r="r" b="b"/>
              <a:pathLst>
                <a:path w="289" h="377" extrusionOk="0">
                  <a:moveTo>
                    <a:pt x="92" y="1"/>
                  </a:moveTo>
                  <a:cubicBezTo>
                    <a:pt x="42" y="1"/>
                    <a:pt x="1" y="44"/>
                    <a:pt x="13" y="106"/>
                  </a:cubicBezTo>
                  <a:cubicBezTo>
                    <a:pt x="13" y="123"/>
                    <a:pt x="30" y="157"/>
                    <a:pt x="30" y="191"/>
                  </a:cubicBezTo>
                  <a:cubicBezTo>
                    <a:pt x="47" y="225"/>
                    <a:pt x="64" y="259"/>
                    <a:pt x="64" y="310"/>
                  </a:cubicBezTo>
                  <a:cubicBezTo>
                    <a:pt x="77" y="356"/>
                    <a:pt x="116" y="377"/>
                    <a:pt x="156" y="377"/>
                  </a:cubicBezTo>
                  <a:cubicBezTo>
                    <a:pt x="220" y="377"/>
                    <a:pt x="289" y="325"/>
                    <a:pt x="268" y="242"/>
                  </a:cubicBezTo>
                  <a:cubicBezTo>
                    <a:pt x="234" y="174"/>
                    <a:pt x="200" y="72"/>
                    <a:pt x="149" y="21"/>
                  </a:cubicBezTo>
                  <a:cubicBezTo>
                    <a:pt x="130" y="7"/>
                    <a:pt x="110" y="1"/>
                    <a:pt x="9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7"/>
            <p:cNvSpPr/>
            <p:nvPr/>
          </p:nvSpPr>
          <p:spPr>
            <a:xfrm>
              <a:off x="3507900" y="1455400"/>
              <a:ext cx="10625" cy="10675"/>
            </a:xfrm>
            <a:custGeom>
              <a:avLst/>
              <a:gdLst/>
              <a:ahLst/>
              <a:cxnLst/>
              <a:rect l="l" t="t" r="r" b="b"/>
              <a:pathLst>
                <a:path w="425" h="427" extrusionOk="0">
                  <a:moveTo>
                    <a:pt x="85" y="0"/>
                  </a:moveTo>
                  <a:cubicBezTo>
                    <a:pt x="0" y="0"/>
                    <a:pt x="0" y="119"/>
                    <a:pt x="85" y="136"/>
                  </a:cubicBezTo>
                  <a:cubicBezTo>
                    <a:pt x="136" y="136"/>
                    <a:pt x="204" y="136"/>
                    <a:pt x="255" y="187"/>
                  </a:cubicBezTo>
                  <a:cubicBezTo>
                    <a:pt x="289" y="238"/>
                    <a:pt x="255" y="289"/>
                    <a:pt x="238" y="323"/>
                  </a:cubicBezTo>
                  <a:cubicBezTo>
                    <a:pt x="216" y="389"/>
                    <a:pt x="265" y="426"/>
                    <a:pt x="311" y="426"/>
                  </a:cubicBezTo>
                  <a:cubicBezTo>
                    <a:pt x="337" y="426"/>
                    <a:pt x="362" y="415"/>
                    <a:pt x="374" y="391"/>
                  </a:cubicBezTo>
                  <a:cubicBezTo>
                    <a:pt x="425" y="306"/>
                    <a:pt x="425" y="187"/>
                    <a:pt x="357" y="119"/>
                  </a:cubicBezTo>
                  <a:cubicBezTo>
                    <a:pt x="289" y="34"/>
                    <a:pt x="187" y="0"/>
                    <a:pt x="8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7"/>
            <p:cNvSpPr/>
            <p:nvPr/>
          </p:nvSpPr>
          <p:spPr>
            <a:xfrm>
              <a:off x="3529125" y="1468550"/>
              <a:ext cx="6400" cy="9550"/>
            </a:xfrm>
            <a:custGeom>
              <a:avLst/>
              <a:gdLst/>
              <a:ahLst/>
              <a:cxnLst/>
              <a:rect l="l" t="t" r="r" b="b"/>
              <a:pathLst>
                <a:path w="256" h="382" extrusionOk="0">
                  <a:moveTo>
                    <a:pt x="52" y="1"/>
                  </a:moveTo>
                  <a:cubicBezTo>
                    <a:pt x="18" y="1"/>
                    <a:pt x="1" y="52"/>
                    <a:pt x="35" y="69"/>
                  </a:cubicBezTo>
                  <a:cubicBezTo>
                    <a:pt x="52" y="86"/>
                    <a:pt x="86" y="120"/>
                    <a:pt x="103" y="171"/>
                  </a:cubicBezTo>
                  <a:cubicBezTo>
                    <a:pt x="120" y="205"/>
                    <a:pt x="103" y="239"/>
                    <a:pt x="86" y="273"/>
                  </a:cubicBezTo>
                  <a:cubicBezTo>
                    <a:pt x="69" y="307"/>
                    <a:pt x="86" y="341"/>
                    <a:pt x="103" y="358"/>
                  </a:cubicBezTo>
                  <a:cubicBezTo>
                    <a:pt x="115" y="370"/>
                    <a:pt x="127" y="382"/>
                    <a:pt x="139" y="382"/>
                  </a:cubicBezTo>
                  <a:cubicBezTo>
                    <a:pt x="144" y="382"/>
                    <a:pt x="149" y="380"/>
                    <a:pt x="154" y="375"/>
                  </a:cubicBezTo>
                  <a:cubicBezTo>
                    <a:pt x="205" y="375"/>
                    <a:pt x="222" y="358"/>
                    <a:pt x="239" y="324"/>
                  </a:cubicBezTo>
                  <a:cubicBezTo>
                    <a:pt x="256" y="256"/>
                    <a:pt x="256" y="171"/>
                    <a:pt x="222" y="103"/>
                  </a:cubicBezTo>
                  <a:cubicBezTo>
                    <a:pt x="222" y="86"/>
                    <a:pt x="188" y="52"/>
                    <a:pt x="154" y="35"/>
                  </a:cubicBezTo>
                  <a:cubicBezTo>
                    <a:pt x="120" y="1"/>
                    <a:pt x="103" y="1"/>
                    <a:pt x="5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7"/>
            <p:cNvSpPr/>
            <p:nvPr/>
          </p:nvSpPr>
          <p:spPr>
            <a:xfrm>
              <a:off x="3542950" y="1460350"/>
              <a:ext cx="9575" cy="11325"/>
            </a:xfrm>
            <a:custGeom>
              <a:avLst/>
              <a:gdLst/>
              <a:ahLst/>
              <a:cxnLst/>
              <a:rect l="l" t="t" r="r" b="b"/>
              <a:pathLst>
                <a:path w="383" h="453" extrusionOk="0">
                  <a:moveTo>
                    <a:pt x="97" y="1"/>
                  </a:moveTo>
                  <a:cubicBezTo>
                    <a:pt x="20" y="1"/>
                    <a:pt x="1" y="112"/>
                    <a:pt x="77" y="142"/>
                  </a:cubicBezTo>
                  <a:cubicBezTo>
                    <a:pt x="111" y="159"/>
                    <a:pt x="179" y="176"/>
                    <a:pt x="179" y="210"/>
                  </a:cubicBezTo>
                  <a:cubicBezTo>
                    <a:pt x="179" y="227"/>
                    <a:pt x="162" y="244"/>
                    <a:pt x="162" y="261"/>
                  </a:cubicBezTo>
                  <a:cubicBezTo>
                    <a:pt x="128" y="295"/>
                    <a:pt x="111" y="312"/>
                    <a:pt x="111" y="363"/>
                  </a:cubicBezTo>
                  <a:cubicBezTo>
                    <a:pt x="111" y="419"/>
                    <a:pt x="146" y="452"/>
                    <a:pt x="196" y="452"/>
                  </a:cubicBezTo>
                  <a:cubicBezTo>
                    <a:pt x="207" y="452"/>
                    <a:pt x="218" y="451"/>
                    <a:pt x="230" y="448"/>
                  </a:cubicBezTo>
                  <a:cubicBezTo>
                    <a:pt x="332" y="431"/>
                    <a:pt x="382" y="261"/>
                    <a:pt x="349" y="176"/>
                  </a:cubicBezTo>
                  <a:cubicBezTo>
                    <a:pt x="315" y="74"/>
                    <a:pt x="213" y="23"/>
                    <a:pt x="128" y="6"/>
                  </a:cubicBezTo>
                  <a:cubicBezTo>
                    <a:pt x="116" y="2"/>
                    <a:pt x="106" y="1"/>
                    <a:pt x="9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7"/>
            <p:cNvSpPr/>
            <p:nvPr/>
          </p:nvSpPr>
          <p:spPr>
            <a:xfrm>
              <a:off x="3557275" y="1479550"/>
              <a:ext cx="7575" cy="9725"/>
            </a:xfrm>
            <a:custGeom>
              <a:avLst/>
              <a:gdLst/>
              <a:ahLst/>
              <a:cxnLst/>
              <a:rect l="l" t="t" r="r" b="b"/>
              <a:pathLst>
                <a:path w="303" h="389" extrusionOk="0">
                  <a:moveTo>
                    <a:pt x="84" y="1"/>
                  </a:moveTo>
                  <a:cubicBezTo>
                    <a:pt x="26" y="1"/>
                    <a:pt x="0" y="90"/>
                    <a:pt x="47" y="122"/>
                  </a:cubicBezTo>
                  <a:cubicBezTo>
                    <a:pt x="98" y="173"/>
                    <a:pt x="81" y="207"/>
                    <a:pt x="64" y="258"/>
                  </a:cubicBezTo>
                  <a:cubicBezTo>
                    <a:pt x="41" y="327"/>
                    <a:pt x="113" y="389"/>
                    <a:pt x="177" y="389"/>
                  </a:cubicBezTo>
                  <a:cubicBezTo>
                    <a:pt x="207" y="389"/>
                    <a:pt x="235" y="375"/>
                    <a:pt x="251" y="343"/>
                  </a:cubicBezTo>
                  <a:cubicBezTo>
                    <a:pt x="302" y="207"/>
                    <a:pt x="268" y="20"/>
                    <a:pt x="98" y="3"/>
                  </a:cubicBezTo>
                  <a:cubicBezTo>
                    <a:pt x="93" y="1"/>
                    <a:pt x="88" y="1"/>
                    <a:pt x="8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7"/>
            <p:cNvSpPr/>
            <p:nvPr/>
          </p:nvSpPr>
          <p:spPr>
            <a:xfrm>
              <a:off x="3560575" y="1499825"/>
              <a:ext cx="8525" cy="8275"/>
            </a:xfrm>
            <a:custGeom>
              <a:avLst/>
              <a:gdLst/>
              <a:ahLst/>
              <a:cxnLst/>
              <a:rect l="l" t="t" r="r" b="b"/>
              <a:pathLst>
                <a:path w="341" h="331" extrusionOk="0">
                  <a:moveTo>
                    <a:pt x="160" y="1"/>
                  </a:moveTo>
                  <a:cubicBezTo>
                    <a:pt x="148" y="1"/>
                    <a:pt x="134" y="3"/>
                    <a:pt x="119" y="8"/>
                  </a:cubicBezTo>
                  <a:cubicBezTo>
                    <a:pt x="85" y="42"/>
                    <a:pt x="68" y="93"/>
                    <a:pt x="102" y="127"/>
                  </a:cubicBezTo>
                  <a:cubicBezTo>
                    <a:pt x="102" y="127"/>
                    <a:pt x="102" y="127"/>
                    <a:pt x="102" y="144"/>
                  </a:cubicBezTo>
                  <a:lnTo>
                    <a:pt x="85" y="144"/>
                  </a:lnTo>
                  <a:cubicBezTo>
                    <a:pt x="0" y="194"/>
                    <a:pt x="34" y="330"/>
                    <a:pt x="136" y="330"/>
                  </a:cubicBezTo>
                  <a:cubicBezTo>
                    <a:pt x="221" y="330"/>
                    <a:pt x="272" y="296"/>
                    <a:pt x="306" y="211"/>
                  </a:cubicBezTo>
                  <a:cubicBezTo>
                    <a:pt x="340" y="144"/>
                    <a:pt x="272" y="76"/>
                    <a:pt x="221" y="25"/>
                  </a:cubicBezTo>
                  <a:cubicBezTo>
                    <a:pt x="209" y="13"/>
                    <a:pt x="189" y="1"/>
                    <a:pt x="16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7"/>
            <p:cNvSpPr/>
            <p:nvPr/>
          </p:nvSpPr>
          <p:spPr>
            <a:xfrm>
              <a:off x="3611675" y="1501475"/>
              <a:ext cx="12650" cy="6925"/>
            </a:xfrm>
            <a:custGeom>
              <a:avLst/>
              <a:gdLst/>
              <a:ahLst/>
              <a:cxnLst/>
              <a:rect l="l" t="t" r="r" b="b"/>
              <a:pathLst>
                <a:path w="506" h="277" extrusionOk="0">
                  <a:moveTo>
                    <a:pt x="230" y="1"/>
                  </a:moveTo>
                  <a:cubicBezTo>
                    <a:pt x="148" y="1"/>
                    <a:pt x="72" y="59"/>
                    <a:pt x="30" y="128"/>
                  </a:cubicBezTo>
                  <a:cubicBezTo>
                    <a:pt x="1" y="143"/>
                    <a:pt x="22" y="183"/>
                    <a:pt x="50" y="183"/>
                  </a:cubicBezTo>
                  <a:cubicBezTo>
                    <a:pt x="54" y="183"/>
                    <a:pt x="59" y="182"/>
                    <a:pt x="64" y="179"/>
                  </a:cubicBezTo>
                  <a:cubicBezTo>
                    <a:pt x="112" y="147"/>
                    <a:pt x="156" y="130"/>
                    <a:pt x="197" y="130"/>
                  </a:cubicBezTo>
                  <a:cubicBezTo>
                    <a:pt x="242" y="130"/>
                    <a:pt x="283" y="152"/>
                    <a:pt x="319" y="196"/>
                  </a:cubicBezTo>
                  <a:cubicBezTo>
                    <a:pt x="354" y="232"/>
                    <a:pt x="390" y="276"/>
                    <a:pt x="431" y="276"/>
                  </a:cubicBezTo>
                  <a:cubicBezTo>
                    <a:pt x="449" y="276"/>
                    <a:pt x="468" y="268"/>
                    <a:pt x="489" y="247"/>
                  </a:cubicBezTo>
                  <a:cubicBezTo>
                    <a:pt x="506" y="230"/>
                    <a:pt x="506" y="213"/>
                    <a:pt x="506" y="179"/>
                  </a:cubicBezTo>
                  <a:cubicBezTo>
                    <a:pt x="472" y="78"/>
                    <a:pt x="387" y="27"/>
                    <a:pt x="285" y="10"/>
                  </a:cubicBezTo>
                  <a:cubicBezTo>
                    <a:pt x="266" y="3"/>
                    <a:pt x="248" y="1"/>
                    <a:pt x="230"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7"/>
            <p:cNvSpPr/>
            <p:nvPr/>
          </p:nvSpPr>
          <p:spPr>
            <a:xfrm>
              <a:off x="3632700" y="1496325"/>
              <a:ext cx="9475" cy="8375"/>
            </a:xfrm>
            <a:custGeom>
              <a:avLst/>
              <a:gdLst/>
              <a:ahLst/>
              <a:cxnLst/>
              <a:rect l="l" t="t" r="r" b="b"/>
              <a:pathLst>
                <a:path w="379" h="335" extrusionOk="0">
                  <a:moveTo>
                    <a:pt x="202" y="1"/>
                  </a:moveTo>
                  <a:cubicBezTo>
                    <a:pt x="138" y="1"/>
                    <a:pt x="78" y="40"/>
                    <a:pt x="39" y="80"/>
                  </a:cubicBezTo>
                  <a:cubicBezTo>
                    <a:pt x="0" y="131"/>
                    <a:pt x="29" y="182"/>
                    <a:pt x="75" y="182"/>
                  </a:cubicBezTo>
                  <a:cubicBezTo>
                    <a:pt x="90" y="182"/>
                    <a:pt x="107" y="177"/>
                    <a:pt x="124" y="165"/>
                  </a:cubicBezTo>
                  <a:cubicBezTo>
                    <a:pt x="141" y="165"/>
                    <a:pt x="158" y="148"/>
                    <a:pt x="175" y="148"/>
                  </a:cubicBezTo>
                  <a:cubicBezTo>
                    <a:pt x="175" y="148"/>
                    <a:pt x="192" y="165"/>
                    <a:pt x="192" y="165"/>
                  </a:cubicBezTo>
                  <a:cubicBezTo>
                    <a:pt x="192" y="182"/>
                    <a:pt x="192" y="216"/>
                    <a:pt x="192" y="233"/>
                  </a:cubicBezTo>
                  <a:cubicBezTo>
                    <a:pt x="175" y="284"/>
                    <a:pt x="225" y="334"/>
                    <a:pt x="276" y="334"/>
                  </a:cubicBezTo>
                  <a:cubicBezTo>
                    <a:pt x="344" y="334"/>
                    <a:pt x="378" y="267"/>
                    <a:pt x="378" y="216"/>
                  </a:cubicBezTo>
                  <a:cubicBezTo>
                    <a:pt x="361" y="131"/>
                    <a:pt x="327" y="46"/>
                    <a:pt x="259" y="12"/>
                  </a:cubicBezTo>
                  <a:cubicBezTo>
                    <a:pt x="240" y="4"/>
                    <a:pt x="221" y="1"/>
                    <a:pt x="20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7"/>
            <p:cNvSpPr/>
            <p:nvPr/>
          </p:nvSpPr>
          <p:spPr>
            <a:xfrm>
              <a:off x="3624075" y="1481075"/>
              <a:ext cx="12575" cy="8225"/>
            </a:xfrm>
            <a:custGeom>
              <a:avLst/>
              <a:gdLst/>
              <a:ahLst/>
              <a:cxnLst/>
              <a:rect l="l" t="t" r="r" b="b"/>
              <a:pathLst>
                <a:path w="503" h="329" extrusionOk="0">
                  <a:moveTo>
                    <a:pt x="275" y="1"/>
                  </a:moveTo>
                  <a:cubicBezTo>
                    <a:pt x="193" y="1"/>
                    <a:pt x="113" y="53"/>
                    <a:pt x="44" y="95"/>
                  </a:cubicBezTo>
                  <a:cubicBezTo>
                    <a:pt x="1" y="123"/>
                    <a:pt x="30" y="188"/>
                    <a:pt x="80" y="188"/>
                  </a:cubicBezTo>
                  <a:cubicBezTo>
                    <a:pt x="90" y="188"/>
                    <a:pt x="101" y="185"/>
                    <a:pt x="112" y="180"/>
                  </a:cubicBezTo>
                  <a:cubicBezTo>
                    <a:pt x="137" y="155"/>
                    <a:pt x="180" y="139"/>
                    <a:pt x="221" y="139"/>
                  </a:cubicBezTo>
                  <a:cubicBezTo>
                    <a:pt x="236" y="139"/>
                    <a:pt x="251" y="141"/>
                    <a:pt x="265" y="146"/>
                  </a:cubicBezTo>
                  <a:cubicBezTo>
                    <a:pt x="333" y="146"/>
                    <a:pt x="333" y="214"/>
                    <a:pt x="350" y="265"/>
                  </a:cubicBezTo>
                  <a:cubicBezTo>
                    <a:pt x="350" y="299"/>
                    <a:pt x="367" y="316"/>
                    <a:pt x="401" y="316"/>
                  </a:cubicBezTo>
                  <a:cubicBezTo>
                    <a:pt x="418" y="324"/>
                    <a:pt x="426" y="328"/>
                    <a:pt x="435" y="328"/>
                  </a:cubicBezTo>
                  <a:cubicBezTo>
                    <a:pt x="443" y="328"/>
                    <a:pt x="452" y="324"/>
                    <a:pt x="469" y="316"/>
                  </a:cubicBezTo>
                  <a:cubicBezTo>
                    <a:pt x="486" y="299"/>
                    <a:pt x="503" y="265"/>
                    <a:pt x="503" y="248"/>
                  </a:cubicBezTo>
                  <a:cubicBezTo>
                    <a:pt x="503" y="146"/>
                    <a:pt x="435" y="44"/>
                    <a:pt x="333" y="10"/>
                  </a:cubicBezTo>
                  <a:cubicBezTo>
                    <a:pt x="313" y="3"/>
                    <a:pt x="294" y="1"/>
                    <a:pt x="27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7"/>
            <p:cNvSpPr/>
            <p:nvPr/>
          </p:nvSpPr>
          <p:spPr>
            <a:xfrm>
              <a:off x="3648525" y="1470050"/>
              <a:ext cx="9800" cy="7850"/>
            </a:xfrm>
            <a:custGeom>
              <a:avLst/>
              <a:gdLst/>
              <a:ahLst/>
              <a:cxnLst/>
              <a:rect l="l" t="t" r="r" b="b"/>
              <a:pathLst>
                <a:path w="392" h="314" extrusionOk="0">
                  <a:moveTo>
                    <a:pt x="201" y="1"/>
                  </a:moveTo>
                  <a:cubicBezTo>
                    <a:pt x="147" y="1"/>
                    <a:pt x="96" y="27"/>
                    <a:pt x="51" y="60"/>
                  </a:cubicBezTo>
                  <a:cubicBezTo>
                    <a:pt x="0" y="77"/>
                    <a:pt x="17" y="162"/>
                    <a:pt x="68" y="162"/>
                  </a:cubicBezTo>
                  <a:lnTo>
                    <a:pt x="187" y="162"/>
                  </a:lnTo>
                  <a:cubicBezTo>
                    <a:pt x="187" y="162"/>
                    <a:pt x="187" y="162"/>
                    <a:pt x="187" y="179"/>
                  </a:cubicBezTo>
                  <a:cubicBezTo>
                    <a:pt x="170" y="196"/>
                    <a:pt x="170" y="196"/>
                    <a:pt x="170" y="213"/>
                  </a:cubicBezTo>
                  <a:cubicBezTo>
                    <a:pt x="170" y="279"/>
                    <a:pt x="223" y="314"/>
                    <a:pt x="276" y="314"/>
                  </a:cubicBezTo>
                  <a:cubicBezTo>
                    <a:pt x="318" y="314"/>
                    <a:pt x="359" y="292"/>
                    <a:pt x="374" y="247"/>
                  </a:cubicBezTo>
                  <a:cubicBezTo>
                    <a:pt x="391" y="162"/>
                    <a:pt x="357" y="60"/>
                    <a:pt x="289" y="26"/>
                  </a:cubicBezTo>
                  <a:cubicBezTo>
                    <a:pt x="260" y="8"/>
                    <a:pt x="230" y="1"/>
                    <a:pt x="20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7"/>
            <p:cNvSpPr/>
            <p:nvPr/>
          </p:nvSpPr>
          <p:spPr>
            <a:xfrm>
              <a:off x="3633350" y="1456750"/>
              <a:ext cx="11800" cy="5450"/>
            </a:xfrm>
            <a:custGeom>
              <a:avLst/>
              <a:gdLst/>
              <a:ahLst/>
              <a:cxnLst/>
              <a:rect l="l" t="t" r="r" b="b"/>
              <a:pathLst>
                <a:path w="472" h="218" extrusionOk="0">
                  <a:moveTo>
                    <a:pt x="230" y="0"/>
                  </a:moveTo>
                  <a:cubicBezTo>
                    <a:pt x="169" y="0"/>
                    <a:pt x="108" y="28"/>
                    <a:pt x="47" y="65"/>
                  </a:cubicBezTo>
                  <a:cubicBezTo>
                    <a:pt x="0" y="96"/>
                    <a:pt x="38" y="169"/>
                    <a:pt x="97" y="169"/>
                  </a:cubicBezTo>
                  <a:cubicBezTo>
                    <a:pt x="103" y="169"/>
                    <a:pt x="108" y="169"/>
                    <a:pt x="115" y="167"/>
                  </a:cubicBezTo>
                  <a:cubicBezTo>
                    <a:pt x="144" y="147"/>
                    <a:pt x="174" y="139"/>
                    <a:pt x="204" y="139"/>
                  </a:cubicBezTo>
                  <a:cubicBezTo>
                    <a:pt x="225" y="139"/>
                    <a:pt x="246" y="143"/>
                    <a:pt x="267" y="150"/>
                  </a:cubicBezTo>
                  <a:cubicBezTo>
                    <a:pt x="318" y="167"/>
                    <a:pt x="352" y="218"/>
                    <a:pt x="403" y="218"/>
                  </a:cubicBezTo>
                  <a:cubicBezTo>
                    <a:pt x="420" y="218"/>
                    <a:pt x="454" y="201"/>
                    <a:pt x="454" y="184"/>
                  </a:cubicBezTo>
                  <a:cubicBezTo>
                    <a:pt x="471" y="82"/>
                    <a:pt x="386" y="31"/>
                    <a:pt x="301" y="14"/>
                  </a:cubicBezTo>
                  <a:cubicBezTo>
                    <a:pt x="278" y="5"/>
                    <a:pt x="254" y="0"/>
                    <a:pt x="23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7"/>
            <p:cNvSpPr/>
            <p:nvPr/>
          </p:nvSpPr>
          <p:spPr>
            <a:xfrm>
              <a:off x="3663900" y="1437900"/>
              <a:ext cx="8025" cy="10150"/>
            </a:xfrm>
            <a:custGeom>
              <a:avLst/>
              <a:gdLst/>
              <a:ahLst/>
              <a:cxnLst/>
              <a:rect l="l" t="t" r="r" b="b"/>
              <a:pathLst>
                <a:path w="321" h="406" extrusionOk="0">
                  <a:moveTo>
                    <a:pt x="54" y="1"/>
                  </a:moveTo>
                  <a:cubicBezTo>
                    <a:pt x="25" y="1"/>
                    <a:pt x="1" y="56"/>
                    <a:pt x="31" y="71"/>
                  </a:cubicBezTo>
                  <a:cubicBezTo>
                    <a:pt x="116" y="122"/>
                    <a:pt x="150" y="156"/>
                    <a:pt x="133" y="241"/>
                  </a:cubicBezTo>
                  <a:cubicBezTo>
                    <a:pt x="133" y="292"/>
                    <a:pt x="116" y="343"/>
                    <a:pt x="167" y="377"/>
                  </a:cubicBezTo>
                  <a:cubicBezTo>
                    <a:pt x="177" y="397"/>
                    <a:pt x="193" y="405"/>
                    <a:pt x="211" y="405"/>
                  </a:cubicBezTo>
                  <a:cubicBezTo>
                    <a:pt x="224" y="405"/>
                    <a:pt x="238" y="401"/>
                    <a:pt x="252" y="394"/>
                  </a:cubicBezTo>
                  <a:cubicBezTo>
                    <a:pt x="320" y="343"/>
                    <a:pt x="286" y="190"/>
                    <a:pt x="252" y="139"/>
                  </a:cubicBezTo>
                  <a:cubicBezTo>
                    <a:pt x="218" y="54"/>
                    <a:pt x="133" y="20"/>
                    <a:pt x="65" y="3"/>
                  </a:cubicBezTo>
                  <a:cubicBezTo>
                    <a:pt x="61" y="1"/>
                    <a:pt x="58" y="1"/>
                    <a:pt x="54"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7"/>
            <p:cNvSpPr/>
            <p:nvPr/>
          </p:nvSpPr>
          <p:spPr>
            <a:xfrm>
              <a:off x="3686100" y="1445225"/>
              <a:ext cx="7900" cy="9775"/>
            </a:xfrm>
            <a:custGeom>
              <a:avLst/>
              <a:gdLst/>
              <a:ahLst/>
              <a:cxnLst/>
              <a:rect l="l" t="t" r="r" b="b"/>
              <a:pathLst>
                <a:path w="316" h="391" extrusionOk="0">
                  <a:moveTo>
                    <a:pt x="86" y="1"/>
                  </a:moveTo>
                  <a:cubicBezTo>
                    <a:pt x="37" y="1"/>
                    <a:pt x="0" y="65"/>
                    <a:pt x="27" y="118"/>
                  </a:cubicBezTo>
                  <a:cubicBezTo>
                    <a:pt x="61" y="169"/>
                    <a:pt x="95" y="220"/>
                    <a:pt x="95" y="288"/>
                  </a:cubicBezTo>
                  <a:cubicBezTo>
                    <a:pt x="95" y="339"/>
                    <a:pt x="129" y="390"/>
                    <a:pt x="197" y="390"/>
                  </a:cubicBezTo>
                  <a:cubicBezTo>
                    <a:pt x="265" y="390"/>
                    <a:pt x="316" y="322"/>
                    <a:pt x="299" y="254"/>
                  </a:cubicBezTo>
                  <a:cubicBezTo>
                    <a:pt x="265" y="152"/>
                    <a:pt x="214" y="67"/>
                    <a:pt x="129" y="16"/>
                  </a:cubicBezTo>
                  <a:cubicBezTo>
                    <a:pt x="114" y="5"/>
                    <a:pt x="100" y="1"/>
                    <a:pt x="8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7"/>
            <p:cNvSpPr/>
            <p:nvPr/>
          </p:nvSpPr>
          <p:spPr>
            <a:xfrm>
              <a:off x="3693125" y="1425650"/>
              <a:ext cx="10225" cy="10525"/>
            </a:xfrm>
            <a:custGeom>
              <a:avLst/>
              <a:gdLst/>
              <a:ahLst/>
              <a:cxnLst/>
              <a:rect l="l" t="t" r="r" b="b"/>
              <a:pathLst>
                <a:path w="409" h="421" extrusionOk="0">
                  <a:moveTo>
                    <a:pt x="103" y="0"/>
                  </a:moveTo>
                  <a:cubicBezTo>
                    <a:pt x="52" y="0"/>
                    <a:pt x="1" y="85"/>
                    <a:pt x="52" y="102"/>
                  </a:cubicBezTo>
                  <a:cubicBezTo>
                    <a:pt x="103" y="136"/>
                    <a:pt x="154" y="153"/>
                    <a:pt x="188" y="204"/>
                  </a:cubicBezTo>
                  <a:cubicBezTo>
                    <a:pt x="205" y="255"/>
                    <a:pt x="188" y="306"/>
                    <a:pt x="205" y="357"/>
                  </a:cubicBezTo>
                  <a:cubicBezTo>
                    <a:pt x="225" y="398"/>
                    <a:pt x="265" y="421"/>
                    <a:pt x="300" y="421"/>
                  </a:cubicBezTo>
                  <a:cubicBezTo>
                    <a:pt x="323" y="421"/>
                    <a:pt x="344" y="411"/>
                    <a:pt x="358" y="391"/>
                  </a:cubicBezTo>
                  <a:cubicBezTo>
                    <a:pt x="409" y="306"/>
                    <a:pt x="375" y="204"/>
                    <a:pt x="324" y="136"/>
                  </a:cubicBezTo>
                  <a:cubicBezTo>
                    <a:pt x="256" y="68"/>
                    <a:pt x="188" y="34"/>
                    <a:pt x="10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7"/>
            <p:cNvSpPr/>
            <p:nvPr/>
          </p:nvSpPr>
          <p:spPr>
            <a:xfrm>
              <a:off x="3707150" y="1446575"/>
              <a:ext cx="11075" cy="7875"/>
            </a:xfrm>
            <a:custGeom>
              <a:avLst/>
              <a:gdLst/>
              <a:ahLst/>
              <a:cxnLst/>
              <a:rect l="l" t="t" r="r" b="b"/>
              <a:pathLst>
                <a:path w="443" h="315" extrusionOk="0">
                  <a:moveTo>
                    <a:pt x="190" y="0"/>
                  </a:moveTo>
                  <a:cubicBezTo>
                    <a:pt x="145" y="0"/>
                    <a:pt x="103" y="13"/>
                    <a:pt x="69" y="30"/>
                  </a:cubicBezTo>
                  <a:cubicBezTo>
                    <a:pt x="1" y="64"/>
                    <a:pt x="35" y="166"/>
                    <a:pt x="103" y="166"/>
                  </a:cubicBezTo>
                  <a:cubicBezTo>
                    <a:pt x="120" y="166"/>
                    <a:pt x="141" y="162"/>
                    <a:pt x="162" y="162"/>
                  </a:cubicBezTo>
                  <a:cubicBezTo>
                    <a:pt x="183" y="162"/>
                    <a:pt x="205" y="166"/>
                    <a:pt x="222" y="183"/>
                  </a:cubicBezTo>
                  <a:cubicBezTo>
                    <a:pt x="239" y="183"/>
                    <a:pt x="239" y="217"/>
                    <a:pt x="239" y="251"/>
                  </a:cubicBezTo>
                  <a:cubicBezTo>
                    <a:pt x="247" y="294"/>
                    <a:pt x="285" y="315"/>
                    <a:pt x="326" y="315"/>
                  </a:cubicBezTo>
                  <a:cubicBezTo>
                    <a:pt x="366" y="315"/>
                    <a:pt x="409" y="294"/>
                    <a:pt x="426" y="251"/>
                  </a:cubicBezTo>
                  <a:cubicBezTo>
                    <a:pt x="443" y="166"/>
                    <a:pt x="392" y="81"/>
                    <a:pt x="324" y="47"/>
                  </a:cubicBezTo>
                  <a:cubicBezTo>
                    <a:pt x="281" y="13"/>
                    <a:pt x="234" y="0"/>
                    <a:pt x="19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7"/>
            <p:cNvSpPr/>
            <p:nvPr/>
          </p:nvSpPr>
          <p:spPr>
            <a:xfrm>
              <a:off x="3719900" y="1426925"/>
              <a:ext cx="12350" cy="12350"/>
            </a:xfrm>
            <a:custGeom>
              <a:avLst/>
              <a:gdLst/>
              <a:ahLst/>
              <a:cxnLst/>
              <a:rect l="l" t="t" r="r" b="b"/>
              <a:pathLst>
                <a:path w="494" h="494" extrusionOk="0">
                  <a:moveTo>
                    <a:pt x="120" y="0"/>
                  </a:moveTo>
                  <a:cubicBezTo>
                    <a:pt x="1" y="0"/>
                    <a:pt x="18" y="153"/>
                    <a:pt x="120" y="170"/>
                  </a:cubicBezTo>
                  <a:cubicBezTo>
                    <a:pt x="171" y="170"/>
                    <a:pt x="238" y="187"/>
                    <a:pt x="272" y="255"/>
                  </a:cubicBezTo>
                  <a:cubicBezTo>
                    <a:pt x="289" y="272"/>
                    <a:pt x="272" y="289"/>
                    <a:pt x="272" y="306"/>
                  </a:cubicBezTo>
                  <a:cubicBezTo>
                    <a:pt x="255" y="357"/>
                    <a:pt x="238" y="391"/>
                    <a:pt x="255" y="442"/>
                  </a:cubicBezTo>
                  <a:cubicBezTo>
                    <a:pt x="255" y="493"/>
                    <a:pt x="306" y="493"/>
                    <a:pt x="323" y="493"/>
                  </a:cubicBezTo>
                  <a:cubicBezTo>
                    <a:pt x="476" y="476"/>
                    <a:pt x="493" y="255"/>
                    <a:pt x="442" y="153"/>
                  </a:cubicBezTo>
                  <a:cubicBezTo>
                    <a:pt x="374" y="34"/>
                    <a:pt x="238" y="0"/>
                    <a:pt x="120"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7"/>
            <p:cNvSpPr/>
            <p:nvPr/>
          </p:nvSpPr>
          <p:spPr>
            <a:xfrm>
              <a:off x="3734550" y="1445400"/>
              <a:ext cx="5775" cy="10725"/>
            </a:xfrm>
            <a:custGeom>
              <a:avLst/>
              <a:gdLst/>
              <a:ahLst/>
              <a:cxnLst/>
              <a:rect l="l" t="t" r="r" b="b"/>
              <a:pathLst>
                <a:path w="231" h="429" extrusionOk="0">
                  <a:moveTo>
                    <a:pt x="132" y="1"/>
                  </a:moveTo>
                  <a:cubicBezTo>
                    <a:pt x="108" y="1"/>
                    <a:pt x="83" y="27"/>
                    <a:pt x="94" y="60"/>
                  </a:cubicBezTo>
                  <a:cubicBezTo>
                    <a:pt x="128" y="145"/>
                    <a:pt x="77" y="247"/>
                    <a:pt x="43" y="298"/>
                  </a:cubicBezTo>
                  <a:cubicBezTo>
                    <a:pt x="0" y="373"/>
                    <a:pt x="59" y="428"/>
                    <a:pt x="117" y="428"/>
                  </a:cubicBezTo>
                  <a:cubicBezTo>
                    <a:pt x="151" y="428"/>
                    <a:pt x="184" y="410"/>
                    <a:pt x="196" y="366"/>
                  </a:cubicBezTo>
                  <a:cubicBezTo>
                    <a:pt x="230" y="247"/>
                    <a:pt x="213" y="145"/>
                    <a:pt x="162" y="26"/>
                  </a:cubicBezTo>
                  <a:cubicBezTo>
                    <a:pt x="156" y="8"/>
                    <a:pt x="144" y="1"/>
                    <a:pt x="13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7"/>
            <p:cNvSpPr/>
            <p:nvPr/>
          </p:nvSpPr>
          <p:spPr>
            <a:xfrm>
              <a:off x="3749725" y="1430250"/>
              <a:ext cx="7175" cy="11275"/>
            </a:xfrm>
            <a:custGeom>
              <a:avLst/>
              <a:gdLst/>
              <a:ahLst/>
              <a:cxnLst/>
              <a:rect l="l" t="t" r="r" b="b"/>
              <a:pathLst>
                <a:path w="287" h="451" extrusionOk="0">
                  <a:moveTo>
                    <a:pt x="83" y="1"/>
                  </a:moveTo>
                  <a:cubicBezTo>
                    <a:pt x="38" y="1"/>
                    <a:pt x="1" y="58"/>
                    <a:pt x="31" y="88"/>
                  </a:cubicBezTo>
                  <a:cubicBezTo>
                    <a:pt x="116" y="156"/>
                    <a:pt x="150" y="241"/>
                    <a:pt x="99" y="343"/>
                  </a:cubicBezTo>
                  <a:cubicBezTo>
                    <a:pt x="65" y="401"/>
                    <a:pt x="116" y="450"/>
                    <a:pt x="163" y="450"/>
                  </a:cubicBezTo>
                  <a:cubicBezTo>
                    <a:pt x="185" y="450"/>
                    <a:pt x="207" y="439"/>
                    <a:pt x="218" y="411"/>
                  </a:cubicBezTo>
                  <a:cubicBezTo>
                    <a:pt x="286" y="258"/>
                    <a:pt x="235" y="105"/>
                    <a:pt x="99" y="3"/>
                  </a:cubicBezTo>
                  <a:cubicBezTo>
                    <a:pt x="94" y="2"/>
                    <a:pt x="88" y="1"/>
                    <a:pt x="8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7"/>
            <p:cNvSpPr/>
            <p:nvPr/>
          </p:nvSpPr>
          <p:spPr>
            <a:xfrm>
              <a:off x="3749650" y="1454600"/>
              <a:ext cx="9750" cy="12375"/>
            </a:xfrm>
            <a:custGeom>
              <a:avLst/>
              <a:gdLst/>
              <a:ahLst/>
              <a:cxnLst/>
              <a:rect l="l" t="t" r="r" b="b"/>
              <a:pathLst>
                <a:path w="390" h="495" extrusionOk="0">
                  <a:moveTo>
                    <a:pt x="165" y="0"/>
                  </a:moveTo>
                  <a:cubicBezTo>
                    <a:pt x="139" y="0"/>
                    <a:pt x="112" y="5"/>
                    <a:pt x="85" y="15"/>
                  </a:cubicBezTo>
                  <a:cubicBezTo>
                    <a:pt x="0" y="32"/>
                    <a:pt x="34" y="134"/>
                    <a:pt x="102" y="134"/>
                  </a:cubicBezTo>
                  <a:cubicBezTo>
                    <a:pt x="153" y="151"/>
                    <a:pt x="187" y="168"/>
                    <a:pt x="187" y="219"/>
                  </a:cubicBezTo>
                  <a:cubicBezTo>
                    <a:pt x="187" y="236"/>
                    <a:pt x="170" y="270"/>
                    <a:pt x="153" y="287"/>
                  </a:cubicBezTo>
                  <a:cubicBezTo>
                    <a:pt x="119" y="321"/>
                    <a:pt x="85" y="338"/>
                    <a:pt x="51" y="389"/>
                  </a:cubicBezTo>
                  <a:cubicBezTo>
                    <a:pt x="34" y="440"/>
                    <a:pt x="68" y="491"/>
                    <a:pt x="119" y="491"/>
                  </a:cubicBezTo>
                  <a:cubicBezTo>
                    <a:pt x="131" y="493"/>
                    <a:pt x="142" y="495"/>
                    <a:pt x="153" y="495"/>
                  </a:cubicBezTo>
                  <a:cubicBezTo>
                    <a:pt x="289" y="495"/>
                    <a:pt x="390" y="312"/>
                    <a:pt x="374" y="202"/>
                  </a:cubicBezTo>
                  <a:cubicBezTo>
                    <a:pt x="360" y="79"/>
                    <a:pt x="270" y="0"/>
                    <a:pt x="16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7"/>
            <p:cNvSpPr/>
            <p:nvPr/>
          </p:nvSpPr>
          <p:spPr>
            <a:xfrm>
              <a:off x="3772250" y="1448475"/>
              <a:ext cx="8850" cy="12300"/>
            </a:xfrm>
            <a:custGeom>
              <a:avLst/>
              <a:gdLst/>
              <a:ahLst/>
              <a:cxnLst/>
              <a:rect l="l" t="t" r="r" b="b"/>
              <a:pathLst>
                <a:path w="354" h="492" extrusionOk="0">
                  <a:moveTo>
                    <a:pt x="156" y="1"/>
                  </a:moveTo>
                  <a:cubicBezTo>
                    <a:pt x="111" y="1"/>
                    <a:pt x="68" y="31"/>
                    <a:pt x="82" y="73"/>
                  </a:cubicBezTo>
                  <a:cubicBezTo>
                    <a:pt x="82" y="124"/>
                    <a:pt x="99" y="158"/>
                    <a:pt x="82" y="226"/>
                  </a:cubicBezTo>
                  <a:cubicBezTo>
                    <a:pt x="82" y="277"/>
                    <a:pt x="31" y="328"/>
                    <a:pt x="14" y="379"/>
                  </a:cubicBezTo>
                  <a:cubicBezTo>
                    <a:pt x="1" y="446"/>
                    <a:pt x="50" y="492"/>
                    <a:pt x="105" y="492"/>
                  </a:cubicBezTo>
                  <a:cubicBezTo>
                    <a:pt x="120" y="492"/>
                    <a:pt x="135" y="488"/>
                    <a:pt x="150" y="481"/>
                  </a:cubicBezTo>
                  <a:cubicBezTo>
                    <a:pt x="303" y="396"/>
                    <a:pt x="354" y="90"/>
                    <a:pt x="184" y="5"/>
                  </a:cubicBezTo>
                  <a:cubicBezTo>
                    <a:pt x="175" y="2"/>
                    <a:pt x="165" y="1"/>
                    <a:pt x="156"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7"/>
            <p:cNvSpPr/>
            <p:nvPr/>
          </p:nvSpPr>
          <p:spPr>
            <a:xfrm>
              <a:off x="3760825" y="1471525"/>
              <a:ext cx="13050" cy="6675"/>
            </a:xfrm>
            <a:custGeom>
              <a:avLst/>
              <a:gdLst/>
              <a:ahLst/>
              <a:cxnLst/>
              <a:rect l="l" t="t" r="r" b="b"/>
              <a:pathLst>
                <a:path w="522" h="267" extrusionOk="0">
                  <a:moveTo>
                    <a:pt x="437" y="1"/>
                  </a:moveTo>
                  <a:cubicBezTo>
                    <a:pt x="386" y="18"/>
                    <a:pt x="335" y="69"/>
                    <a:pt x="301" y="86"/>
                  </a:cubicBezTo>
                  <a:cubicBezTo>
                    <a:pt x="271" y="106"/>
                    <a:pt x="235" y="114"/>
                    <a:pt x="197" y="114"/>
                  </a:cubicBezTo>
                  <a:cubicBezTo>
                    <a:pt x="170" y="114"/>
                    <a:pt x="142" y="110"/>
                    <a:pt x="114" y="103"/>
                  </a:cubicBezTo>
                  <a:cubicBezTo>
                    <a:pt x="108" y="102"/>
                    <a:pt x="103" y="101"/>
                    <a:pt x="98" y="101"/>
                  </a:cubicBezTo>
                  <a:cubicBezTo>
                    <a:pt x="25" y="101"/>
                    <a:pt x="1" y="207"/>
                    <a:pt x="80" y="239"/>
                  </a:cubicBezTo>
                  <a:cubicBezTo>
                    <a:pt x="130" y="259"/>
                    <a:pt x="180" y="267"/>
                    <a:pt x="229" y="267"/>
                  </a:cubicBezTo>
                  <a:cubicBezTo>
                    <a:pt x="265" y="267"/>
                    <a:pt x="300" y="263"/>
                    <a:pt x="335" y="256"/>
                  </a:cubicBezTo>
                  <a:cubicBezTo>
                    <a:pt x="420" y="222"/>
                    <a:pt x="522" y="154"/>
                    <a:pt x="522" y="69"/>
                  </a:cubicBezTo>
                  <a:cubicBezTo>
                    <a:pt x="505" y="18"/>
                    <a:pt x="471" y="1"/>
                    <a:pt x="43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7"/>
            <p:cNvSpPr/>
            <p:nvPr/>
          </p:nvSpPr>
          <p:spPr>
            <a:xfrm>
              <a:off x="3776525" y="1473875"/>
              <a:ext cx="12225" cy="7075"/>
            </a:xfrm>
            <a:custGeom>
              <a:avLst/>
              <a:gdLst/>
              <a:ahLst/>
              <a:cxnLst/>
              <a:rect l="l" t="t" r="r" b="b"/>
              <a:pathLst>
                <a:path w="489" h="283" extrusionOk="0">
                  <a:moveTo>
                    <a:pt x="355" y="0"/>
                  </a:moveTo>
                  <a:cubicBezTo>
                    <a:pt x="327" y="0"/>
                    <a:pt x="302" y="9"/>
                    <a:pt x="285" y="26"/>
                  </a:cubicBezTo>
                  <a:cubicBezTo>
                    <a:pt x="247" y="51"/>
                    <a:pt x="219" y="66"/>
                    <a:pt x="187" y="66"/>
                  </a:cubicBezTo>
                  <a:cubicBezTo>
                    <a:pt x="175" y="66"/>
                    <a:pt x="163" y="64"/>
                    <a:pt x="149" y="60"/>
                  </a:cubicBezTo>
                  <a:cubicBezTo>
                    <a:pt x="142" y="59"/>
                    <a:pt x="136" y="58"/>
                    <a:pt x="130" y="58"/>
                  </a:cubicBezTo>
                  <a:cubicBezTo>
                    <a:pt x="54" y="58"/>
                    <a:pt x="1" y="150"/>
                    <a:pt x="64" y="213"/>
                  </a:cubicBezTo>
                  <a:cubicBezTo>
                    <a:pt x="107" y="263"/>
                    <a:pt x="162" y="283"/>
                    <a:pt x="219" y="283"/>
                  </a:cubicBezTo>
                  <a:cubicBezTo>
                    <a:pt x="297" y="283"/>
                    <a:pt x="379" y="245"/>
                    <a:pt x="438" y="196"/>
                  </a:cubicBezTo>
                  <a:cubicBezTo>
                    <a:pt x="489" y="162"/>
                    <a:pt x="489" y="77"/>
                    <a:pt x="438" y="26"/>
                  </a:cubicBezTo>
                  <a:cubicBezTo>
                    <a:pt x="412" y="9"/>
                    <a:pt x="383" y="0"/>
                    <a:pt x="355"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7"/>
            <p:cNvSpPr/>
            <p:nvPr/>
          </p:nvSpPr>
          <p:spPr>
            <a:xfrm>
              <a:off x="3771625" y="1492025"/>
              <a:ext cx="14575" cy="5875"/>
            </a:xfrm>
            <a:custGeom>
              <a:avLst/>
              <a:gdLst/>
              <a:ahLst/>
              <a:cxnLst/>
              <a:rect l="l" t="t" r="r" b="b"/>
              <a:pathLst>
                <a:path w="583" h="235" extrusionOk="0">
                  <a:moveTo>
                    <a:pt x="421" y="1"/>
                  </a:moveTo>
                  <a:cubicBezTo>
                    <a:pt x="396" y="1"/>
                    <a:pt x="370" y="5"/>
                    <a:pt x="345" y="14"/>
                  </a:cubicBezTo>
                  <a:lnTo>
                    <a:pt x="175" y="14"/>
                  </a:lnTo>
                  <a:cubicBezTo>
                    <a:pt x="163" y="11"/>
                    <a:pt x="151" y="9"/>
                    <a:pt x="140" y="9"/>
                  </a:cubicBezTo>
                  <a:cubicBezTo>
                    <a:pt x="31" y="9"/>
                    <a:pt x="0" y="154"/>
                    <a:pt x="124" y="201"/>
                  </a:cubicBezTo>
                  <a:cubicBezTo>
                    <a:pt x="175" y="218"/>
                    <a:pt x="256" y="235"/>
                    <a:pt x="334" y="235"/>
                  </a:cubicBezTo>
                  <a:cubicBezTo>
                    <a:pt x="413" y="235"/>
                    <a:pt x="489" y="218"/>
                    <a:pt x="532" y="167"/>
                  </a:cubicBezTo>
                  <a:cubicBezTo>
                    <a:pt x="583" y="116"/>
                    <a:pt x="549" y="31"/>
                    <a:pt x="498" y="14"/>
                  </a:cubicBezTo>
                  <a:cubicBezTo>
                    <a:pt x="472" y="5"/>
                    <a:pt x="447" y="1"/>
                    <a:pt x="421"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7"/>
            <p:cNvSpPr/>
            <p:nvPr/>
          </p:nvSpPr>
          <p:spPr>
            <a:xfrm>
              <a:off x="3852125" y="1496875"/>
              <a:ext cx="9700" cy="6250"/>
            </a:xfrm>
            <a:custGeom>
              <a:avLst/>
              <a:gdLst/>
              <a:ahLst/>
              <a:cxnLst/>
              <a:rect l="l" t="t" r="r" b="b"/>
              <a:pathLst>
                <a:path w="388" h="250" extrusionOk="0">
                  <a:moveTo>
                    <a:pt x="178" y="0"/>
                  </a:moveTo>
                  <a:cubicBezTo>
                    <a:pt x="119" y="0"/>
                    <a:pt x="70" y="23"/>
                    <a:pt x="31" y="75"/>
                  </a:cubicBezTo>
                  <a:cubicBezTo>
                    <a:pt x="1" y="120"/>
                    <a:pt x="38" y="179"/>
                    <a:pt x="83" y="179"/>
                  </a:cubicBezTo>
                  <a:cubicBezTo>
                    <a:pt x="88" y="179"/>
                    <a:pt x="94" y="178"/>
                    <a:pt x="99" y="177"/>
                  </a:cubicBezTo>
                  <a:lnTo>
                    <a:pt x="167" y="177"/>
                  </a:lnTo>
                  <a:cubicBezTo>
                    <a:pt x="218" y="211"/>
                    <a:pt x="252" y="245"/>
                    <a:pt x="303" y="245"/>
                  </a:cubicBezTo>
                  <a:cubicBezTo>
                    <a:pt x="309" y="248"/>
                    <a:pt x="315" y="249"/>
                    <a:pt x="321" y="249"/>
                  </a:cubicBezTo>
                  <a:cubicBezTo>
                    <a:pt x="343" y="249"/>
                    <a:pt x="357" y="224"/>
                    <a:pt x="371" y="211"/>
                  </a:cubicBezTo>
                  <a:cubicBezTo>
                    <a:pt x="388" y="126"/>
                    <a:pt x="303" y="41"/>
                    <a:pt x="235" y="7"/>
                  </a:cubicBezTo>
                  <a:cubicBezTo>
                    <a:pt x="215" y="3"/>
                    <a:pt x="196" y="0"/>
                    <a:pt x="178"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7"/>
            <p:cNvSpPr/>
            <p:nvPr/>
          </p:nvSpPr>
          <p:spPr>
            <a:xfrm>
              <a:off x="3863650" y="1493150"/>
              <a:ext cx="7950" cy="7250"/>
            </a:xfrm>
            <a:custGeom>
              <a:avLst/>
              <a:gdLst/>
              <a:ahLst/>
              <a:cxnLst/>
              <a:rect l="l" t="t" r="r" b="b"/>
              <a:pathLst>
                <a:path w="318" h="290" extrusionOk="0">
                  <a:moveTo>
                    <a:pt x="82" y="1"/>
                  </a:moveTo>
                  <a:cubicBezTo>
                    <a:pt x="24" y="1"/>
                    <a:pt x="0" y="89"/>
                    <a:pt x="63" y="105"/>
                  </a:cubicBezTo>
                  <a:cubicBezTo>
                    <a:pt x="97" y="122"/>
                    <a:pt x="114" y="122"/>
                    <a:pt x="131" y="139"/>
                  </a:cubicBezTo>
                  <a:cubicBezTo>
                    <a:pt x="148" y="156"/>
                    <a:pt x="148" y="156"/>
                    <a:pt x="148" y="173"/>
                  </a:cubicBezTo>
                  <a:cubicBezTo>
                    <a:pt x="86" y="222"/>
                    <a:pt x="150" y="290"/>
                    <a:pt x="203" y="290"/>
                  </a:cubicBezTo>
                  <a:cubicBezTo>
                    <a:pt x="223" y="290"/>
                    <a:pt x="241" y="281"/>
                    <a:pt x="250" y="258"/>
                  </a:cubicBezTo>
                  <a:cubicBezTo>
                    <a:pt x="318" y="122"/>
                    <a:pt x="216" y="37"/>
                    <a:pt x="97" y="3"/>
                  </a:cubicBezTo>
                  <a:cubicBezTo>
                    <a:pt x="92" y="1"/>
                    <a:pt x="87" y="1"/>
                    <a:pt x="82"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7"/>
            <p:cNvSpPr/>
            <p:nvPr/>
          </p:nvSpPr>
          <p:spPr>
            <a:xfrm>
              <a:off x="3863400" y="1471825"/>
              <a:ext cx="12450" cy="10725"/>
            </a:xfrm>
            <a:custGeom>
              <a:avLst/>
              <a:gdLst/>
              <a:ahLst/>
              <a:cxnLst/>
              <a:rect l="l" t="t" r="r" b="b"/>
              <a:pathLst>
                <a:path w="498" h="429" extrusionOk="0">
                  <a:moveTo>
                    <a:pt x="265" y="1"/>
                  </a:moveTo>
                  <a:cubicBezTo>
                    <a:pt x="175" y="1"/>
                    <a:pt x="92" y="80"/>
                    <a:pt x="39" y="159"/>
                  </a:cubicBezTo>
                  <a:cubicBezTo>
                    <a:pt x="1" y="197"/>
                    <a:pt x="48" y="245"/>
                    <a:pt x="96" y="245"/>
                  </a:cubicBezTo>
                  <a:cubicBezTo>
                    <a:pt x="112" y="245"/>
                    <a:pt x="128" y="240"/>
                    <a:pt x="141" y="227"/>
                  </a:cubicBezTo>
                  <a:cubicBezTo>
                    <a:pt x="158" y="210"/>
                    <a:pt x="192" y="193"/>
                    <a:pt x="226" y="176"/>
                  </a:cubicBezTo>
                  <a:cubicBezTo>
                    <a:pt x="226" y="176"/>
                    <a:pt x="226" y="193"/>
                    <a:pt x="243" y="193"/>
                  </a:cubicBezTo>
                  <a:cubicBezTo>
                    <a:pt x="243" y="193"/>
                    <a:pt x="260" y="227"/>
                    <a:pt x="260" y="261"/>
                  </a:cubicBezTo>
                  <a:cubicBezTo>
                    <a:pt x="277" y="312"/>
                    <a:pt x="260" y="363"/>
                    <a:pt x="311" y="397"/>
                  </a:cubicBezTo>
                  <a:cubicBezTo>
                    <a:pt x="326" y="420"/>
                    <a:pt x="345" y="429"/>
                    <a:pt x="364" y="429"/>
                  </a:cubicBezTo>
                  <a:cubicBezTo>
                    <a:pt x="387" y="429"/>
                    <a:pt x="411" y="415"/>
                    <a:pt x="430" y="397"/>
                  </a:cubicBezTo>
                  <a:cubicBezTo>
                    <a:pt x="498" y="346"/>
                    <a:pt x="481" y="244"/>
                    <a:pt x="447" y="176"/>
                  </a:cubicBezTo>
                  <a:cubicBezTo>
                    <a:pt x="430" y="108"/>
                    <a:pt x="396" y="57"/>
                    <a:pt x="345" y="23"/>
                  </a:cubicBezTo>
                  <a:cubicBezTo>
                    <a:pt x="318" y="8"/>
                    <a:pt x="291" y="1"/>
                    <a:pt x="265"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7"/>
            <p:cNvSpPr/>
            <p:nvPr/>
          </p:nvSpPr>
          <p:spPr>
            <a:xfrm>
              <a:off x="3886025" y="1466850"/>
              <a:ext cx="8100" cy="8875"/>
            </a:xfrm>
            <a:custGeom>
              <a:avLst/>
              <a:gdLst/>
              <a:ahLst/>
              <a:cxnLst/>
              <a:rect l="l" t="t" r="r" b="b"/>
              <a:pathLst>
                <a:path w="324" h="355" extrusionOk="0">
                  <a:moveTo>
                    <a:pt x="103" y="1"/>
                  </a:moveTo>
                  <a:cubicBezTo>
                    <a:pt x="35" y="1"/>
                    <a:pt x="1" y="86"/>
                    <a:pt x="69" y="120"/>
                  </a:cubicBezTo>
                  <a:cubicBezTo>
                    <a:pt x="103" y="120"/>
                    <a:pt x="137" y="137"/>
                    <a:pt x="137" y="171"/>
                  </a:cubicBezTo>
                  <a:cubicBezTo>
                    <a:pt x="137" y="171"/>
                    <a:pt x="137" y="188"/>
                    <a:pt x="137" y="188"/>
                  </a:cubicBezTo>
                  <a:cubicBezTo>
                    <a:pt x="120" y="222"/>
                    <a:pt x="103" y="256"/>
                    <a:pt x="103" y="290"/>
                  </a:cubicBezTo>
                  <a:cubicBezTo>
                    <a:pt x="103" y="327"/>
                    <a:pt x="138" y="355"/>
                    <a:pt x="177" y="355"/>
                  </a:cubicBezTo>
                  <a:cubicBezTo>
                    <a:pt x="192" y="355"/>
                    <a:pt x="207" y="350"/>
                    <a:pt x="222" y="341"/>
                  </a:cubicBezTo>
                  <a:cubicBezTo>
                    <a:pt x="307" y="290"/>
                    <a:pt x="324" y="188"/>
                    <a:pt x="290" y="103"/>
                  </a:cubicBezTo>
                  <a:cubicBezTo>
                    <a:pt x="239" y="35"/>
                    <a:pt x="171" y="18"/>
                    <a:pt x="103"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7"/>
            <p:cNvSpPr/>
            <p:nvPr/>
          </p:nvSpPr>
          <p:spPr>
            <a:xfrm>
              <a:off x="3890275" y="1455325"/>
              <a:ext cx="8775" cy="6400"/>
            </a:xfrm>
            <a:custGeom>
              <a:avLst/>
              <a:gdLst/>
              <a:ahLst/>
              <a:cxnLst/>
              <a:rect l="l" t="t" r="r" b="b"/>
              <a:pathLst>
                <a:path w="351" h="256" extrusionOk="0">
                  <a:moveTo>
                    <a:pt x="147" y="1"/>
                  </a:moveTo>
                  <a:cubicBezTo>
                    <a:pt x="115" y="1"/>
                    <a:pt x="82" y="7"/>
                    <a:pt x="52" y="20"/>
                  </a:cubicBezTo>
                  <a:cubicBezTo>
                    <a:pt x="4" y="36"/>
                    <a:pt x="1" y="124"/>
                    <a:pt x="54" y="124"/>
                  </a:cubicBezTo>
                  <a:cubicBezTo>
                    <a:pt x="59" y="124"/>
                    <a:pt x="63" y="123"/>
                    <a:pt x="69" y="122"/>
                  </a:cubicBezTo>
                  <a:cubicBezTo>
                    <a:pt x="86" y="122"/>
                    <a:pt x="120" y="122"/>
                    <a:pt x="154" y="139"/>
                  </a:cubicBezTo>
                  <a:cubicBezTo>
                    <a:pt x="171" y="139"/>
                    <a:pt x="171" y="173"/>
                    <a:pt x="188" y="207"/>
                  </a:cubicBezTo>
                  <a:cubicBezTo>
                    <a:pt x="201" y="240"/>
                    <a:pt x="229" y="255"/>
                    <a:pt x="259" y="255"/>
                  </a:cubicBezTo>
                  <a:cubicBezTo>
                    <a:pt x="304" y="255"/>
                    <a:pt x="351" y="218"/>
                    <a:pt x="340" y="156"/>
                  </a:cubicBezTo>
                  <a:cubicBezTo>
                    <a:pt x="328" y="55"/>
                    <a:pt x="240" y="1"/>
                    <a:pt x="147"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7"/>
            <p:cNvSpPr/>
            <p:nvPr/>
          </p:nvSpPr>
          <p:spPr>
            <a:xfrm>
              <a:off x="3913750" y="1458300"/>
              <a:ext cx="8000" cy="9675"/>
            </a:xfrm>
            <a:custGeom>
              <a:avLst/>
              <a:gdLst/>
              <a:ahLst/>
              <a:cxnLst/>
              <a:rect l="l" t="t" r="r" b="b"/>
              <a:pathLst>
                <a:path w="320" h="387" extrusionOk="0">
                  <a:moveTo>
                    <a:pt x="68" y="1"/>
                  </a:moveTo>
                  <a:cubicBezTo>
                    <a:pt x="25" y="1"/>
                    <a:pt x="1" y="73"/>
                    <a:pt x="47" y="88"/>
                  </a:cubicBezTo>
                  <a:cubicBezTo>
                    <a:pt x="81" y="105"/>
                    <a:pt x="115" y="122"/>
                    <a:pt x="132" y="156"/>
                  </a:cubicBezTo>
                  <a:cubicBezTo>
                    <a:pt x="149" y="190"/>
                    <a:pt x="132" y="207"/>
                    <a:pt x="115" y="241"/>
                  </a:cubicBezTo>
                  <a:cubicBezTo>
                    <a:pt x="81" y="292"/>
                    <a:pt x="115" y="360"/>
                    <a:pt x="183" y="377"/>
                  </a:cubicBezTo>
                  <a:cubicBezTo>
                    <a:pt x="196" y="383"/>
                    <a:pt x="208" y="386"/>
                    <a:pt x="219" y="386"/>
                  </a:cubicBezTo>
                  <a:cubicBezTo>
                    <a:pt x="269" y="386"/>
                    <a:pt x="302" y="333"/>
                    <a:pt x="302" y="292"/>
                  </a:cubicBezTo>
                  <a:cubicBezTo>
                    <a:pt x="319" y="224"/>
                    <a:pt x="302" y="156"/>
                    <a:pt x="251" y="105"/>
                  </a:cubicBezTo>
                  <a:cubicBezTo>
                    <a:pt x="217" y="54"/>
                    <a:pt x="149" y="20"/>
                    <a:pt x="81" y="3"/>
                  </a:cubicBezTo>
                  <a:cubicBezTo>
                    <a:pt x="77" y="1"/>
                    <a:pt x="72" y="1"/>
                    <a:pt x="68" y="1"/>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7"/>
            <p:cNvSpPr/>
            <p:nvPr/>
          </p:nvSpPr>
          <p:spPr>
            <a:xfrm>
              <a:off x="3925975" y="1448550"/>
              <a:ext cx="10475" cy="9400"/>
            </a:xfrm>
            <a:custGeom>
              <a:avLst/>
              <a:gdLst/>
              <a:ahLst/>
              <a:cxnLst/>
              <a:rect l="l" t="t" r="r" b="b"/>
              <a:pathLst>
                <a:path w="419" h="376" extrusionOk="0">
                  <a:moveTo>
                    <a:pt x="69" y="0"/>
                  </a:moveTo>
                  <a:cubicBezTo>
                    <a:pt x="0" y="0"/>
                    <a:pt x="5" y="106"/>
                    <a:pt x="68" y="138"/>
                  </a:cubicBezTo>
                  <a:cubicBezTo>
                    <a:pt x="153" y="172"/>
                    <a:pt x="187" y="223"/>
                    <a:pt x="204" y="308"/>
                  </a:cubicBezTo>
                  <a:cubicBezTo>
                    <a:pt x="224" y="355"/>
                    <a:pt x="263" y="376"/>
                    <a:pt x="302" y="376"/>
                  </a:cubicBezTo>
                  <a:cubicBezTo>
                    <a:pt x="361" y="376"/>
                    <a:pt x="418" y="329"/>
                    <a:pt x="408" y="257"/>
                  </a:cubicBezTo>
                  <a:cubicBezTo>
                    <a:pt x="374" y="87"/>
                    <a:pt x="238" y="2"/>
                    <a:pt x="85" y="2"/>
                  </a:cubicBezTo>
                  <a:cubicBezTo>
                    <a:pt x="80" y="1"/>
                    <a:pt x="74" y="0"/>
                    <a:pt x="69"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7"/>
            <p:cNvSpPr/>
            <p:nvPr/>
          </p:nvSpPr>
          <p:spPr>
            <a:xfrm>
              <a:off x="3950175" y="1457750"/>
              <a:ext cx="8100" cy="7600"/>
            </a:xfrm>
            <a:custGeom>
              <a:avLst/>
              <a:gdLst/>
              <a:ahLst/>
              <a:cxnLst/>
              <a:rect l="l" t="t" r="r" b="b"/>
              <a:pathLst>
                <a:path w="324" h="304" extrusionOk="0">
                  <a:moveTo>
                    <a:pt x="142" y="0"/>
                  </a:moveTo>
                  <a:cubicBezTo>
                    <a:pt x="129" y="0"/>
                    <a:pt x="116" y="3"/>
                    <a:pt x="103" y="8"/>
                  </a:cubicBezTo>
                  <a:lnTo>
                    <a:pt x="86" y="8"/>
                  </a:lnTo>
                  <a:cubicBezTo>
                    <a:pt x="35" y="8"/>
                    <a:pt x="1" y="76"/>
                    <a:pt x="35" y="110"/>
                  </a:cubicBezTo>
                  <a:cubicBezTo>
                    <a:pt x="35" y="108"/>
                    <a:pt x="35" y="108"/>
                    <a:pt x="36" y="108"/>
                  </a:cubicBezTo>
                  <a:cubicBezTo>
                    <a:pt x="40" y="108"/>
                    <a:pt x="58" y="152"/>
                    <a:pt x="57" y="152"/>
                  </a:cubicBezTo>
                  <a:cubicBezTo>
                    <a:pt x="56" y="152"/>
                    <a:pt x="55" y="150"/>
                    <a:pt x="52" y="144"/>
                  </a:cubicBezTo>
                  <a:lnTo>
                    <a:pt x="52" y="144"/>
                  </a:lnTo>
                  <a:cubicBezTo>
                    <a:pt x="52" y="161"/>
                    <a:pt x="69" y="161"/>
                    <a:pt x="69" y="178"/>
                  </a:cubicBezTo>
                  <a:cubicBezTo>
                    <a:pt x="69" y="229"/>
                    <a:pt x="103" y="280"/>
                    <a:pt x="154" y="297"/>
                  </a:cubicBezTo>
                  <a:cubicBezTo>
                    <a:pt x="164" y="302"/>
                    <a:pt x="174" y="304"/>
                    <a:pt x="184" y="304"/>
                  </a:cubicBezTo>
                  <a:cubicBezTo>
                    <a:pt x="208" y="304"/>
                    <a:pt x="232" y="292"/>
                    <a:pt x="256" y="280"/>
                  </a:cubicBezTo>
                  <a:cubicBezTo>
                    <a:pt x="290" y="263"/>
                    <a:pt x="324" y="195"/>
                    <a:pt x="307" y="144"/>
                  </a:cubicBezTo>
                  <a:cubicBezTo>
                    <a:pt x="278" y="72"/>
                    <a:pt x="213" y="0"/>
                    <a:pt x="142"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7"/>
            <p:cNvSpPr/>
            <p:nvPr/>
          </p:nvSpPr>
          <p:spPr>
            <a:xfrm>
              <a:off x="3976525" y="1447250"/>
              <a:ext cx="10225" cy="8425"/>
            </a:xfrm>
            <a:custGeom>
              <a:avLst/>
              <a:gdLst/>
              <a:ahLst/>
              <a:cxnLst/>
              <a:rect l="l" t="t" r="r" b="b"/>
              <a:pathLst>
                <a:path w="409" h="337" extrusionOk="0">
                  <a:moveTo>
                    <a:pt x="127" y="0"/>
                  </a:moveTo>
                  <a:cubicBezTo>
                    <a:pt x="79" y="0"/>
                    <a:pt x="33" y="27"/>
                    <a:pt x="18" y="88"/>
                  </a:cubicBezTo>
                  <a:cubicBezTo>
                    <a:pt x="1" y="173"/>
                    <a:pt x="18" y="258"/>
                    <a:pt x="86" y="292"/>
                  </a:cubicBezTo>
                  <a:cubicBezTo>
                    <a:pt x="129" y="324"/>
                    <a:pt x="172" y="336"/>
                    <a:pt x="219" y="336"/>
                  </a:cubicBezTo>
                  <a:cubicBezTo>
                    <a:pt x="247" y="336"/>
                    <a:pt x="275" y="332"/>
                    <a:pt x="306" y="326"/>
                  </a:cubicBezTo>
                  <a:cubicBezTo>
                    <a:pt x="408" y="309"/>
                    <a:pt x="391" y="139"/>
                    <a:pt x="306" y="105"/>
                  </a:cubicBezTo>
                  <a:lnTo>
                    <a:pt x="256" y="105"/>
                  </a:lnTo>
                  <a:cubicBezTo>
                    <a:pt x="246" y="40"/>
                    <a:pt x="186" y="0"/>
                    <a:pt x="127"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7"/>
            <p:cNvSpPr/>
            <p:nvPr/>
          </p:nvSpPr>
          <p:spPr>
            <a:xfrm>
              <a:off x="3995650" y="1448175"/>
              <a:ext cx="7250" cy="5550"/>
            </a:xfrm>
            <a:custGeom>
              <a:avLst/>
              <a:gdLst/>
              <a:ahLst/>
              <a:cxnLst/>
              <a:rect l="l" t="t" r="r" b="b"/>
              <a:pathLst>
                <a:path w="290" h="222" extrusionOk="0">
                  <a:moveTo>
                    <a:pt x="153" y="0"/>
                  </a:moveTo>
                  <a:cubicBezTo>
                    <a:pt x="0" y="0"/>
                    <a:pt x="0" y="221"/>
                    <a:pt x="153" y="221"/>
                  </a:cubicBezTo>
                  <a:cubicBezTo>
                    <a:pt x="289" y="221"/>
                    <a:pt x="289" y="0"/>
                    <a:pt x="153" y="0"/>
                  </a:cubicBezTo>
                  <a:close/>
                </a:path>
              </a:pathLst>
            </a:custGeom>
            <a:solidFill>
              <a:srgbClr val="5D4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1E5E358-113C-7B97-88AC-99B28458467D}"/>
              </a:ext>
            </a:extLst>
          </p:cNvPr>
          <p:cNvSpPr>
            <a:spLocks noGrp="1"/>
          </p:cNvSpPr>
          <p:nvPr>
            <p:ph type="title"/>
          </p:nvPr>
        </p:nvSpPr>
        <p:spPr/>
        <p:txBody>
          <a:bodyPr/>
          <a:lstStyle/>
          <a:p>
            <a:r>
              <a:rPr lang="en-US" dirty="0"/>
              <a:t>Contact Information</a:t>
            </a:r>
          </a:p>
        </p:txBody>
      </p:sp>
      <p:sp>
        <p:nvSpPr>
          <p:cNvPr id="4" name="TextBox 3">
            <a:extLst>
              <a:ext uri="{FF2B5EF4-FFF2-40B4-BE49-F238E27FC236}">
                <a16:creationId xmlns:a16="http://schemas.microsoft.com/office/drawing/2014/main" id="{752614D9-518A-614F-0DB0-0245C459FD7F}"/>
              </a:ext>
            </a:extLst>
          </p:cNvPr>
          <p:cNvSpPr txBox="1"/>
          <p:nvPr/>
        </p:nvSpPr>
        <p:spPr>
          <a:xfrm>
            <a:off x="883920" y="1645920"/>
            <a:ext cx="3515360" cy="1200329"/>
          </a:xfrm>
          <a:prstGeom prst="rect">
            <a:avLst/>
          </a:prstGeom>
          <a:noFill/>
        </p:spPr>
        <p:txBody>
          <a:bodyPr wrap="square" rtlCol="0">
            <a:spAutoFit/>
          </a:bodyPr>
          <a:lstStyle/>
          <a:p>
            <a:r>
              <a:rPr lang="en-US" sz="2400" dirty="0">
                <a:latin typeface="Oxygen" panose="02000503000000000000" pitchFamily="2" charset="0"/>
              </a:rPr>
              <a:t>Kelly Wardlaw</a:t>
            </a:r>
          </a:p>
          <a:p>
            <a:r>
              <a:rPr lang="en-US" sz="2400" dirty="0">
                <a:latin typeface="Oxygen" panose="02000503000000000000" pitchFamily="2" charset="0"/>
              </a:rPr>
              <a:t>4-H STEM Specialist</a:t>
            </a:r>
          </a:p>
          <a:p>
            <a:r>
              <a:rPr lang="en-US" sz="2400" dirty="0">
                <a:latin typeface="Oxygen" panose="02000503000000000000" pitchFamily="2" charset="0"/>
              </a:rPr>
              <a:t>k.wardlaw@okstate.edu</a:t>
            </a:r>
          </a:p>
        </p:txBody>
      </p:sp>
      <p:pic>
        <p:nvPicPr>
          <p:cNvPr id="6" name="Picture 5" descr="OSU 4-H logo&#10;OSU Extension&#10;4-H Youth Development">
            <a:extLst>
              <a:ext uri="{FF2B5EF4-FFF2-40B4-BE49-F238E27FC236}">
                <a16:creationId xmlns:a16="http://schemas.microsoft.com/office/drawing/2014/main" id="{B46D3368-171F-2B5C-D01F-CA5E3FA41A76}"/>
              </a:ext>
            </a:extLst>
          </p:cNvPr>
          <p:cNvPicPr>
            <a:picLocks noChangeAspect="1"/>
          </p:cNvPicPr>
          <p:nvPr/>
        </p:nvPicPr>
        <p:blipFill>
          <a:blip r:embed="rId2"/>
          <a:stretch>
            <a:fillRect/>
          </a:stretch>
        </p:blipFill>
        <p:spPr>
          <a:xfrm>
            <a:off x="5151119" y="1547510"/>
            <a:ext cx="2770887" cy="1311293"/>
          </a:xfrm>
          <a:prstGeom prst="rect">
            <a:avLst/>
          </a:prstGeom>
        </p:spPr>
      </p:pic>
      <p:sp>
        <p:nvSpPr>
          <p:cNvPr id="7" name="TextBox 6">
            <a:extLst>
              <a:ext uri="{FF2B5EF4-FFF2-40B4-BE49-F238E27FC236}">
                <a16:creationId xmlns:a16="http://schemas.microsoft.com/office/drawing/2014/main" id="{5406F14A-F6B8-D5AD-D6B8-78027CBFAD26}"/>
              </a:ext>
            </a:extLst>
          </p:cNvPr>
          <p:cNvSpPr txBox="1"/>
          <p:nvPr/>
        </p:nvSpPr>
        <p:spPr>
          <a:xfrm>
            <a:off x="929640" y="3640127"/>
            <a:ext cx="7284720" cy="1107996"/>
          </a:xfrm>
          <a:prstGeom prst="rect">
            <a:avLst/>
          </a:prstGeom>
          <a:noFill/>
        </p:spPr>
        <p:txBody>
          <a:bodyPr wrap="square" rtlCol="0">
            <a:spAutoFit/>
          </a:bodyPr>
          <a:lstStyle/>
          <a:p>
            <a:r>
              <a:rPr lang="en-US" sz="1100" dirty="0"/>
              <a:t>Oklahoma State University as an equal opportunity employer, complies with all applicable federal and state laws regarding non-discrimination and affirmative action. Oklahoma State University is committed to a policy of equal opportunity for all individuals and does not discriminate based on race, religion, age, sex, color, national origin, marital status, sexual orientation, gender identity/expression, disability, or veteran status with regard to employment, educational programs and activities, and/or admissions. For more information visit https://eeo.okstate.edu</a:t>
            </a:r>
          </a:p>
        </p:txBody>
      </p:sp>
    </p:spTree>
    <p:extLst>
      <p:ext uri="{BB962C8B-B14F-4D97-AF65-F5344CB8AC3E}">
        <p14:creationId xmlns:p14="http://schemas.microsoft.com/office/powerpoint/2010/main" val="1134355861"/>
      </p:ext>
    </p:extLst>
  </p:cSld>
  <p:clrMapOvr>
    <a:masterClrMapping/>
  </p:clrMapOvr>
</p:sld>
</file>

<file path=ppt/theme/theme1.xml><?xml version="1.0" encoding="utf-8"?>
<a:theme xmlns:a="http://schemas.openxmlformats.org/drawingml/2006/main" name="Cartography Minitheme by Slidesgo">
  <a:themeElements>
    <a:clrScheme name="Simple Light">
      <a:dk1>
        <a:srgbClr val="191919"/>
      </a:dk1>
      <a:lt1>
        <a:srgbClr val="E8E5D1"/>
      </a:lt1>
      <a:dk2>
        <a:srgbClr val="D8CDB6"/>
      </a:dk2>
      <a:lt2>
        <a:srgbClr val="5D4F41"/>
      </a:lt2>
      <a:accent1>
        <a:srgbClr val="BEB49E"/>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TotalTime>
  <Words>969</Words>
  <Application>Microsoft Office PowerPoint</Application>
  <PresentationFormat>On-screen Show (16:9)</PresentationFormat>
  <Paragraphs>56</Paragraphs>
  <Slides>9</Slides>
  <Notes>8</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vt:i4>
      </vt:variant>
    </vt:vector>
  </HeadingPairs>
  <TitlesOfParts>
    <vt:vector size="18" baseType="lpstr">
      <vt:lpstr>Arial</vt:lpstr>
      <vt:lpstr>Arimo</vt:lpstr>
      <vt:lpstr>Arapey</vt:lpstr>
      <vt:lpstr>Darker Grotesque SemiBold</vt:lpstr>
      <vt:lpstr>Oxygen</vt:lpstr>
      <vt:lpstr>Barlow</vt:lpstr>
      <vt:lpstr>Lato</vt:lpstr>
      <vt:lpstr>Bebas Neue</vt:lpstr>
      <vt:lpstr>Cartography Minitheme by Slidesgo</vt:lpstr>
      <vt:lpstr>Compass &amp; Quadrant</vt:lpstr>
      <vt:lpstr>Compass</vt:lpstr>
      <vt:lpstr>To Build a Compass:</vt:lpstr>
      <vt:lpstr>Latitude or Longitude?</vt:lpstr>
      <vt:lpstr>Lines of latitude and longitude</vt:lpstr>
      <vt:lpstr>To Build a Quadrant</vt:lpstr>
      <vt:lpstr>To use the Quadrant:</vt:lpstr>
      <vt:lpstr>Reflection</vt:lpstr>
      <vt:lpstr>Contact Information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Wardlaw, Kelly</dc:creator>
  <cp:lastModifiedBy>Taylor, Gail E</cp:lastModifiedBy>
  <cp:revision>2</cp:revision>
  <dcterms:modified xsi:type="dcterms:W3CDTF">2025-02-05T22:56:04Z</dcterms:modified>
</cp:coreProperties>
</file>