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9144000" cy="5143500" type="screen16x9"/>
  <p:notesSz cx="6858000" cy="9144000"/>
  <p:embeddedFontLst>
    <p:embeddedFont>
      <p:font typeface="Fira Sans Condensed Medium" panose="020B0603050000020004" pitchFamily="34" charset="0"/>
      <p:regular r:id="rId10"/>
      <p:bold r:id="rId11"/>
      <p:italic r:id="rId12"/>
      <p:boldItalic r:id="rId13"/>
    </p:embeddedFont>
    <p:embeddedFont>
      <p:font typeface="Fira Sans Extra Condensed Medium" panose="020B0604020202020204" charset="0"/>
      <p:regular r:id="rId14"/>
      <p:bold r:id="rId15"/>
      <p:italic r:id="rId16"/>
      <p:boldItalic r:id="rId17"/>
    </p:embeddedFont>
    <p:embeddedFont>
      <p:font typeface="Nunito Light" pitchFamily="2" charset="0"/>
      <p:regular r:id="rId18"/>
      <p:italic r:id="rId19"/>
    </p:embeddedFont>
    <p:embeddedFont>
      <p:font typeface="Quicksand SemiBold" panose="020B0604020202020204" charset="0"/>
      <p:regular r:id="rId20"/>
      <p:bold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aleway Medium" pitchFamily="2" charset="0"/>
      <p:regular r:id="rId26"/>
      <p:bold r:id="rId27"/>
      <p:italic r:id="rId28"/>
      <p:boldItalic r:id="rId29"/>
    </p:embeddedFont>
    <p:embeddedFont>
      <p:font typeface="Roboto Slab Light" pitchFamily="2" charset="0"/>
      <p:regular r:id="rId30"/>
    </p:embeddedFont>
    <p:embeddedFont>
      <p:font typeface="Ubuntu" panose="020B0504030602030204" pitchFamily="34" charset="0"/>
      <p:regular r:id="rId31"/>
      <p:bold r:id="rId32"/>
      <p:italic r:id="rId33"/>
      <p:boldItalic r:id="rId34"/>
    </p:embeddedFont>
    <p:embeddedFont>
      <p:font typeface="Work Sans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BA93E-75DE-4E5A-BC8F-EF3EB58D4749}" v="26" dt="2025-02-06T16:48:28.536"/>
    <p1510:client id="{E08600B0-7284-4BC6-B46C-D3F39F302477}" v="2" dt="2025-02-06T16:53:32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presProps" Target="presProps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law, Kelly" userId="6f42bd0a-6d04-4e77-81e0-724099dea70e" providerId="ADAL" clId="{E08600B0-7284-4BC6-B46C-D3F39F302477}"/>
    <pc:docChg chg="custSel delSld modSld modMainMaster">
      <pc:chgData name="Wardlaw, Kelly" userId="6f42bd0a-6d04-4e77-81e0-724099dea70e" providerId="ADAL" clId="{E08600B0-7284-4BC6-B46C-D3F39F302477}" dt="2025-02-06T16:53:32.623" v="313"/>
      <pc:docMkLst>
        <pc:docMk/>
      </pc:docMkLst>
      <pc:sldChg chg="del">
        <pc:chgData name="Wardlaw, Kelly" userId="6f42bd0a-6d04-4e77-81e0-724099dea70e" providerId="ADAL" clId="{E08600B0-7284-4BC6-B46C-D3F39F302477}" dt="2024-12-20T16:38:34.496" v="0" actId="2696"/>
        <pc:sldMkLst>
          <pc:docMk/>
          <pc:sldMk cId="0" sldId="256"/>
        </pc:sldMkLst>
      </pc:sldChg>
      <pc:sldChg chg="modNotesTx">
        <pc:chgData name="Wardlaw, Kelly" userId="6f42bd0a-6d04-4e77-81e0-724099dea70e" providerId="ADAL" clId="{E08600B0-7284-4BC6-B46C-D3F39F302477}" dt="2024-12-20T16:39:56.564" v="262" actId="20577"/>
        <pc:sldMkLst>
          <pc:docMk/>
          <pc:sldMk cId="0" sldId="259"/>
        </pc:sldMkLst>
      </pc:sldChg>
      <pc:sldChg chg="addSp modSp mod">
        <pc:chgData name="Wardlaw, Kelly" userId="6f42bd0a-6d04-4e77-81e0-724099dea70e" providerId="ADAL" clId="{E08600B0-7284-4BC6-B46C-D3F39F302477}" dt="2024-12-20T16:42:52.780" v="310" actId="1076"/>
        <pc:sldMkLst>
          <pc:docMk/>
          <pc:sldMk cId="0" sldId="260"/>
        </pc:sldMkLst>
        <pc:spChg chg="add mod">
          <ac:chgData name="Wardlaw, Kelly" userId="6f42bd0a-6d04-4e77-81e0-724099dea70e" providerId="ADAL" clId="{E08600B0-7284-4BC6-B46C-D3F39F302477}" dt="2024-12-20T16:42:32.248" v="306" actId="1076"/>
          <ac:spMkLst>
            <pc:docMk/>
            <pc:sldMk cId="0" sldId="260"/>
            <ac:spMk id="2" creationId="{83FE17D6-D6D6-535A-D319-7C1DEAE6D68F}"/>
          </ac:spMkLst>
        </pc:spChg>
        <pc:spChg chg="add mod">
          <ac:chgData name="Wardlaw, Kelly" userId="6f42bd0a-6d04-4e77-81e0-724099dea70e" providerId="ADAL" clId="{E08600B0-7284-4BC6-B46C-D3F39F302477}" dt="2024-12-20T16:42:52.780" v="310" actId="1076"/>
          <ac:spMkLst>
            <pc:docMk/>
            <pc:sldMk cId="0" sldId="260"/>
            <ac:spMk id="3" creationId="{2AB39646-E1DE-6D07-474F-79007BEF5F5C}"/>
          </ac:spMkLst>
        </pc:spChg>
        <pc:spChg chg="mod">
          <ac:chgData name="Wardlaw, Kelly" userId="6f42bd0a-6d04-4e77-81e0-724099dea70e" providerId="ADAL" clId="{E08600B0-7284-4BC6-B46C-D3F39F302477}" dt="2024-12-20T16:42:01.060" v="288" actId="14100"/>
          <ac:spMkLst>
            <pc:docMk/>
            <pc:sldMk cId="0" sldId="260"/>
            <ac:spMk id="3989" creationId="{00000000-0000-0000-0000-000000000000}"/>
          </ac:spMkLst>
        </pc:spChg>
      </pc:sldChg>
      <pc:sldChg chg="del">
        <pc:chgData name="Wardlaw, Kelly" userId="6f42bd0a-6d04-4e77-81e0-724099dea70e" providerId="ADAL" clId="{E08600B0-7284-4BC6-B46C-D3F39F302477}" dt="2024-12-20T16:43:25.543" v="311" actId="2696"/>
        <pc:sldMkLst>
          <pc:docMk/>
          <pc:sldMk cId="0" sldId="263"/>
        </pc:sldMkLst>
      </pc:sldChg>
      <pc:sldChg chg="addSp modSp">
        <pc:chgData name="Wardlaw, Kelly" userId="6f42bd0a-6d04-4e77-81e0-724099dea70e" providerId="ADAL" clId="{E08600B0-7284-4BC6-B46C-D3F39F302477}" dt="2025-02-06T16:53:32.623" v="313"/>
        <pc:sldMkLst>
          <pc:docMk/>
          <pc:sldMk cId="0" sldId="264"/>
        </pc:sldMkLst>
        <pc:spChg chg="add mod">
          <ac:chgData name="Wardlaw, Kelly" userId="6f42bd0a-6d04-4e77-81e0-724099dea70e" providerId="ADAL" clId="{E08600B0-7284-4BC6-B46C-D3F39F302477}" dt="2025-02-06T16:53:32.623" v="313"/>
          <ac:spMkLst>
            <pc:docMk/>
            <pc:sldMk cId="0" sldId="264"/>
            <ac:spMk id="2848" creationId="{00000000-0000-0000-0000-000000000000}"/>
          </ac:spMkLst>
        </pc:spChg>
        <pc:spChg chg="add mod">
          <ac:chgData name="Wardlaw, Kelly" userId="6f42bd0a-6d04-4e77-81e0-724099dea70e" providerId="ADAL" clId="{E08600B0-7284-4BC6-B46C-D3F39F302477}" dt="2025-02-06T16:53:32.623" v="313"/>
          <ac:spMkLst>
            <pc:docMk/>
            <pc:sldMk cId="0" sldId="264"/>
            <ac:spMk id="2850" creationId="{00000000-0000-0000-0000-000000000000}"/>
          </ac:spMkLst>
        </pc:spChg>
        <pc:picChg chg="add mod">
          <ac:chgData name="Wardlaw, Kelly" userId="6f42bd0a-6d04-4e77-81e0-724099dea70e" providerId="ADAL" clId="{E08600B0-7284-4BC6-B46C-D3F39F302477}" dt="2025-02-06T16:53:32.623" v="313"/>
          <ac:picMkLst>
            <pc:docMk/>
            <pc:sldMk cId="0" sldId="264"/>
            <ac:picMk id="2849" creationId="{00000000-0000-0000-0000-000000000000}"/>
          </ac:picMkLst>
        </pc:picChg>
        <pc:picChg chg="add mod">
          <ac:chgData name="Wardlaw, Kelly" userId="6f42bd0a-6d04-4e77-81e0-724099dea70e" providerId="ADAL" clId="{E08600B0-7284-4BC6-B46C-D3F39F302477}" dt="2025-02-06T16:53:32.623" v="313"/>
          <ac:picMkLst>
            <pc:docMk/>
            <pc:sldMk cId="0" sldId="264"/>
            <ac:picMk id="2851" creationId="{00000000-0000-0000-0000-000000000000}"/>
          </ac:picMkLst>
        </pc:picChg>
      </pc:sldChg>
      <pc:sldMasterChg chg="delSldLayout modSldLayout">
        <pc:chgData name="Wardlaw, Kelly" userId="6f42bd0a-6d04-4e77-81e0-724099dea70e" providerId="ADAL" clId="{E08600B0-7284-4BC6-B46C-D3F39F302477}" dt="2025-02-06T16:53:28.772" v="312" actId="21"/>
        <pc:sldMasterMkLst>
          <pc:docMk/>
          <pc:sldMasterMk cId="0" sldId="2147483707"/>
        </pc:sldMasterMkLst>
        <pc:sldLayoutChg chg="del">
          <pc:chgData name="Wardlaw, Kelly" userId="6f42bd0a-6d04-4e77-81e0-724099dea70e" providerId="ADAL" clId="{E08600B0-7284-4BC6-B46C-D3F39F302477}" dt="2024-12-20T16:38:34.496" v="0" actId="2696"/>
          <pc:sldLayoutMkLst>
            <pc:docMk/>
            <pc:sldMasterMk cId="0" sldId="2147483707"/>
            <pc:sldLayoutMk cId="0" sldId="2147483663"/>
          </pc:sldLayoutMkLst>
        </pc:sldLayoutChg>
        <pc:sldLayoutChg chg="del">
          <pc:chgData name="Wardlaw, Kelly" userId="6f42bd0a-6d04-4e77-81e0-724099dea70e" providerId="ADAL" clId="{E08600B0-7284-4BC6-B46C-D3F39F302477}" dt="2024-12-20T16:43:25.543" v="311" actId="2696"/>
          <pc:sldLayoutMkLst>
            <pc:docMk/>
            <pc:sldMasterMk cId="0" sldId="2147483707"/>
            <pc:sldLayoutMk cId="0" sldId="2147483681"/>
          </pc:sldLayoutMkLst>
        </pc:sldLayoutChg>
        <pc:sldLayoutChg chg="delSp mod">
          <pc:chgData name="Wardlaw, Kelly" userId="6f42bd0a-6d04-4e77-81e0-724099dea70e" providerId="ADAL" clId="{E08600B0-7284-4BC6-B46C-D3F39F302477}" dt="2025-02-06T16:53:28.772" v="312" actId="21"/>
          <pc:sldLayoutMkLst>
            <pc:docMk/>
            <pc:sldMasterMk cId="0" sldId="2147483707"/>
            <pc:sldLayoutMk cId="0" sldId="2147483685"/>
          </pc:sldLayoutMkLst>
          <pc:spChg chg="del">
            <ac:chgData name="Wardlaw, Kelly" userId="6f42bd0a-6d04-4e77-81e0-724099dea70e" providerId="ADAL" clId="{E08600B0-7284-4BC6-B46C-D3F39F302477}" dt="2025-02-06T16:53:28.772" v="312" actId="21"/>
            <ac:spMkLst>
              <pc:docMk/>
              <pc:sldMasterMk cId="0" sldId="2147483707"/>
              <pc:sldLayoutMk cId="0" sldId="2147483685"/>
              <ac:spMk id="2848" creationId="{00000000-0000-0000-0000-000000000000}"/>
            </ac:spMkLst>
          </pc:spChg>
          <pc:spChg chg="del">
            <ac:chgData name="Wardlaw, Kelly" userId="6f42bd0a-6d04-4e77-81e0-724099dea70e" providerId="ADAL" clId="{E08600B0-7284-4BC6-B46C-D3F39F302477}" dt="2025-02-06T16:53:28.772" v="312" actId="21"/>
            <ac:spMkLst>
              <pc:docMk/>
              <pc:sldMasterMk cId="0" sldId="2147483707"/>
              <pc:sldLayoutMk cId="0" sldId="2147483685"/>
              <ac:spMk id="2850" creationId="{00000000-0000-0000-0000-000000000000}"/>
            </ac:spMkLst>
          </pc:spChg>
          <pc:picChg chg="del">
            <ac:chgData name="Wardlaw, Kelly" userId="6f42bd0a-6d04-4e77-81e0-724099dea70e" providerId="ADAL" clId="{E08600B0-7284-4BC6-B46C-D3F39F302477}" dt="2025-02-06T16:53:28.772" v="312" actId="21"/>
            <ac:picMkLst>
              <pc:docMk/>
              <pc:sldMasterMk cId="0" sldId="2147483707"/>
              <pc:sldLayoutMk cId="0" sldId="2147483685"/>
              <ac:picMk id="2849" creationId="{00000000-0000-0000-0000-000000000000}"/>
            </ac:picMkLst>
          </pc:picChg>
          <pc:picChg chg="del">
            <ac:chgData name="Wardlaw, Kelly" userId="6f42bd0a-6d04-4e77-81e0-724099dea70e" providerId="ADAL" clId="{E08600B0-7284-4BC6-B46C-D3F39F302477}" dt="2025-02-06T16:53:28.772" v="312" actId="21"/>
            <ac:picMkLst>
              <pc:docMk/>
              <pc:sldMasterMk cId="0" sldId="2147483707"/>
              <pc:sldLayoutMk cId="0" sldId="2147483685"/>
              <ac:picMk id="2851" creationId="{00000000-0000-0000-0000-000000000000}"/>
            </ac:picMkLst>
          </pc:picChg>
        </pc:sldLayoutChg>
      </pc:sldMasterChg>
    </pc:docChg>
  </pc:docChgLst>
  <pc:docChgLst>
    <pc:chgData name="Taylor, Gail E" userId="8a7a9086-200b-4da6-9932-7c69b8137037" providerId="ADAL" clId="{64BBA93E-75DE-4E5A-BC8F-EF3EB58D4749}"/>
    <pc:docChg chg="undo custSel addSld delSld modSld">
      <pc:chgData name="Taylor, Gail E" userId="8a7a9086-200b-4da6-9932-7c69b8137037" providerId="ADAL" clId="{64BBA93E-75DE-4E5A-BC8F-EF3EB58D4749}" dt="2025-02-06T17:28:42.295" v="179" actId="13244"/>
      <pc:docMkLst>
        <pc:docMk/>
      </pc:docMkLst>
      <pc:sldChg chg="modSp mod">
        <pc:chgData name="Taylor, Gail E" userId="8a7a9086-200b-4da6-9932-7c69b8137037" providerId="ADAL" clId="{64BBA93E-75DE-4E5A-BC8F-EF3EB58D4749}" dt="2025-02-06T17:27:09.072" v="168" actId="13244"/>
        <pc:sldMkLst>
          <pc:docMk/>
          <pc:sldMk cId="0" sldId="259"/>
        </pc:sldMkLst>
        <pc:spChg chg="ord">
          <ac:chgData name="Taylor, Gail E" userId="8a7a9086-200b-4da6-9932-7c69b8137037" providerId="ADAL" clId="{64BBA93E-75DE-4E5A-BC8F-EF3EB58D4749}" dt="2025-02-06T17:27:09.072" v="168" actId="13244"/>
          <ac:spMkLst>
            <pc:docMk/>
            <pc:sldMk cId="0" sldId="259"/>
            <ac:spMk id="3984" creationId="{00000000-0000-0000-0000-000000000000}"/>
          </ac:spMkLst>
        </pc:spChg>
        <pc:picChg chg="mod">
          <ac:chgData name="Taylor, Gail E" userId="8a7a9086-200b-4da6-9932-7c69b8137037" providerId="ADAL" clId="{64BBA93E-75DE-4E5A-BC8F-EF3EB58D4749}" dt="2025-02-06T17:21:24.853" v="129" actId="962"/>
          <ac:picMkLst>
            <pc:docMk/>
            <pc:sldMk cId="0" sldId="259"/>
            <ac:picMk id="3983" creationId="{00000000-0000-0000-0000-000000000000}"/>
          </ac:picMkLst>
        </pc:picChg>
      </pc:sldChg>
      <pc:sldChg chg="modSp mod">
        <pc:chgData name="Taylor, Gail E" userId="8a7a9086-200b-4da6-9932-7c69b8137037" providerId="ADAL" clId="{64BBA93E-75DE-4E5A-BC8F-EF3EB58D4749}" dt="2025-02-06T17:28:03.544" v="173" actId="13244"/>
        <pc:sldMkLst>
          <pc:docMk/>
          <pc:sldMk cId="0" sldId="260"/>
        </pc:sldMkLst>
        <pc:spChg chg="ord">
          <ac:chgData name="Taylor, Gail E" userId="8a7a9086-200b-4da6-9932-7c69b8137037" providerId="ADAL" clId="{64BBA93E-75DE-4E5A-BC8F-EF3EB58D4749}" dt="2025-02-06T17:27:56.840" v="172" actId="13244"/>
          <ac:spMkLst>
            <pc:docMk/>
            <pc:sldMk cId="0" sldId="260"/>
            <ac:spMk id="2" creationId="{83FE17D6-D6D6-535A-D319-7C1DEAE6D68F}"/>
          </ac:spMkLst>
        </pc:spChg>
        <pc:spChg chg="ord">
          <ac:chgData name="Taylor, Gail E" userId="8a7a9086-200b-4da6-9932-7c69b8137037" providerId="ADAL" clId="{64BBA93E-75DE-4E5A-BC8F-EF3EB58D4749}" dt="2025-02-06T17:28:03.544" v="173" actId="13244"/>
          <ac:spMkLst>
            <pc:docMk/>
            <pc:sldMk cId="0" sldId="260"/>
            <ac:spMk id="3" creationId="{2AB39646-E1DE-6D07-474F-79007BEF5F5C}"/>
          </ac:spMkLst>
        </pc:spChg>
        <pc:spChg chg="mod">
          <ac:chgData name="Taylor, Gail E" userId="8a7a9086-200b-4da6-9932-7c69b8137037" providerId="ADAL" clId="{64BBA93E-75DE-4E5A-BC8F-EF3EB58D4749}" dt="2025-02-06T17:27:33.687" v="169" actId="14100"/>
          <ac:spMkLst>
            <pc:docMk/>
            <pc:sldMk cId="0" sldId="260"/>
            <ac:spMk id="3990" creationId="{00000000-0000-0000-0000-000000000000}"/>
          </ac:spMkLst>
        </pc:spChg>
        <pc:spChg chg="mod">
          <ac:chgData name="Taylor, Gail E" userId="8a7a9086-200b-4da6-9932-7c69b8137037" providerId="ADAL" clId="{64BBA93E-75DE-4E5A-BC8F-EF3EB58D4749}" dt="2025-02-06T17:27:40.552" v="170" actId="14100"/>
          <ac:spMkLst>
            <pc:docMk/>
            <pc:sldMk cId="0" sldId="260"/>
            <ac:spMk id="3991" creationId="{00000000-0000-0000-0000-000000000000}"/>
          </ac:spMkLst>
        </pc:spChg>
        <pc:picChg chg="mod ord">
          <ac:chgData name="Taylor, Gail E" userId="8a7a9086-200b-4da6-9932-7c69b8137037" providerId="ADAL" clId="{64BBA93E-75DE-4E5A-BC8F-EF3EB58D4749}" dt="2025-02-06T17:27:48.202" v="171" actId="13244"/>
          <ac:picMkLst>
            <pc:docMk/>
            <pc:sldMk cId="0" sldId="260"/>
            <ac:picMk id="3992" creationId="{00000000-0000-0000-0000-000000000000}"/>
          </ac:picMkLst>
        </pc:picChg>
        <pc:picChg chg="mod">
          <ac:chgData name="Taylor, Gail E" userId="8a7a9086-200b-4da6-9932-7c69b8137037" providerId="ADAL" clId="{64BBA93E-75DE-4E5A-BC8F-EF3EB58D4749}" dt="2025-02-06T17:23:59.937" v="133" actId="962"/>
          <ac:picMkLst>
            <pc:docMk/>
            <pc:sldMk cId="0" sldId="260"/>
            <ac:picMk id="3993" creationId="{00000000-0000-0000-0000-000000000000}"/>
          </ac:picMkLst>
        </pc:picChg>
      </pc:sldChg>
      <pc:sldChg chg="modSp mod">
        <pc:chgData name="Taylor, Gail E" userId="8a7a9086-200b-4da6-9932-7c69b8137037" providerId="ADAL" clId="{64BBA93E-75DE-4E5A-BC8F-EF3EB58D4749}" dt="2025-02-06T17:28:19.304" v="174" actId="13244"/>
        <pc:sldMkLst>
          <pc:docMk/>
          <pc:sldMk cId="0" sldId="261"/>
        </pc:sldMkLst>
        <pc:spChg chg="mod ord">
          <ac:chgData name="Taylor, Gail E" userId="8a7a9086-200b-4da6-9932-7c69b8137037" providerId="ADAL" clId="{64BBA93E-75DE-4E5A-BC8F-EF3EB58D4749}" dt="2025-02-06T17:28:19.304" v="174" actId="13244"/>
          <ac:spMkLst>
            <pc:docMk/>
            <pc:sldMk cId="0" sldId="261"/>
            <ac:spMk id="3999" creationId="{00000000-0000-0000-0000-000000000000}"/>
          </ac:spMkLst>
        </pc:spChg>
      </pc:sldChg>
      <pc:sldChg chg="modSp mod">
        <pc:chgData name="Taylor, Gail E" userId="8a7a9086-200b-4da6-9932-7c69b8137037" providerId="ADAL" clId="{64BBA93E-75DE-4E5A-BC8F-EF3EB58D4749}" dt="2025-02-06T17:28:25.566" v="175" actId="13244"/>
        <pc:sldMkLst>
          <pc:docMk/>
          <pc:sldMk cId="0" sldId="262"/>
        </pc:sldMkLst>
        <pc:spChg chg="ord">
          <ac:chgData name="Taylor, Gail E" userId="8a7a9086-200b-4da6-9932-7c69b8137037" providerId="ADAL" clId="{64BBA93E-75DE-4E5A-BC8F-EF3EB58D4749}" dt="2025-02-06T17:28:25.566" v="175" actId="13244"/>
          <ac:spMkLst>
            <pc:docMk/>
            <pc:sldMk cId="0" sldId="262"/>
            <ac:spMk id="4005" creationId="{00000000-0000-0000-0000-000000000000}"/>
          </ac:spMkLst>
        </pc:spChg>
      </pc:sldChg>
      <pc:sldChg chg="addSp modSp mod">
        <pc:chgData name="Taylor, Gail E" userId="8a7a9086-200b-4da6-9932-7c69b8137037" providerId="ADAL" clId="{64BBA93E-75DE-4E5A-BC8F-EF3EB58D4749}" dt="2025-02-06T17:28:42.295" v="179" actId="13244"/>
        <pc:sldMkLst>
          <pc:docMk/>
          <pc:sldMk cId="0" sldId="264"/>
        </pc:sldMkLst>
        <pc:spChg chg="add mod ord">
          <ac:chgData name="Taylor, Gail E" userId="8a7a9086-200b-4da6-9932-7c69b8137037" providerId="ADAL" clId="{64BBA93E-75DE-4E5A-BC8F-EF3EB58D4749}" dt="2025-02-06T17:28:35.676" v="177" actId="13244"/>
          <ac:spMkLst>
            <pc:docMk/>
            <pc:sldMk cId="0" sldId="264"/>
            <ac:spMk id="2" creationId="{CBBB5730-D199-5A7D-3A86-7E50DDB5D9E5}"/>
          </ac:spMkLst>
        </pc:spChg>
        <pc:spChg chg="ord">
          <ac:chgData name="Taylor, Gail E" userId="8a7a9086-200b-4da6-9932-7c69b8137037" providerId="ADAL" clId="{64BBA93E-75DE-4E5A-BC8F-EF3EB58D4749}" dt="2025-02-06T17:28:33.160" v="176" actId="13244"/>
          <ac:spMkLst>
            <pc:docMk/>
            <pc:sldMk cId="0" sldId="264"/>
            <ac:spMk id="2848" creationId="{00000000-0000-0000-0000-000000000000}"/>
          </ac:spMkLst>
        </pc:spChg>
        <pc:picChg chg="mod ord">
          <ac:chgData name="Taylor, Gail E" userId="8a7a9086-200b-4da6-9932-7c69b8137037" providerId="ADAL" clId="{64BBA93E-75DE-4E5A-BC8F-EF3EB58D4749}" dt="2025-02-06T17:28:39.973" v="178" actId="13244"/>
          <ac:picMkLst>
            <pc:docMk/>
            <pc:sldMk cId="0" sldId="264"/>
            <ac:picMk id="2849" creationId="{00000000-0000-0000-0000-000000000000}"/>
          </ac:picMkLst>
        </pc:picChg>
        <pc:picChg chg="mod ord">
          <ac:chgData name="Taylor, Gail E" userId="8a7a9086-200b-4da6-9932-7c69b8137037" providerId="ADAL" clId="{64BBA93E-75DE-4E5A-BC8F-EF3EB58D4749}" dt="2025-02-06T17:28:42.295" v="179" actId="13244"/>
          <ac:picMkLst>
            <pc:docMk/>
            <pc:sldMk cId="0" sldId="264"/>
            <ac:picMk id="2851" creationId="{00000000-0000-0000-0000-000000000000}"/>
          </ac:picMkLst>
        </pc:picChg>
      </pc:sldChg>
      <pc:sldChg chg="addSp delSp modSp new del mod">
        <pc:chgData name="Taylor, Gail E" userId="8a7a9086-200b-4da6-9932-7c69b8137037" providerId="ADAL" clId="{64BBA93E-75DE-4E5A-BC8F-EF3EB58D4749}" dt="2025-02-06T16:54:29.602" v="127" actId="2696"/>
        <pc:sldMkLst>
          <pc:docMk/>
          <pc:sldMk cId="533652814" sldId="265"/>
        </pc:sldMkLst>
        <pc:spChg chg="mod">
          <ac:chgData name="Taylor, Gail E" userId="8a7a9086-200b-4da6-9932-7c69b8137037" providerId="ADAL" clId="{64BBA93E-75DE-4E5A-BC8F-EF3EB58D4749}" dt="2025-02-06T15:44:19.936" v="19" actId="20577"/>
          <ac:spMkLst>
            <pc:docMk/>
            <pc:sldMk cId="533652814" sldId="265"/>
            <ac:spMk id="2" creationId="{4511664B-556F-3216-965E-925145B3A5E1}"/>
          </ac:spMkLst>
        </pc:spChg>
        <pc:spChg chg="add mod">
          <ac:chgData name="Taylor, Gail E" userId="8a7a9086-200b-4da6-9932-7c69b8137037" providerId="ADAL" clId="{64BBA93E-75DE-4E5A-BC8F-EF3EB58D4749}" dt="2025-02-06T15:45:50.222" v="92" actId="14100"/>
          <ac:spMkLst>
            <pc:docMk/>
            <pc:sldMk cId="533652814" sldId="265"/>
            <ac:spMk id="3" creationId="{A8B01CFF-7FB3-237A-2C49-743D81104B88}"/>
          </ac:spMkLst>
        </pc:spChg>
        <pc:spChg chg="add mod">
          <ac:chgData name="Taylor, Gail E" userId="8a7a9086-200b-4da6-9932-7c69b8137037" providerId="ADAL" clId="{64BBA93E-75DE-4E5A-BC8F-EF3EB58D4749}" dt="2025-02-06T16:48:28.536" v="126" actId="1036"/>
          <ac:spMkLst>
            <pc:docMk/>
            <pc:sldMk cId="533652814" sldId="265"/>
            <ac:spMk id="9" creationId="{C0A4F633-724B-BB91-5AA8-5996EEC2BB91}"/>
          </ac:spMkLst>
        </pc:spChg>
        <pc:picChg chg="add del mod">
          <ac:chgData name="Taylor, Gail E" userId="8a7a9086-200b-4da6-9932-7c69b8137037" providerId="ADAL" clId="{64BBA93E-75DE-4E5A-BC8F-EF3EB58D4749}" dt="2025-02-06T15:46:40.171" v="97" actId="478"/>
          <ac:picMkLst>
            <pc:docMk/>
            <pc:sldMk cId="533652814" sldId="265"/>
            <ac:picMk id="5" creationId="{3B893749-DA47-4C1B-A10E-EABB0723D225}"/>
          </ac:picMkLst>
        </pc:picChg>
        <pc:picChg chg="add del mod">
          <ac:chgData name="Taylor, Gail E" userId="8a7a9086-200b-4da6-9932-7c69b8137037" providerId="ADAL" clId="{64BBA93E-75DE-4E5A-BC8F-EF3EB58D4749}" dt="2025-02-06T15:54:03.357" v="106" actId="478"/>
          <ac:picMkLst>
            <pc:docMk/>
            <pc:sldMk cId="533652814" sldId="265"/>
            <ac:picMk id="7" creationId="{93D9EC9E-C611-E045-AA25-ABDA38835F16}"/>
          </ac:picMkLst>
        </pc:picChg>
        <pc:picChg chg="add mod">
          <ac:chgData name="Taylor, Gail E" userId="8a7a9086-200b-4da6-9932-7c69b8137037" providerId="ADAL" clId="{64BBA93E-75DE-4E5A-BC8F-EF3EB58D4749}" dt="2025-02-06T16:38:16.384" v="109" actId="1076"/>
          <ac:picMkLst>
            <pc:docMk/>
            <pc:sldMk cId="533652814" sldId="265"/>
            <ac:picMk id="8" creationId="{59246595-1E73-7BEE-89BE-3151FD6E537E}"/>
          </ac:picMkLst>
        </pc:picChg>
        <pc:picChg chg="add del mod">
          <ac:chgData name="Taylor, Gail E" userId="8a7a9086-200b-4da6-9932-7c69b8137037" providerId="ADAL" clId="{64BBA93E-75DE-4E5A-BC8F-EF3EB58D4749}" dt="2025-02-06T15:48:47.993" v="100" actId="478"/>
          <ac:picMkLst>
            <pc:docMk/>
            <pc:sldMk cId="533652814" sldId="265"/>
            <ac:picMk id="1026" creationId="{8ECC9FC4-EE37-8778-3623-C811AB2C6A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Google Shape;39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1" name="Google Shape;39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5" name="Google Shape;3975;g266680949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6" name="Google Shape;3976;g266680949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that before we had computer, televisions, radios, or even books, people entertained each other by telling stories based on the images they saw in the sky.  It was a way to entertain and educate.  Stories were used to pass on history and important cultural beliefs and lessons.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g2666809495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1" name="Google Shape;3981;g2666809495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“For Explorers, particularly sailors (and pirates), Constellations had a more practical purpose.  The stars were used for navigation.  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Sailors used the North Star to determine their Latitude (see the Compass &amp; Quadrants lesson)  An easy way to locate the North Star is th use the “Pointer” stars in the Big Dipper.”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Facts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name of the North Star is Polaris.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Contrary to popular belief, Polaris is not the brightest star in the sky.  That designation goes to Sirius a star in the Canis Major Constellation.  For Harry Potter fans, you might recognize that name as Harry’s Godfather Sirius Black, it is no coincidence that his animagus is a dog!  Do you notice any other “stars” in the Black family tree?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Southern Cross - an asterism in the constellation Crux - plays a similar role in the southern hemisphere, pointing south.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6" name="Google Shape;3986;g2666809495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7" name="Google Shape;3987;g2666809495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-US"/>
              <a:t>Fun Note - The “Big Dipper” is not a constellation, it is a part of the constellation Ursa Major.  A familiar group of stars like this with a popular name is called an Asterism.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" name="Google Shape;3995;g2666809495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6" name="Google Shape;3996;g2666809495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“Today, we are going to make a model of a constellation.  Planetarium are places people can go to see images of the stars and planet projected on the ceiling.  We will be able to use our models to project images too.”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 The constellations are printed backwards on the sheet - but when you look through the inside of the cup or project the image, it will look as it should!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caution with the pushpins - they are sharp.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outside when looking through the cups, be sure to caution students to not look directly at the Sun.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" name="Google Shape;4001;g2666809495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2" name="Google Shape;4002;g2666809495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g26ce9f6ee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4" name="Google Shape;4014;g26ce9f6ee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44750" y="1219900"/>
            <a:ext cx="7054500" cy="1689300"/>
          </a:xfrm>
          <a:prstGeom prst="rect">
            <a:avLst/>
          </a:prstGeom>
          <a:effectLst>
            <a:outerShdw blurRad="28575" dist="38100" dir="8340000" algn="bl" rotWithShape="0">
              <a:srgbClr val="000000">
                <a:alpha val="6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17700" y="3268525"/>
            <a:ext cx="4908600" cy="372000"/>
          </a:xfrm>
          <a:prstGeom prst="rect">
            <a:avLst/>
          </a:prstGeom>
          <a:noFill/>
          <a:ln>
            <a:noFill/>
          </a:ln>
          <a:effectLst>
            <a:outerShdw blurRad="28575" dist="19050" algn="bl" rotWithShape="0">
              <a:srgbClr val="000000">
                <a:alpha val="9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None/>
              <a:defRPr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None/>
              <a:defRPr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None/>
              <a:defRPr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None/>
              <a:defRPr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None/>
              <a:defRPr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None/>
              <a:defRPr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None/>
              <a:defRPr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None/>
              <a:defRPr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81925" y="45900"/>
            <a:ext cx="1882050" cy="1783050"/>
            <a:chOff x="-187100" y="291025"/>
            <a:chExt cx="1882050" cy="1783050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14" name="Google Shape;14;p2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" name="Google Shape;22;p2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" name="Google Shape;28;p2"/>
          <p:cNvGrpSpPr/>
          <p:nvPr/>
        </p:nvGrpSpPr>
        <p:grpSpPr>
          <a:xfrm>
            <a:off x="113450" y="3828000"/>
            <a:ext cx="216300" cy="216300"/>
            <a:chOff x="113450" y="3828000"/>
            <a:chExt cx="216300" cy="216300"/>
          </a:xfrm>
        </p:grpSpPr>
        <p:sp>
          <p:nvSpPr>
            <p:cNvPr id="29" name="Google Shape;29;p2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2499097">
            <a:off x="1399753" y="3424871"/>
            <a:ext cx="1640126" cy="1823655"/>
            <a:chOff x="901725" y="3399375"/>
            <a:chExt cx="1640125" cy="1823654"/>
          </a:xfrm>
        </p:grpSpPr>
        <p:grpSp>
          <p:nvGrpSpPr>
            <p:cNvPr id="32" name="Google Shape;32;p2"/>
            <p:cNvGrpSpPr/>
            <p:nvPr/>
          </p:nvGrpSpPr>
          <p:grpSpPr>
            <a:xfrm>
              <a:off x="901725" y="3399375"/>
              <a:ext cx="1640125" cy="1823654"/>
              <a:chOff x="901725" y="3399375"/>
              <a:chExt cx="1640125" cy="1823654"/>
            </a:xfrm>
          </p:grpSpPr>
          <p:sp>
            <p:nvSpPr>
              <p:cNvPr id="33" name="Google Shape;33;p2"/>
              <p:cNvSpPr/>
              <p:nvPr/>
            </p:nvSpPr>
            <p:spPr>
              <a:xfrm>
                <a:off x="985519" y="3498679"/>
                <a:ext cx="1468175" cy="1724350"/>
              </a:xfrm>
              <a:custGeom>
                <a:avLst/>
                <a:gdLst/>
                <a:ahLst/>
                <a:cxnLst/>
                <a:rect l="l" t="t" r="r" b="b"/>
                <a:pathLst>
                  <a:path w="58727" h="68974" extrusionOk="0">
                    <a:moveTo>
                      <a:pt x="157" y="60573"/>
                    </a:moveTo>
                    <a:lnTo>
                      <a:pt x="57544" y="0"/>
                    </a:lnTo>
                    <a:lnTo>
                      <a:pt x="58727" y="68974"/>
                    </a:lnTo>
                    <a:lnTo>
                      <a:pt x="0" y="6069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4" name="Google Shape;34;p2"/>
              <p:cNvSpPr/>
              <p:nvPr/>
            </p:nvSpPr>
            <p:spPr>
              <a:xfrm>
                <a:off x="2325550" y="33993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901725" y="49118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>
              <a:off x="901725" y="3399375"/>
              <a:ext cx="1640125" cy="1823654"/>
              <a:chOff x="901725" y="3399375"/>
              <a:chExt cx="1640125" cy="1823654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982316" y="3498679"/>
                <a:ext cx="1471400" cy="1724350"/>
              </a:xfrm>
              <a:custGeom>
                <a:avLst/>
                <a:gdLst/>
                <a:ahLst/>
                <a:cxnLst/>
                <a:rect l="l" t="t" r="r" b="b"/>
                <a:pathLst>
                  <a:path w="58856" h="68974" extrusionOk="0">
                    <a:moveTo>
                      <a:pt x="0" y="60696"/>
                    </a:moveTo>
                    <a:lnTo>
                      <a:pt x="57672" y="0"/>
                    </a:lnTo>
                    <a:lnTo>
                      <a:pt x="58856" y="68974"/>
                    </a:lnTo>
                    <a:lnTo>
                      <a:pt x="128" y="6069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" name="Google Shape;38;p2"/>
              <p:cNvSpPr/>
              <p:nvPr/>
            </p:nvSpPr>
            <p:spPr>
              <a:xfrm>
                <a:off x="2325550" y="33993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901725" y="49118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40;p2"/>
          <p:cNvGrpSpPr/>
          <p:nvPr/>
        </p:nvGrpSpPr>
        <p:grpSpPr>
          <a:xfrm rot="-3541377">
            <a:off x="7595343" y="3139545"/>
            <a:ext cx="636116" cy="2821695"/>
            <a:chOff x="7217125" y="3042925"/>
            <a:chExt cx="477825" cy="2119625"/>
          </a:xfrm>
        </p:grpSpPr>
        <p:grpSp>
          <p:nvGrpSpPr>
            <p:cNvPr id="41" name="Google Shape;41;p2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43" name="Google Shape;43;p2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" name="Google Shape;48;p2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" name="Google Shape;51;p2"/>
          <p:cNvGrpSpPr/>
          <p:nvPr/>
        </p:nvGrpSpPr>
        <p:grpSpPr>
          <a:xfrm>
            <a:off x="8600850" y="2790450"/>
            <a:ext cx="216300" cy="216300"/>
            <a:chOff x="8246800" y="2151200"/>
            <a:chExt cx="216300" cy="216300"/>
          </a:xfrm>
        </p:grpSpPr>
        <p:sp>
          <p:nvSpPr>
            <p:cNvPr id="52" name="Google Shape;52;p2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5103300" y="-193866"/>
            <a:ext cx="3901750" cy="2137666"/>
            <a:chOff x="5103300" y="-193866"/>
            <a:chExt cx="3901750" cy="2137666"/>
          </a:xfrm>
        </p:grpSpPr>
        <p:grpSp>
          <p:nvGrpSpPr>
            <p:cNvPr id="55" name="Google Shape;55;p2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56" name="Google Shape;56;p2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57" name="Google Shape;57;p2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60" name="Google Shape;60;p2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</p:grpSp>
          <p:sp>
            <p:nvSpPr>
              <p:cNvPr id="61" name="Google Shape;61;p2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72" name="Google Shape;72;p2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73" name="Google Shape;73;p2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6" name="Google Shape;76;p2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7" name="Google Shape;77;p2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1"/>
          <p:cNvSpPr txBox="1">
            <a:spLocks noGrp="1"/>
          </p:cNvSpPr>
          <p:nvPr>
            <p:ph type="title" hasCustomPrompt="1"/>
          </p:nvPr>
        </p:nvSpPr>
        <p:spPr>
          <a:xfrm>
            <a:off x="1618725" y="1536300"/>
            <a:ext cx="5906400" cy="1483800"/>
          </a:xfrm>
          <a:prstGeom prst="rect">
            <a:avLst/>
          </a:prstGeom>
          <a:effectLst>
            <a:outerShdw blurRad="57150" dist="57150" dir="834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5" name="Google Shape;655;p11"/>
          <p:cNvSpPr txBox="1">
            <a:spLocks noGrp="1"/>
          </p:cNvSpPr>
          <p:nvPr>
            <p:ph type="body" idx="1"/>
          </p:nvPr>
        </p:nvSpPr>
        <p:spPr>
          <a:xfrm>
            <a:off x="1618725" y="2923625"/>
            <a:ext cx="59064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56" name="Google Shape;656;p11"/>
          <p:cNvGrpSpPr/>
          <p:nvPr/>
        </p:nvGrpSpPr>
        <p:grpSpPr>
          <a:xfrm rot="-1249416">
            <a:off x="-9440" y="-63843"/>
            <a:ext cx="1882092" cy="1783090"/>
            <a:chOff x="-187100" y="291025"/>
            <a:chExt cx="1882050" cy="1783050"/>
          </a:xfrm>
        </p:grpSpPr>
        <p:grpSp>
          <p:nvGrpSpPr>
            <p:cNvPr id="657" name="Google Shape;657;p11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658" name="Google Shape;658;p11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659" name="Google Shape;659;p11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1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1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1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1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5" name="Google Shape;665;p11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666" name="Google Shape;666;p11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67" name="Google Shape;667;p11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1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1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1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1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1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3" name="Google Shape;673;p11"/>
          <p:cNvGrpSpPr/>
          <p:nvPr/>
        </p:nvGrpSpPr>
        <p:grpSpPr>
          <a:xfrm>
            <a:off x="113450" y="3828000"/>
            <a:ext cx="216300" cy="216300"/>
            <a:chOff x="113450" y="3828000"/>
            <a:chExt cx="216300" cy="216300"/>
          </a:xfrm>
        </p:grpSpPr>
        <p:sp>
          <p:nvSpPr>
            <p:cNvPr id="674" name="Google Shape;674;p11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11"/>
          <p:cNvGrpSpPr/>
          <p:nvPr/>
        </p:nvGrpSpPr>
        <p:grpSpPr>
          <a:xfrm rot="1480266">
            <a:off x="1265383" y="3548999"/>
            <a:ext cx="1640091" cy="1823616"/>
            <a:chOff x="901725" y="3399375"/>
            <a:chExt cx="1640125" cy="1823654"/>
          </a:xfrm>
        </p:grpSpPr>
        <p:grpSp>
          <p:nvGrpSpPr>
            <p:cNvPr id="677" name="Google Shape;677;p11"/>
            <p:cNvGrpSpPr/>
            <p:nvPr/>
          </p:nvGrpSpPr>
          <p:grpSpPr>
            <a:xfrm>
              <a:off x="901725" y="3399375"/>
              <a:ext cx="1640125" cy="1823654"/>
              <a:chOff x="901725" y="3399375"/>
              <a:chExt cx="1640125" cy="1823654"/>
            </a:xfrm>
          </p:grpSpPr>
          <p:sp>
            <p:nvSpPr>
              <p:cNvPr id="678" name="Google Shape;678;p11"/>
              <p:cNvSpPr/>
              <p:nvPr/>
            </p:nvSpPr>
            <p:spPr>
              <a:xfrm>
                <a:off x="985519" y="3498679"/>
                <a:ext cx="1468175" cy="1724350"/>
              </a:xfrm>
              <a:custGeom>
                <a:avLst/>
                <a:gdLst/>
                <a:ahLst/>
                <a:cxnLst/>
                <a:rect l="l" t="t" r="r" b="b"/>
                <a:pathLst>
                  <a:path w="58727" h="68974" extrusionOk="0">
                    <a:moveTo>
                      <a:pt x="157" y="60573"/>
                    </a:moveTo>
                    <a:lnTo>
                      <a:pt x="57544" y="0"/>
                    </a:lnTo>
                    <a:lnTo>
                      <a:pt x="58727" y="68974"/>
                    </a:lnTo>
                    <a:lnTo>
                      <a:pt x="0" y="6069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679" name="Google Shape;679;p11"/>
              <p:cNvSpPr/>
              <p:nvPr/>
            </p:nvSpPr>
            <p:spPr>
              <a:xfrm>
                <a:off x="2325550" y="33993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1"/>
              <p:cNvSpPr/>
              <p:nvPr/>
            </p:nvSpPr>
            <p:spPr>
              <a:xfrm>
                <a:off x="901725" y="49118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" name="Google Shape;681;p11"/>
            <p:cNvGrpSpPr/>
            <p:nvPr/>
          </p:nvGrpSpPr>
          <p:grpSpPr>
            <a:xfrm>
              <a:off x="901725" y="3399375"/>
              <a:ext cx="1640125" cy="1823654"/>
              <a:chOff x="901725" y="3399375"/>
              <a:chExt cx="1640125" cy="1823654"/>
            </a:xfrm>
          </p:grpSpPr>
          <p:sp>
            <p:nvSpPr>
              <p:cNvPr id="682" name="Google Shape;682;p11"/>
              <p:cNvSpPr/>
              <p:nvPr/>
            </p:nvSpPr>
            <p:spPr>
              <a:xfrm>
                <a:off x="982316" y="3498679"/>
                <a:ext cx="1471400" cy="1724350"/>
              </a:xfrm>
              <a:custGeom>
                <a:avLst/>
                <a:gdLst/>
                <a:ahLst/>
                <a:cxnLst/>
                <a:rect l="l" t="t" r="r" b="b"/>
                <a:pathLst>
                  <a:path w="58856" h="68974" extrusionOk="0">
                    <a:moveTo>
                      <a:pt x="0" y="60696"/>
                    </a:moveTo>
                    <a:lnTo>
                      <a:pt x="57672" y="0"/>
                    </a:lnTo>
                    <a:lnTo>
                      <a:pt x="58856" y="68974"/>
                    </a:lnTo>
                    <a:lnTo>
                      <a:pt x="128" y="6069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83" name="Google Shape;683;p11"/>
              <p:cNvSpPr/>
              <p:nvPr/>
            </p:nvSpPr>
            <p:spPr>
              <a:xfrm>
                <a:off x="2325550" y="33993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1"/>
              <p:cNvSpPr/>
              <p:nvPr/>
            </p:nvSpPr>
            <p:spPr>
              <a:xfrm>
                <a:off x="901725" y="49118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5" name="Google Shape;685;p11"/>
          <p:cNvGrpSpPr/>
          <p:nvPr/>
        </p:nvGrpSpPr>
        <p:grpSpPr>
          <a:xfrm rot="-4766881">
            <a:off x="7595470" y="3139452"/>
            <a:ext cx="636135" cy="2821638"/>
            <a:chOff x="7217125" y="3042925"/>
            <a:chExt cx="477825" cy="2119625"/>
          </a:xfrm>
        </p:grpSpPr>
        <p:grpSp>
          <p:nvGrpSpPr>
            <p:cNvPr id="686" name="Google Shape;686;p11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687" name="Google Shape;687;p11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688" name="Google Shape;688;p11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1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1" name="Google Shape;691;p11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692" name="Google Shape;692;p11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3" name="Google Shape;693;p11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1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6" name="Google Shape;696;p11"/>
          <p:cNvGrpSpPr/>
          <p:nvPr/>
        </p:nvGrpSpPr>
        <p:grpSpPr>
          <a:xfrm>
            <a:off x="4606100" y="4756775"/>
            <a:ext cx="216300" cy="216300"/>
            <a:chOff x="8246800" y="2151200"/>
            <a:chExt cx="216300" cy="216300"/>
          </a:xfrm>
        </p:grpSpPr>
        <p:sp>
          <p:nvSpPr>
            <p:cNvPr id="697" name="Google Shape;697;p11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11"/>
          <p:cNvGrpSpPr/>
          <p:nvPr/>
        </p:nvGrpSpPr>
        <p:grpSpPr>
          <a:xfrm>
            <a:off x="5103300" y="-193866"/>
            <a:ext cx="3901750" cy="2137666"/>
            <a:chOff x="5103300" y="-193866"/>
            <a:chExt cx="3901750" cy="2137666"/>
          </a:xfrm>
        </p:grpSpPr>
        <p:grpSp>
          <p:nvGrpSpPr>
            <p:cNvPr id="700" name="Google Shape;700;p11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701" name="Google Shape;701;p11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703" name="Google Shape;703;p11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704" name="Google Shape;704;p11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705" name="Google Shape;705;p11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</p:grpSp>
          <p:sp>
            <p:nvSpPr>
              <p:cNvPr id="706" name="Google Shape;706;p11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</p:grpSp>
        <p:grpSp>
          <p:nvGrpSpPr>
            <p:cNvPr id="716" name="Google Shape;716;p11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717" name="Google Shape;717;p11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718" name="Google Shape;718;p11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9" name="Google Shape;719;p11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0" name="Google Shape;720;p11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1" name="Google Shape;721;p11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22" name="Google Shape;722;p11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1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1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1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1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1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1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1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1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1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3"/>
          <p:cNvSpPr txBox="1">
            <a:spLocks noGrp="1"/>
          </p:cNvSpPr>
          <p:nvPr>
            <p:ph type="ctrTitle"/>
          </p:nvPr>
        </p:nvSpPr>
        <p:spPr>
          <a:xfrm>
            <a:off x="1646875" y="1648950"/>
            <a:ext cx="2568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"/>
          </p:nvPr>
        </p:nvSpPr>
        <p:spPr>
          <a:xfrm>
            <a:off x="1581475" y="2124813"/>
            <a:ext cx="26991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ctrTitle" idx="2"/>
          </p:nvPr>
        </p:nvSpPr>
        <p:spPr>
          <a:xfrm>
            <a:off x="4928825" y="1648950"/>
            <a:ext cx="2568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3"/>
          </p:nvPr>
        </p:nvSpPr>
        <p:spPr>
          <a:xfrm>
            <a:off x="4863425" y="2124813"/>
            <a:ext cx="26991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ctrTitle" idx="4"/>
          </p:nvPr>
        </p:nvSpPr>
        <p:spPr>
          <a:xfrm>
            <a:off x="1646875" y="3409550"/>
            <a:ext cx="2568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0" name="Google Shape;740;p13"/>
          <p:cNvSpPr txBox="1">
            <a:spLocks noGrp="1"/>
          </p:cNvSpPr>
          <p:nvPr>
            <p:ph type="subTitle" idx="5"/>
          </p:nvPr>
        </p:nvSpPr>
        <p:spPr>
          <a:xfrm>
            <a:off x="1581475" y="3891550"/>
            <a:ext cx="26991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ctrTitle" idx="6"/>
          </p:nvPr>
        </p:nvSpPr>
        <p:spPr>
          <a:xfrm>
            <a:off x="4928825" y="3409550"/>
            <a:ext cx="2568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subTitle" idx="7"/>
          </p:nvPr>
        </p:nvSpPr>
        <p:spPr>
          <a:xfrm>
            <a:off x="4863425" y="3891550"/>
            <a:ext cx="26991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5221925" y="1224757"/>
            <a:ext cx="1982100" cy="572400"/>
          </a:xfrm>
          <a:prstGeom prst="rect">
            <a:avLst/>
          </a:prstGeom>
          <a:effectLst>
            <a:outerShdw blurRad="57150" dist="57150" dir="954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744" name="Google Shape;744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5221925" y="2995320"/>
            <a:ext cx="1982100" cy="572400"/>
          </a:xfrm>
          <a:prstGeom prst="rect">
            <a:avLst/>
          </a:prstGeom>
          <a:effectLst>
            <a:outerShdw blurRad="57150" dist="57150" dir="954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745" name="Google Shape;745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1939975" y="1224757"/>
            <a:ext cx="1982100" cy="572400"/>
          </a:xfrm>
          <a:prstGeom prst="rect">
            <a:avLst/>
          </a:prstGeom>
          <a:effectLst>
            <a:outerShdw blurRad="57150" dist="57150" dir="954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746" name="Google Shape;746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1939975" y="2995320"/>
            <a:ext cx="1982100" cy="572400"/>
          </a:xfrm>
          <a:prstGeom prst="rect">
            <a:avLst/>
          </a:prstGeom>
          <a:effectLst>
            <a:outerShdw blurRad="57150" dist="57150" dir="954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747" name="Google Shape;747;p13"/>
          <p:cNvSpPr txBox="1">
            <a:spLocks noGrp="1"/>
          </p:cNvSpPr>
          <p:nvPr>
            <p:ph type="ctrTitle" idx="15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748" name="Google Shape;748;p13"/>
          <p:cNvGrpSpPr/>
          <p:nvPr/>
        </p:nvGrpSpPr>
        <p:grpSpPr>
          <a:xfrm rot="-3077781">
            <a:off x="-382000" y="2678364"/>
            <a:ext cx="1882073" cy="1783072"/>
            <a:chOff x="-187100" y="291025"/>
            <a:chExt cx="1882050" cy="1783050"/>
          </a:xfrm>
        </p:grpSpPr>
        <p:grpSp>
          <p:nvGrpSpPr>
            <p:cNvPr id="749" name="Google Shape;749;p13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750" name="Google Shape;750;p13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751" name="Google Shape;751;p13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3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3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3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3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3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7" name="Google Shape;757;p13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758" name="Google Shape;758;p13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9" name="Google Shape;759;p13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3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3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5" name="Google Shape;765;p13"/>
          <p:cNvGrpSpPr/>
          <p:nvPr/>
        </p:nvGrpSpPr>
        <p:grpSpPr>
          <a:xfrm>
            <a:off x="271100" y="849338"/>
            <a:ext cx="216300" cy="216300"/>
            <a:chOff x="113450" y="3828000"/>
            <a:chExt cx="216300" cy="216300"/>
          </a:xfrm>
        </p:grpSpPr>
        <p:sp>
          <p:nvSpPr>
            <p:cNvPr id="766" name="Google Shape;766;p13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3"/>
          <p:cNvGrpSpPr/>
          <p:nvPr/>
        </p:nvGrpSpPr>
        <p:grpSpPr>
          <a:xfrm>
            <a:off x="8224725" y="3022038"/>
            <a:ext cx="477825" cy="2119625"/>
            <a:chOff x="7217125" y="3042925"/>
            <a:chExt cx="477825" cy="2119625"/>
          </a:xfrm>
        </p:grpSpPr>
        <p:grpSp>
          <p:nvGrpSpPr>
            <p:cNvPr id="769" name="Google Shape;769;p13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770" name="Google Shape;770;p13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771" name="Google Shape;771;p13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3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3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13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775" name="Google Shape;775;p13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76" name="Google Shape;776;p13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3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3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9" name="Google Shape;779;p13"/>
          <p:cNvGrpSpPr/>
          <p:nvPr/>
        </p:nvGrpSpPr>
        <p:grpSpPr>
          <a:xfrm>
            <a:off x="5408254" y="-193879"/>
            <a:ext cx="3363699" cy="1842882"/>
            <a:chOff x="5103300" y="-193866"/>
            <a:chExt cx="3901750" cy="2137666"/>
          </a:xfrm>
        </p:grpSpPr>
        <p:grpSp>
          <p:nvGrpSpPr>
            <p:cNvPr id="780" name="Google Shape;780;p13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781" name="Google Shape;781;p13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782" name="Google Shape;782;p13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783" name="Google Shape;783;p13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784" name="Google Shape;784;p13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785" name="Google Shape;785;p13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</p:grpSp>
          <p:sp>
            <p:nvSpPr>
              <p:cNvPr id="786" name="Google Shape;786;p13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3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3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3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3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3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3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3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3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3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</p:grpSp>
        <p:grpSp>
          <p:nvGrpSpPr>
            <p:cNvPr id="796" name="Google Shape;796;p13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797" name="Google Shape;797;p13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798" name="Google Shape;798;p13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99" name="Google Shape;799;p13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00" name="Google Shape;800;p13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01" name="Google Shape;801;p13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02" name="Google Shape;802;p13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3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3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3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4"/>
          <p:cNvSpPr txBox="1">
            <a:spLocks noGrp="1"/>
          </p:cNvSpPr>
          <p:nvPr>
            <p:ph type="ctrTitle"/>
          </p:nvPr>
        </p:nvSpPr>
        <p:spPr>
          <a:xfrm>
            <a:off x="4676425" y="2645700"/>
            <a:ext cx="3665400" cy="913500"/>
          </a:xfrm>
          <a:prstGeom prst="rect">
            <a:avLst/>
          </a:prstGeom>
          <a:effectLst>
            <a:outerShdw blurRad="57150" dist="47625" dir="81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4" name="Google Shape;814;p14"/>
          <p:cNvSpPr txBox="1">
            <a:spLocks noGrp="1"/>
          </p:cNvSpPr>
          <p:nvPr>
            <p:ph type="subTitle" idx="1"/>
          </p:nvPr>
        </p:nvSpPr>
        <p:spPr>
          <a:xfrm>
            <a:off x="5468725" y="3602345"/>
            <a:ext cx="28731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15" name="Google Shape;815;p14"/>
          <p:cNvSpPr txBox="1">
            <a:spLocks noGrp="1"/>
          </p:cNvSpPr>
          <p:nvPr>
            <p:ph type="title" idx="2" hasCustomPrompt="1"/>
          </p:nvPr>
        </p:nvSpPr>
        <p:spPr>
          <a:xfrm>
            <a:off x="6888025" y="1850500"/>
            <a:ext cx="1453800" cy="913500"/>
          </a:xfrm>
          <a:prstGeom prst="rect">
            <a:avLst/>
          </a:prstGeom>
          <a:effectLst>
            <a:outerShdw blurRad="57150" dist="47625" dir="81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5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816" name="Google Shape;816;p14"/>
          <p:cNvGrpSpPr/>
          <p:nvPr/>
        </p:nvGrpSpPr>
        <p:grpSpPr>
          <a:xfrm flipH="1">
            <a:off x="7404724" y="45900"/>
            <a:ext cx="1882050" cy="1783050"/>
            <a:chOff x="-187100" y="291025"/>
            <a:chExt cx="1882050" cy="1783050"/>
          </a:xfrm>
        </p:grpSpPr>
        <p:grpSp>
          <p:nvGrpSpPr>
            <p:cNvPr id="817" name="Google Shape;817;p14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818" name="Google Shape;818;p14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819" name="Google Shape;819;p14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4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4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4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14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826" name="Google Shape;826;p14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7" name="Google Shape;827;p14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4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4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4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4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4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3" name="Google Shape;833;p14"/>
          <p:cNvGrpSpPr/>
          <p:nvPr/>
        </p:nvGrpSpPr>
        <p:grpSpPr>
          <a:xfrm flipH="1">
            <a:off x="8875099" y="3828000"/>
            <a:ext cx="216300" cy="216300"/>
            <a:chOff x="113450" y="3828000"/>
            <a:chExt cx="216300" cy="216300"/>
          </a:xfrm>
        </p:grpSpPr>
        <p:sp>
          <p:nvSpPr>
            <p:cNvPr id="834" name="Google Shape;834;p14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4"/>
          <p:cNvGrpSpPr/>
          <p:nvPr/>
        </p:nvGrpSpPr>
        <p:grpSpPr>
          <a:xfrm rot="-9387591" flipH="1">
            <a:off x="4663982" y="-969827"/>
            <a:ext cx="1640160" cy="1823693"/>
            <a:chOff x="901725" y="3399375"/>
            <a:chExt cx="1640125" cy="1823654"/>
          </a:xfrm>
        </p:grpSpPr>
        <p:grpSp>
          <p:nvGrpSpPr>
            <p:cNvPr id="837" name="Google Shape;837;p14"/>
            <p:cNvGrpSpPr/>
            <p:nvPr/>
          </p:nvGrpSpPr>
          <p:grpSpPr>
            <a:xfrm>
              <a:off x="901725" y="3399375"/>
              <a:ext cx="1640125" cy="1823654"/>
              <a:chOff x="901725" y="3399375"/>
              <a:chExt cx="1640125" cy="1823654"/>
            </a:xfrm>
          </p:grpSpPr>
          <p:sp>
            <p:nvSpPr>
              <p:cNvPr id="838" name="Google Shape;838;p14"/>
              <p:cNvSpPr/>
              <p:nvPr/>
            </p:nvSpPr>
            <p:spPr>
              <a:xfrm>
                <a:off x="985519" y="3498679"/>
                <a:ext cx="1468175" cy="1724350"/>
              </a:xfrm>
              <a:custGeom>
                <a:avLst/>
                <a:gdLst/>
                <a:ahLst/>
                <a:cxnLst/>
                <a:rect l="l" t="t" r="r" b="b"/>
                <a:pathLst>
                  <a:path w="58727" h="68974" extrusionOk="0">
                    <a:moveTo>
                      <a:pt x="157" y="60573"/>
                    </a:moveTo>
                    <a:lnTo>
                      <a:pt x="57544" y="0"/>
                    </a:lnTo>
                    <a:lnTo>
                      <a:pt x="58727" y="68974"/>
                    </a:lnTo>
                    <a:lnTo>
                      <a:pt x="0" y="6069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839" name="Google Shape;839;p14"/>
              <p:cNvSpPr/>
              <p:nvPr/>
            </p:nvSpPr>
            <p:spPr>
              <a:xfrm>
                <a:off x="2325550" y="33993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4"/>
              <p:cNvSpPr/>
              <p:nvPr/>
            </p:nvSpPr>
            <p:spPr>
              <a:xfrm>
                <a:off x="901725" y="49118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14"/>
            <p:cNvGrpSpPr/>
            <p:nvPr/>
          </p:nvGrpSpPr>
          <p:grpSpPr>
            <a:xfrm>
              <a:off x="901725" y="3399375"/>
              <a:ext cx="1640125" cy="1823654"/>
              <a:chOff x="901725" y="3399375"/>
              <a:chExt cx="1640125" cy="1823654"/>
            </a:xfrm>
          </p:grpSpPr>
          <p:sp>
            <p:nvSpPr>
              <p:cNvPr id="842" name="Google Shape;842;p14"/>
              <p:cNvSpPr/>
              <p:nvPr/>
            </p:nvSpPr>
            <p:spPr>
              <a:xfrm>
                <a:off x="982316" y="3498679"/>
                <a:ext cx="1471400" cy="1724350"/>
              </a:xfrm>
              <a:custGeom>
                <a:avLst/>
                <a:gdLst/>
                <a:ahLst/>
                <a:cxnLst/>
                <a:rect l="l" t="t" r="r" b="b"/>
                <a:pathLst>
                  <a:path w="58856" h="68974" extrusionOk="0">
                    <a:moveTo>
                      <a:pt x="0" y="60696"/>
                    </a:moveTo>
                    <a:lnTo>
                      <a:pt x="57672" y="0"/>
                    </a:lnTo>
                    <a:lnTo>
                      <a:pt x="58856" y="68974"/>
                    </a:lnTo>
                    <a:lnTo>
                      <a:pt x="128" y="6069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43" name="Google Shape;843;p14"/>
              <p:cNvSpPr/>
              <p:nvPr/>
            </p:nvSpPr>
            <p:spPr>
              <a:xfrm>
                <a:off x="2325550" y="33993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901725" y="49118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5" name="Google Shape;845;p14"/>
          <p:cNvGrpSpPr/>
          <p:nvPr/>
        </p:nvGrpSpPr>
        <p:grpSpPr>
          <a:xfrm flipH="1">
            <a:off x="387699" y="2790450"/>
            <a:ext cx="216300" cy="216300"/>
            <a:chOff x="8246800" y="2151200"/>
            <a:chExt cx="216300" cy="216300"/>
          </a:xfrm>
        </p:grpSpPr>
        <p:sp>
          <p:nvSpPr>
            <p:cNvPr id="846" name="Google Shape;846;p14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14"/>
          <p:cNvGrpSpPr/>
          <p:nvPr/>
        </p:nvGrpSpPr>
        <p:grpSpPr>
          <a:xfrm rot="506510">
            <a:off x="-332001" y="-392284"/>
            <a:ext cx="4685656" cy="2567148"/>
            <a:chOff x="5103300" y="-193866"/>
            <a:chExt cx="3901750" cy="2137666"/>
          </a:xfrm>
        </p:grpSpPr>
        <p:grpSp>
          <p:nvGrpSpPr>
            <p:cNvPr id="849" name="Google Shape;849;p14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850" name="Google Shape;850;p14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851" name="Google Shape;851;p14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852" name="Google Shape;852;p14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853" name="Google Shape;853;p14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854" name="Google Shape;854;p14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</p:grpSp>
          <p:sp>
            <p:nvSpPr>
              <p:cNvPr id="855" name="Google Shape;855;p14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4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</p:grpSp>
        <p:grpSp>
          <p:nvGrpSpPr>
            <p:cNvPr id="865" name="Google Shape;865;p14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866" name="Google Shape;866;p14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867" name="Google Shape;867;p14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68" name="Google Shape;868;p14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69" name="Google Shape;869;p14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70" name="Google Shape;870;p14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71" name="Google Shape;871;p14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881" name="Google Shape;881;p14"/>
          <p:cNvGrpSpPr/>
          <p:nvPr/>
        </p:nvGrpSpPr>
        <p:grpSpPr>
          <a:xfrm rot="4499640" flipH="1">
            <a:off x="973133" y="3139326"/>
            <a:ext cx="636128" cy="2821800"/>
            <a:chOff x="7217125" y="3042925"/>
            <a:chExt cx="477825" cy="2119625"/>
          </a:xfrm>
        </p:grpSpPr>
        <p:grpSp>
          <p:nvGrpSpPr>
            <p:cNvPr id="882" name="Google Shape;882;p14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883" name="Google Shape;883;p14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884" name="Google Shape;884;p14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7" name="Google Shape;887;p14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888" name="Google Shape;888;p14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89" name="Google Shape;889;p14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5"/>
          <p:cNvSpPr txBox="1">
            <a:spLocks noGrp="1"/>
          </p:cNvSpPr>
          <p:nvPr>
            <p:ph type="ctrTitle"/>
          </p:nvPr>
        </p:nvSpPr>
        <p:spPr>
          <a:xfrm>
            <a:off x="1221750" y="2340900"/>
            <a:ext cx="6700500" cy="913500"/>
          </a:xfrm>
          <a:prstGeom prst="rect">
            <a:avLst/>
          </a:prstGeom>
          <a:effectLst>
            <a:outerShdw blurRad="57150" dist="47625" dir="81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94" name="Google Shape;894;p15"/>
          <p:cNvSpPr txBox="1">
            <a:spLocks noGrp="1"/>
          </p:cNvSpPr>
          <p:nvPr>
            <p:ph type="subTitle" idx="1"/>
          </p:nvPr>
        </p:nvSpPr>
        <p:spPr>
          <a:xfrm>
            <a:off x="2433750" y="3297550"/>
            <a:ext cx="42765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95" name="Google Shape;895;p15"/>
          <p:cNvSpPr txBox="1">
            <a:spLocks noGrp="1"/>
          </p:cNvSpPr>
          <p:nvPr>
            <p:ph type="title" idx="2" hasCustomPrompt="1"/>
          </p:nvPr>
        </p:nvSpPr>
        <p:spPr>
          <a:xfrm>
            <a:off x="3845100" y="1545700"/>
            <a:ext cx="1453800" cy="913500"/>
          </a:xfrm>
          <a:prstGeom prst="rect">
            <a:avLst/>
          </a:prstGeom>
          <a:effectLst>
            <a:outerShdw blurRad="57150" dist="47625" dir="81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896" name="Google Shape;896;p15"/>
          <p:cNvGrpSpPr/>
          <p:nvPr/>
        </p:nvGrpSpPr>
        <p:grpSpPr>
          <a:xfrm flipH="1">
            <a:off x="387699" y="2790450"/>
            <a:ext cx="216300" cy="216300"/>
            <a:chOff x="8246800" y="2151200"/>
            <a:chExt cx="216300" cy="216300"/>
          </a:xfrm>
        </p:grpSpPr>
        <p:sp>
          <p:nvSpPr>
            <p:cNvPr id="897" name="Google Shape;897;p15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15"/>
          <p:cNvGrpSpPr/>
          <p:nvPr/>
        </p:nvGrpSpPr>
        <p:grpSpPr>
          <a:xfrm rot="5975678" flipH="1">
            <a:off x="3913044" y="-989399"/>
            <a:ext cx="636139" cy="2821905"/>
            <a:chOff x="7217125" y="3042925"/>
            <a:chExt cx="477825" cy="2119625"/>
          </a:xfrm>
        </p:grpSpPr>
        <p:grpSp>
          <p:nvGrpSpPr>
            <p:cNvPr id="900" name="Google Shape;900;p15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901" name="Google Shape;901;p15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902" name="Google Shape;902;p15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5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5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5" name="Google Shape;905;p15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906" name="Google Shape;906;p15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7" name="Google Shape;907;p15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5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5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0" name="Google Shape;910;p15"/>
          <p:cNvGrpSpPr/>
          <p:nvPr/>
        </p:nvGrpSpPr>
        <p:grpSpPr>
          <a:xfrm>
            <a:off x="8552250" y="2535475"/>
            <a:ext cx="216300" cy="216300"/>
            <a:chOff x="8246800" y="2151200"/>
            <a:chExt cx="216300" cy="216300"/>
          </a:xfrm>
        </p:grpSpPr>
        <p:sp>
          <p:nvSpPr>
            <p:cNvPr id="911" name="Google Shape;911;p15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5"/>
          <p:cNvGrpSpPr/>
          <p:nvPr/>
        </p:nvGrpSpPr>
        <p:grpSpPr>
          <a:xfrm>
            <a:off x="-248550" y="59600"/>
            <a:ext cx="1882050" cy="1783050"/>
            <a:chOff x="-187100" y="291025"/>
            <a:chExt cx="1882050" cy="1783050"/>
          </a:xfrm>
        </p:grpSpPr>
        <p:grpSp>
          <p:nvGrpSpPr>
            <p:cNvPr id="914" name="Google Shape;914;p15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915" name="Google Shape;915;p15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916" name="Google Shape;916;p15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5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5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5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5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5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2" name="Google Shape;922;p15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923" name="Google Shape;923;p15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24" name="Google Shape;924;p15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5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5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5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5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5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0" name="Google Shape;930;p15"/>
          <p:cNvGrpSpPr/>
          <p:nvPr/>
        </p:nvGrpSpPr>
        <p:grpSpPr>
          <a:xfrm rot="1908168">
            <a:off x="7044815" y="480577"/>
            <a:ext cx="1882023" cy="1963463"/>
            <a:chOff x="7044213" y="-108050"/>
            <a:chExt cx="2031588" cy="2119500"/>
          </a:xfrm>
        </p:grpSpPr>
        <p:sp>
          <p:nvSpPr>
            <p:cNvPr id="931" name="Google Shape;931;p15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 rot="10800000">
              <a:off x="7132375" y="-69550"/>
              <a:ext cx="1912825" cy="1981700"/>
            </a:xfrm>
            <a:custGeom>
              <a:avLst/>
              <a:gdLst/>
              <a:ahLst/>
              <a:cxnLst/>
              <a:rect l="l" t="t" r="r" b="b"/>
              <a:pathLst>
                <a:path w="76513" h="79268" extrusionOk="0">
                  <a:moveTo>
                    <a:pt x="0" y="79268"/>
                  </a:moveTo>
                  <a:lnTo>
                    <a:pt x="75330" y="0"/>
                  </a:lnTo>
                  <a:lnTo>
                    <a:pt x="76513" y="68974"/>
                  </a:lnTo>
                  <a:lnTo>
                    <a:pt x="17786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</p:sp>
        <p:sp>
          <p:nvSpPr>
            <p:cNvPr id="933" name="Google Shape;933;p15"/>
            <p:cNvSpPr/>
            <p:nvPr/>
          </p:nvSpPr>
          <p:spPr>
            <a:xfrm rot="10800000">
              <a:off x="7044213" y="17951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5"/>
            <p:cNvSpPr/>
            <p:nvPr/>
          </p:nvSpPr>
          <p:spPr>
            <a:xfrm rot="10800000">
              <a:off x="7132375" y="-108050"/>
              <a:ext cx="1943425" cy="2020200"/>
            </a:xfrm>
            <a:custGeom>
              <a:avLst/>
              <a:gdLst/>
              <a:ahLst/>
              <a:cxnLst/>
              <a:rect l="l" t="t" r="r" b="b"/>
              <a:pathLst>
                <a:path w="77737" h="80808" extrusionOk="0">
                  <a:moveTo>
                    <a:pt x="0" y="80808"/>
                  </a:moveTo>
                  <a:lnTo>
                    <a:pt x="76554" y="0"/>
                  </a:lnTo>
                  <a:lnTo>
                    <a:pt x="77737" y="68974"/>
                  </a:lnTo>
                  <a:lnTo>
                    <a:pt x="19010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36" name="Google Shape;936;p15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15"/>
          <p:cNvGrpSpPr/>
          <p:nvPr/>
        </p:nvGrpSpPr>
        <p:grpSpPr>
          <a:xfrm rot="-3462987">
            <a:off x="7981343" y="3512210"/>
            <a:ext cx="477816" cy="2119587"/>
            <a:chOff x="7217125" y="3042925"/>
            <a:chExt cx="477825" cy="2119625"/>
          </a:xfrm>
        </p:grpSpPr>
        <p:grpSp>
          <p:nvGrpSpPr>
            <p:cNvPr id="939" name="Google Shape;939;p15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940" name="Google Shape;940;p15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941" name="Google Shape;941;p15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5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5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15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945" name="Google Shape;945;p15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46" name="Google Shape;946;p15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5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5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9" name="Google Shape;949;p15"/>
          <p:cNvGrpSpPr/>
          <p:nvPr/>
        </p:nvGrpSpPr>
        <p:grpSpPr>
          <a:xfrm rot="-3730453">
            <a:off x="903170" y="4060121"/>
            <a:ext cx="2295350" cy="2846181"/>
            <a:chOff x="6065825" y="2251050"/>
            <a:chExt cx="2295275" cy="2846088"/>
          </a:xfrm>
        </p:grpSpPr>
        <p:grpSp>
          <p:nvGrpSpPr>
            <p:cNvPr id="950" name="Google Shape;950;p15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951" name="Google Shape;951;p15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952" name="Google Shape;952;p15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953" name="Google Shape;953;p15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5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5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5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5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5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5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5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5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5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5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5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5" name="Google Shape;965;p15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966" name="Google Shape;966;p15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7" name="Google Shape;967;p15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8" name="Google Shape;968;p15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5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5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5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5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5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5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5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5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5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5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5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"/>
          <p:cNvSpPr txBox="1">
            <a:spLocks noGrp="1"/>
          </p:cNvSpPr>
          <p:nvPr>
            <p:ph type="ctrTitle"/>
          </p:nvPr>
        </p:nvSpPr>
        <p:spPr>
          <a:xfrm>
            <a:off x="3626100" y="1105600"/>
            <a:ext cx="4897200" cy="674400"/>
          </a:xfrm>
          <a:prstGeom prst="rect">
            <a:avLst/>
          </a:prstGeom>
          <a:effectLst>
            <a:outerShdw blurRad="57150" dist="47625" dir="81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1"/>
          </p:nvPr>
        </p:nvSpPr>
        <p:spPr>
          <a:xfrm>
            <a:off x="3626100" y="1644575"/>
            <a:ext cx="4650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title" idx="2" hasCustomPrompt="1"/>
          </p:nvPr>
        </p:nvSpPr>
        <p:spPr>
          <a:xfrm>
            <a:off x="2319400" y="958975"/>
            <a:ext cx="1453800" cy="913500"/>
          </a:xfrm>
          <a:prstGeom prst="rect">
            <a:avLst/>
          </a:prstGeom>
          <a:effectLst>
            <a:outerShdw blurRad="57150" dist="47625" dir="81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984" name="Google Shape;984;p16"/>
          <p:cNvGrpSpPr/>
          <p:nvPr/>
        </p:nvGrpSpPr>
        <p:grpSpPr>
          <a:xfrm rot="3874209" flipH="1">
            <a:off x="5117501" y="4468654"/>
            <a:ext cx="1152360" cy="874026"/>
            <a:chOff x="7425025" y="-24687"/>
            <a:chExt cx="1152375" cy="874038"/>
          </a:xfrm>
        </p:grpSpPr>
        <p:grpSp>
          <p:nvGrpSpPr>
            <p:cNvPr id="985" name="Google Shape;985;p16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986" name="Google Shape;986;p16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987" name="Google Shape;987;p16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6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6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6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16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992" name="Google Shape;992;p16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93" name="Google Shape;993;p16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6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6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6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7" name="Google Shape;997;p16"/>
          <p:cNvGrpSpPr/>
          <p:nvPr/>
        </p:nvGrpSpPr>
        <p:grpSpPr>
          <a:xfrm rot="5400000" flipH="1">
            <a:off x="682671" y="146192"/>
            <a:ext cx="1019148" cy="1556107"/>
            <a:chOff x="2083125" y="752613"/>
            <a:chExt cx="1019250" cy="1556263"/>
          </a:xfrm>
        </p:grpSpPr>
        <p:grpSp>
          <p:nvGrpSpPr>
            <p:cNvPr id="998" name="Google Shape;998;p16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999" name="Google Shape;999;p16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000" name="Google Shape;1000;p16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6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6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6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6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6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6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6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1008" name="Google Shape;1008;p16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09" name="Google Shape;1009;p16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6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6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6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6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6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6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6" name="Google Shape;1016;p16"/>
          <p:cNvGrpSpPr/>
          <p:nvPr/>
        </p:nvGrpSpPr>
        <p:grpSpPr>
          <a:xfrm rot="8760862" flipH="1">
            <a:off x="7560318" y="2938312"/>
            <a:ext cx="2295337" cy="2846164"/>
            <a:chOff x="6065825" y="2251050"/>
            <a:chExt cx="2295275" cy="2846088"/>
          </a:xfrm>
        </p:grpSpPr>
        <p:grpSp>
          <p:nvGrpSpPr>
            <p:cNvPr id="1017" name="Google Shape;1017;p16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1018" name="Google Shape;1018;p16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019" name="Google Shape;1019;p16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020" name="Google Shape;1020;p16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6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6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6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6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6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6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6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6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6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6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6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2" name="Google Shape;1032;p16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1033" name="Google Shape;1033;p16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4" name="Google Shape;1034;p16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5" name="Google Shape;1035;p16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6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6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6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6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6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6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6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6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6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6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6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7" name="Google Shape;1047;p16"/>
          <p:cNvGrpSpPr/>
          <p:nvPr/>
        </p:nvGrpSpPr>
        <p:grpSpPr>
          <a:xfrm rot="9929743" flipH="1">
            <a:off x="493249" y="2808282"/>
            <a:ext cx="3349775" cy="1687003"/>
            <a:chOff x="4097575" y="1776806"/>
            <a:chExt cx="3514700" cy="1770063"/>
          </a:xfrm>
        </p:grpSpPr>
        <p:grpSp>
          <p:nvGrpSpPr>
            <p:cNvPr id="1048" name="Google Shape;1048;p16"/>
            <p:cNvGrpSpPr/>
            <p:nvPr/>
          </p:nvGrpSpPr>
          <p:grpSpPr>
            <a:xfrm>
              <a:off x="4097575" y="1776806"/>
              <a:ext cx="3514700" cy="1770063"/>
              <a:chOff x="4058150" y="1602263"/>
              <a:chExt cx="3514700" cy="1770063"/>
            </a:xfrm>
          </p:grpSpPr>
          <p:sp>
            <p:nvSpPr>
              <p:cNvPr id="1049" name="Google Shape;1049;p16"/>
              <p:cNvSpPr/>
              <p:nvPr/>
            </p:nvSpPr>
            <p:spPr>
              <a:xfrm>
                <a:off x="5532525" y="32517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0" name="Google Shape;1050;p16"/>
              <p:cNvGrpSpPr/>
              <p:nvPr/>
            </p:nvGrpSpPr>
            <p:grpSpPr>
              <a:xfrm>
                <a:off x="4058150" y="1602263"/>
                <a:ext cx="3514700" cy="1709325"/>
                <a:chOff x="5001050" y="1809050"/>
                <a:chExt cx="3514700" cy="1709325"/>
              </a:xfrm>
            </p:grpSpPr>
            <p:sp>
              <p:nvSpPr>
                <p:cNvPr id="1051" name="Google Shape;1051;p16"/>
                <p:cNvSpPr/>
                <p:nvPr/>
              </p:nvSpPr>
              <p:spPr>
                <a:xfrm>
                  <a:off x="5099450" y="1902575"/>
                  <a:ext cx="3171825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73" h="34290" extrusionOk="0">
                      <a:moveTo>
                        <a:pt x="0" y="6667"/>
                      </a:moveTo>
                      <a:lnTo>
                        <a:pt x="21527" y="15240"/>
                      </a:lnTo>
                      <a:lnTo>
                        <a:pt x="45149" y="30099"/>
                      </a:lnTo>
                      <a:lnTo>
                        <a:pt x="74676" y="34290"/>
                      </a:lnTo>
                      <a:lnTo>
                        <a:pt x="118110" y="25146"/>
                      </a:lnTo>
                      <a:lnTo>
                        <a:pt x="126873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052" name="Google Shape;1052;p16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053" name="Google Shape;1053;p16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054" name="Google Shape;1054;p16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055" name="Google Shape;1055;p16"/>
                <p:cNvSpPr/>
                <p:nvPr/>
              </p:nvSpPr>
              <p:spPr>
                <a:xfrm>
                  <a:off x="5001050" y="22416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16"/>
                <p:cNvSpPr/>
                <p:nvPr/>
              </p:nvSpPr>
              <p:spPr>
                <a:xfrm>
                  <a:off x="5555325" y="22071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16"/>
                <p:cNvSpPr/>
                <p:nvPr/>
              </p:nvSpPr>
              <p:spPr>
                <a:xfrm>
                  <a:off x="6163775" y="2579100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16"/>
                <p:cNvSpPr/>
                <p:nvPr/>
              </p:nvSpPr>
              <p:spPr>
                <a:xfrm>
                  <a:off x="5868600" y="30506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16"/>
                <p:cNvSpPr/>
                <p:nvPr/>
              </p:nvSpPr>
              <p:spPr>
                <a:xfrm>
                  <a:off x="6873225" y="26850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16"/>
                <p:cNvSpPr/>
                <p:nvPr/>
              </p:nvSpPr>
              <p:spPr>
                <a:xfrm>
                  <a:off x="7131875" y="29904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16"/>
                <p:cNvSpPr/>
                <p:nvPr/>
              </p:nvSpPr>
              <p:spPr>
                <a:xfrm>
                  <a:off x="7937400" y="2416525"/>
                  <a:ext cx="216300" cy="2163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16"/>
                <p:cNvSpPr/>
                <p:nvPr/>
              </p:nvSpPr>
              <p:spPr>
                <a:xfrm>
                  <a:off x="8153700" y="2030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16"/>
                <p:cNvSpPr/>
                <p:nvPr/>
              </p:nvSpPr>
              <p:spPr>
                <a:xfrm>
                  <a:off x="8207925" y="180905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16"/>
                <p:cNvSpPr/>
                <p:nvPr/>
              </p:nvSpPr>
              <p:spPr>
                <a:xfrm>
                  <a:off x="5931950" y="2513325"/>
                  <a:ext cx="2512650" cy="100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06" h="40202" extrusionOk="0">
                      <a:moveTo>
                        <a:pt x="12219" y="6307"/>
                      </a:moveTo>
                      <a:lnTo>
                        <a:pt x="0" y="25225"/>
                      </a:lnTo>
                      <a:lnTo>
                        <a:pt x="24043" y="40202"/>
                      </a:lnTo>
                      <a:lnTo>
                        <a:pt x="51238" y="22072"/>
                      </a:lnTo>
                      <a:lnTo>
                        <a:pt x="83952" y="0"/>
                      </a:lnTo>
                      <a:lnTo>
                        <a:pt x="100506" y="2601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065" name="Google Shape;1065;p16"/>
                <p:cNvSpPr/>
                <p:nvPr/>
              </p:nvSpPr>
              <p:spPr>
                <a:xfrm>
                  <a:off x="8395150" y="3141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16"/>
                <p:cNvSpPr/>
                <p:nvPr/>
              </p:nvSpPr>
              <p:spPr>
                <a:xfrm>
                  <a:off x="5042325" y="2012625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7" name="Google Shape;1067;p16"/>
            <p:cNvGrpSpPr/>
            <p:nvPr/>
          </p:nvGrpSpPr>
          <p:grpSpPr>
            <a:xfrm>
              <a:off x="4097575" y="1776806"/>
              <a:ext cx="3514700" cy="1770063"/>
              <a:chOff x="4058150" y="1602263"/>
              <a:chExt cx="3514700" cy="1770063"/>
            </a:xfrm>
          </p:grpSpPr>
          <p:sp>
            <p:nvSpPr>
              <p:cNvPr id="1068" name="Google Shape;1068;p16"/>
              <p:cNvSpPr/>
              <p:nvPr/>
            </p:nvSpPr>
            <p:spPr>
              <a:xfrm>
                <a:off x="5532525" y="32517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69" name="Google Shape;1069;p16"/>
              <p:cNvGrpSpPr/>
              <p:nvPr/>
            </p:nvGrpSpPr>
            <p:grpSpPr>
              <a:xfrm>
                <a:off x="4058150" y="1602263"/>
                <a:ext cx="3514700" cy="1709325"/>
                <a:chOff x="5001050" y="1809050"/>
                <a:chExt cx="3514700" cy="1709325"/>
              </a:xfrm>
            </p:grpSpPr>
            <p:sp>
              <p:nvSpPr>
                <p:cNvPr id="1070" name="Google Shape;1070;p16"/>
                <p:cNvSpPr/>
                <p:nvPr/>
              </p:nvSpPr>
              <p:spPr>
                <a:xfrm>
                  <a:off x="5099450" y="1902575"/>
                  <a:ext cx="3171825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73" h="34290" extrusionOk="0">
                      <a:moveTo>
                        <a:pt x="0" y="6667"/>
                      </a:moveTo>
                      <a:lnTo>
                        <a:pt x="21527" y="15240"/>
                      </a:lnTo>
                      <a:lnTo>
                        <a:pt x="45149" y="30099"/>
                      </a:lnTo>
                      <a:lnTo>
                        <a:pt x="74676" y="34290"/>
                      </a:lnTo>
                      <a:lnTo>
                        <a:pt x="118110" y="25146"/>
                      </a:lnTo>
                      <a:lnTo>
                        <a:pt x="126873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071" name="Google Shape;1071;p16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072" name="Google Shape;1072;p16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073" name="Google Shape;1073;p16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074" name="Google Shape;1074;p16"/>
                <p:cNvSpPr/>
                <p:nvPr/>
              </p:nvSpPr>
              <p:spPr>
                <a:xfrm>
                  <a:off x="5001050" y="22416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16"/>
                <p:cNvSpPr/>
                <p:nvPr/>
              </p:nvSpPr>
              <p:spPr>
                <a:xfrm>
                  <a:off x="5555325" y="22071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16"/>
                <p:cNvSpPr/>
                <p:nvPr/>
              </p:nvSpPr>
              <p:spPr>
                <a:xfrm>
                  <a:off x="6163775" y="2579100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16"/>
                <p:cNvSpPr/>
                <p:nvPr/>
              </p:nvSpPr>
              <p:spPr>
                <a:xfrm>
                  <a:off x="5868600" y="30506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16"/>
                <p:cNvSpPr/>
                <p:nvPr/>
              </p:nvSpPr>
              <p:spPr>
                <a:xfrm>
                  <a:off x="6873225" y="26850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16"/>
                <p:cNvSpPr/>
                <p:nvPr/>
              </p:nvSpPr>
              <p:spPr>
                <a:xfrm>
                  <a:off x="7131875" y="29904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16"/>
                <p:cNvSpPr/>
                <p:nvPr/>
              </p:nvSpPr>
              <p:spPr>
                <a:xfrm>
                  <a:off x="7937400" y="2416525"/>
                  <a:ext cx="216300" cy="2163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16"/>
                <p:cNvSpPr/>
                <p:nvPr/>
              </p:nvSpPr>
              <p:spPr>
                <a:xfrm>
                  <a:off x="8153700" y="2030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16"/>
                <p:cNvSpPr/>
                <p:nvPr/>
              </p:nvSpPr>
              <p:spPr>
                <a:xfrm>
                  <a:off x="8207925" y="180905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16"/>
                <p:cNvSpPr/>
                <p:nvPr/>
              </p:nvSpPr>
              <p:spPr>
                <a:xfrm>
                  <a:off x="5931950" y="2513325"/>
                  <a:ext cx="2512650" cy="100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06" h="40202" extrusionOk="0">
                      <a:moveTo>
                        <a:pt x="12219" y="6307"/>
                      </a:moveTo>
                      <a:lnTo>
                        <a:pt x="0" y="25225"/>
                      </a:lnTo>
                      <a:lnTo>
                        <a:pt x="24043" y="40202"/>
                      </a:lnTo>
                      <a:lnTo>
                        <a:pt x="51238" y="22072"/>
                      </a:lnTo>
                      <a:lnTo>
                        <a:pt x="83952" y="0"/>
                      </a:lnTo>
                      <a:lnTo>
                        <a:pt x="100506" y="2601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084" name="Google Shape;1084;p16"/>
                <p:cNvSpPr/>
                <p:nvPr/>
              </p:nvSpPr>
              <p:spPr>
                <a:xfrm>
                  <a:off x="8395150" y="3141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16"/>
                <p:cNvSpPr/>
                <p:nvPr/>
              </p:nvSpPr>
              <p:spPr>
                <a:xfrm>
                  <a:off x="5042325" y="2012625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86" name="Google Shape;1086;p16"/>
          <p:cNvGrpSpPr/>
          <p:nvPr/>
        </p:nvGrpSpPr>
        <p:grpSpPr>
          <a:xfrm rot="-5400000" flipH="1">
            <a:off x="6611178" y="-1849344"/>
            <a:ext cx="2295275" cy="2846088"/>
            <a:chOff x="6065825" y="2251050"/>
            <a:chExt cx="2295275" cy="2846088"/>
          </a:xfrm>
        </p:grpSpPr>
        <p:grpSp>
          <p:nvGrpSpPr>
            <p:cNvPr id="1087" name="Google Shape;1087;p16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1088" name="Google Shape;1088;p16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089" name="Google Shape;1089;p16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090" name="Google Shape;1090;p16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6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6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6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6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6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6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6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6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6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6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6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16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1103" name="Google Shape;1103;p16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04" name="Google Shape;1104;p16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05" name="Google Shape;1105;p16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6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6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6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6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6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6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6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6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6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6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6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8"/>
          <p:cNvSpPr txBox="1">
            <a:spLocks noGrp="1"/>
          </p:cNvSpPr>
          <p:nvPr>
            <p:ph type="ctrTitle"/>
          </p:nvPr>
        </p:nvSpPr>
        <p:spPr>
          <a:xfrm>
            <a:off x="674501" y="2589600"/>
            <a:ext cx="2302500" cy="3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5" name="Google Shape;1195;p18"/>
          <p:cNvSpPr txBox="1">
            <a:spLocks noGrp="1"/>
          </p:cNvSpPr>
          <p:nvPr>
            <p:ph type="subTitle" idx="1"/>
          </p:nvPr>
        </p:nvSpPr>
        <p:spPr>
          <a:xfrm>
            <a:off x="674501" y="2997303"/>
            <a:ext cx="23025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196" name="Google Shape;1196;p18"/>
          <p:cNvSpPr txBox="1">
            <a:spLocks noGrp="1"/>
          </p:cNvSpPr>
          <p:nvPr>
            <p:ph type="ctrTitle" idx="2"/>
          </p:nvPr>
        </p:nvSpPr>
        <p:spPr>
          <a:xfrm>
            <a:off x="3420738" y="2589600"/>
            <a:ext cx="2302500" cy="3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7" name="Google Shape;1197;p18"/>
          <p:cNvSpPr txBox="1">
            <a:spLocks noGrp="1"/>
          </p:cNvSpPr>
          <p:nvPr>
            <p:ph type="subTitle" idx="3"/>
          </p:nvPr>
        </p:nvSpPr>
        <p:spPr>
          <a:xfrm>
            <a:off x="3420738" y="2997303"/>
            <a:ext cx="23025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198" name="Google Shape;1198;p18"/>
          <p:cNvSpPr txBox="1">
            <a:spLocks noGrp="1"/>
          </p:cNvSpPr>
          <p:nvPr>
            <p:ph type="ctrTitle" idx="4"/>
          </p:nvPr>
        </p:nvSpPr>
        <p:spPr>
          <a:xfrm>
            <a:off x="6166953" y="2589600"/>
            <a:ext cx="2302500" cy="3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9" name="Google Shape;1199;p18"/>
          <p:cNvSpPr txBox="1">
            <a:spLocks noGrp="1"/>
          </p:cNvSpPr>
          <p:nvPr>
            <p:ph type="subTitle" idx="5"/>
          </p:nvPr>
        </p:nvSpPr>
        <p:spPr>
          <a:xfrm>
            <a:off x="6166953" y="2997303"/>
            <a:ext cx="23025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200" name="Google Shape;1200;p18"/>
          <p:cNvSpPr txBox="1">
            <a:spLocks noGrp="1"/>
          </p:cNvSpPr>
          <p:nvPr>
            <p:ph type="ctrTitle" idx="6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201" name="Google Shape;1201;p18"/>
          <p:cNvGrpSpPr/>
          <p:nvPr/>
        </p:nvGrpSpPr>
        <p:grpSpPr>
          <a:xfrm flipH="1">
            <a:off x="4407975" y="4572000"/>
            <a:ext cx="216300" cy="216300"/>
            <a:chOff x="113450" y="3828000"/>
            <a:chExt cx="216300" cy="216300"/>
          </a:xfrm>
        </p:grpSpPr>
        <p:sp>
          <p:nvSpPr>
            <p:cNvPr id="1202" name="Google Shape;1202;p18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18"/>
          <p:cNvGrpSpPr/>
          <p:nvPr/>
        </p:nvGrpSpPr>
        <p:grpSpPr>
          <a:xfrm rot="5400000" flipH="1">
            <a:off x="610625" y="3407525"/>
            <a:ext cx="477825" cy="2119625"/>
            <a:chOff x="7217125" y="3042925"/>
            <a:chExt cx="477825" cy="2119625"/>
          </a:xfrm>
        </p:grpSpPr>
        <p:grpSp>
          <p:nvGrpSpPr>
            <p:cNvPr id="1205" name="Google Shape;1205;p18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1206" name="Google Shape;1206;p18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1207" name="Google Shape;1207;p18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8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8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0" name="Google Shape;1210;p18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1211" name="Google Shape;1211;p18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12" name="Google Shape;1212;p18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8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8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5" name="Google Shape;1215;p18"/>
          <p:cNvGrpSpPr/>
          <p:nvPr/>
        </p:nvGrpSpPr>
        <p:grpSpPr>
          <a:xfrm flipH="1">
            <a:off x="6113285" y="-384978"/>
            <a:ext cx="2853350" cy="1563276"/>
            <a:chOff x="5103300" y="-193866"/>
            <a:chExt cx="3901750" cy="2137666"/>
          </a:xfrm>
        </p:grpSpPr>
        <p:grpSp>
          <p:nvGrpSpPr>
            <p:cNvPr id="1216" name="Google Shape;1216;p18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1217" name="Google Shape;1217;p18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1218" name="Google Shape;1218;p18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1219" name="Google Shape;1219;p18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1220" name="Google Shape;1220;p18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1221" name="Google Shape;1221;p18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</p:grpSp>
          <p:sp>
            <p:nvSpPr>
              <p:cNvPr id="1222" name="Google Shape;1222;p18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8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8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8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8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8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8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8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8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8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</p:grpSp>
        <p:grpSp>
          <p:nvGrpSpPr>
            <p:cNvPr id="1232" name="Google Shape;1232;p18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1233" name="Google Shape;1233;p18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1234" name="Google Shape;1234;p18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235" name="Google Shape;1235;p18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236" name="Google Shape;1236;p18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237" name="Google Shape;1237;p18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38" name="Google Shape;1238;p18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8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8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8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8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8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8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8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8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8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48" name="Google Shape;1248;p18"/>
          <p:cNvGrpSpPr/>
          <p:nvPr/>
        </p:nvGrpSpPr>
        <p:grpSpPr>
          <a:xfrm>
            <a:off x="6747550" y="2968088"/>
            <a:ext cx="2295275" cy="2846088"/>
            <a:chOff x="6065825" y="2251050"/>
            <a:chExt cx="2295275" cy="2846088"/>
          </a:xfrm>
        </p:grpSpPr>
        <p:grpSp>
          <p:nvGrpSpPr>
            <p:cNvPr id="1249" name="Google Shape;1249;p18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1250" name="Google Shape;1250;p18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251" name="Google Shape;1251;p18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252" name="Google Shape;1252;p18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8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8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8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8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8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8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8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8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8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8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8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4" name="Google Shape;1264;p18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1265" name="Google Shape;1265;p18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66" name="Google Shape;1266;p18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67" name="Google Shape;1267;p18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8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8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8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8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8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8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8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8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8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8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8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9" name="Google Shape;1279;p18"/>
          <p:cNvGrpSpPr/>
          <p:nvPr/>
        </p:nvGrpSpPr>
        <p:grpSpPr>
          <a:xfrm flipH="1">
            <a:off x="239975" y="216775"/>
            <a:ext cx="216300" cy="216300"/>
            <a:chOff x="113450" y="3828000"/>
            <a:chExt cx="216300" cy="216300"/>
          </a:xfrm>
        </p:grpSpPr>
        <p:sp>
          <p:nvSpPr>
            <p:cNvPr id="1280" name="Google Shape;1280;p18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8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9"/>
          <p:cNvSpPr txBox="1">
            <a:spLocks noGrp="1"/>
          </p:cNvSpPr>
          <p:nvPr>
            <p:ph type="ctrTitle"/>
          </p:nvPr>
        </p:nvSpPr>
        <p:spPr>
          <a:xfrm>
            <a:off x="2187997" y="1692625"/>
            <a:ext cx="2302500" cy="3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84" name="Google Shape;1284;p19"/>
          <p:cNvSpPr txBox="1">
            <a:spLocks noGrp="1"/>
          </p:cNvSpPr>
          <p:nvPr>
            <p:ph type="subTitle" idx="1"/>
          </p:nvPr>
        </p:nvSpPr>
        <p:spPr>
          <a:xfrm>
            <a:off x="2187996" y="2100325"/>
            <a:ext cx="2035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285" name="Google Shape;1285;p19"/>
          <p:cNvSpPr txBox="1">
            <a:spLocks noGrp="1"/>
          </p:cNvSpPr>
          <p:nvPr>
            <p:ph type="ctrTitle" idx="2"/>
          </p:nvPr>
        </p:nvSpPr>
        <p:spPr>
          <a:xfrm>
            <a:off x="5924845" y="1692625"/>
            <a:ext cx="2035800" cy="3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86" name="Google Shape;1286;p19"/>
          <p:cNvSpPr txBox="1">
            <a:spLocks noGrp="1"/>
          </p:cNvSpPr>
          <p:nvPr>
            <p:ph type="subTitle" idx="3"/>
          </p:nvPr>
        </p:nvSpPr>
        <p:spPr>
          <a:xfrm>
            <a:off x="5924845" y="2100328"/>
            <a:ext cx="2035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287" name="Google Shape;1287;p19"/>
          <p:cNvSpPr txBox="1">
            <a:spLocks noGrp="1"/>
          </p:cNvSpPr>
          <p:nvPr>
            <p:ph type="ctrTitle" idx="4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88" name="Google Shape;1288;p19"/>
          <p:cNvSpPr txBox="1">
            <a:spLocks noGrp="1"/>
          </p:cNvSpPr>
          <p:nvPr>
            <p:ph type="ctrTitle" idx="5"/>
          </p:nvPr>
        </p:nvSpPr>
        <p:spPr>
          <a:xfrm>
            <a:off x="2187996" y="3068222"/>
            <a:ext cx="2035800" cy="3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89" name="Google Shape;1289;p19"/>
          <p:cNvSpPr txBox="1">
            <a:spLocks noGrp="1"/>
          </p:cNvSpPr>
          <p:nvPr>
            <p:ph type="subTitle" idx="6"/>
          </p:nvPr>
        </p:nvSpPr>
        <p:spPr>
          <a:xfrm>
            <a:off x="2187996" y="3475925"/>
            <a:ext cx="2035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290" name="Google Shape;1290;p19"/>
          <p:cNvSpPr txBox="1">
            <a:spLocks noGrp="1"/>
          </p:cNvSpPr>
          <p:nvPr>
            <p:ph type="ctrTitle" idx="7"/>
          </p:nvPr>
        </p:nvSpPr>
        <p:spPr>
          <a:xfrm>
            <a:off x="5924845" y="3068223"/>
            <a:ext cx="2035800" cy="3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1" name="Google Shape;1291;p19"/>
          <p:cNvSpPr txBox="1">
            <a:spLocks noGrp="1"/>
          </p:cNvSpPr>
          <p:nvPr>
            <p:ph type="subTitle" idx="8"/>
          </p:nvPr>
        </p:nvSpPr>
        <p:spPr>
          <a:xfrm>
            <a:off x="5924845" y="3475926"/>
            <a:ext cx="2035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grpSp>
        <p:nvGrpSpPr>
          <p:cNvPr id="1292" name="Google Shape;1292;p19"/>
          <p:cNvGrpSpPr/>
          <p:nvPr/>
        </p:nvGrpSpPr>
        <p:grpSpPr>
          <a:xfrm>
            <a:off x="5130875" y="4865038"/>
            <a:ext cx="162000" cy="162013"/>
            <a:chOff x="5424775" y="4064488"/>
            <a:chExt cx="162000" cy="162013"/>
          </a:xfrm>
        </p:grpSpPr>
        <p:sp>
          <p:nvSpPr>
            <p:cNvPr id="1293" name="Google Shape;1293;p19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19"/>
          <p:cNvGrpSpPr/>
          <p:nvPr/>
        </p:nvGrpSpPr>
        <p:grpSpPr>
          <a:xfrm rot="3462222">
            <a:off x="-348909" y="4339154"/>
            <a:ext cx="1152380" cy="874041"/>
            <a:chOff x="7425025" y="-24687"/>
            <a:chExt cx="1152375" cy="874038"/>
          </a:xfrm>
        </p:grpSpPr>
        <p:grpSp>
          <p:nvGrpSpPr>
            <p:cNvPr id="1296" name="Google Shape;1296;p19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1297" name="Google Shape;1297;p19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298" name="Google Shape;1298;p19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9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9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9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2" name="Google Shape;1302;p19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1303" name="Google Shape;1303;p19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04" name="Google Shape;1304;p19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9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9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9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8" name="Google Shape;1308;p19"/>
          <p:cNvGrpSpPr/>
          <p:nvPr/>
        </p:nvGrpSpPr>
        <p:grpSpPr>
          <a:xfrm rot="-6998025">
            <a:off x="7358967" y="-114906"/>
            <a:ext cx="1797673" cy="2229072"/>
            <a:chOff x="6065825" y="2251050"/>
            <a:chExt cx="2295275" cy="2846088"/>
          </a:xfrm>
        </p:grpSpPr>
        <p:grpSp>
          <p:nvGrpSpPr>
            <p:cNvPr id="1309" name="Google Shape;1309;p19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1310" name="Google Shape;1310;p19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311" name="Google Shape;1311;p19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312" name="Google Shape;1312;p19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9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9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9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9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9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9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9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9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9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9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9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4" name="Google Shape;1324;p19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1325" name="Google Shape;1325;p19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26" name="Google Shape;1326;p19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27" name="Google Shape;1327;p19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9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9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9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9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9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9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9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9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9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9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9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9" name="Google Shape;1339;p19"/>
          <p:cNvGrpSpPr/>
          <p:nvPr/>
        </p:nvGrpSpPr>
        <p:grpSpPr>
          <a:xfrm rot="4188325">
            <a:off x="-210391" y="-1114"/>
            <a:ext cx="1525608" cy="1085208"/>
            <a:chOff x="3536500" y="69738"/>
            <a:chExt cx="1525650" cy="1085238"/>
          </a:xfrm>
        </p:grpSpPr>
        <p:grpSp>
          <p:nvGrpSpPr>
            <p:cNvPr id="1340" name="Google Shape;1340;p19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1341" name="Google Shape;1341;p19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342" name="Google Shape;1342;p19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343" name="Google Shape;1343;p19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9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9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9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9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9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9" name="Google Shape;1349;p19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1350" name="Google Shape;1350;p19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1" name="Google Shape;1351;p19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2" name="Google Shape;1352;p19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9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9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9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9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9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8" name="Google Shape;1358;p19"/>
          <p:cNvGrpSpPr/>
          <p:nvPr/>
        </p:nvGrpSpPr>
        <p:grpSpPr>
          <a:xfrm>
            <a:off x="3205625" y="98963"/>
            <a:ext cx="162000" cy="162013"/>
            <a:chOff x="5424775" y="4064488"/>
            <a:chExt cx="162000" cy="162013"/>
          </a:xfrm>
        </p:grpSpPr>
        <p:sp>
          <p:nvSpPr>
            <p:cNvPr id="1359" name="Google Shape;1359;p19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9"/>
          <p:cNvGrpSpPr/>
          <p:nvPr/>
        </p:nvGrpSpPr>
        <p:grpSpPr>
          <a:xfrm rot="852224" flipH="1">
            <a:off x="8447032" y="3686959"/>
            <a:ext cx="1483424" cy="1405392"/>
            <a:chOff x="-187100" y="291025"/>
            <a:chExt cx="1882050" cy="1783050"/>
          </a:xfrm>
        </p:grpSpPr>
        <p:grpSp>
          <p:nvGrpSpPr>
            <p:cNvPr id="1362" name="Google Shape;1362;p19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363" name="Google Shape;1363;p19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1364" name="Google Shape;1364;p19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9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9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9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9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9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19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371" name="Google Shape;1371;p19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72" name="Google Shape;1372;p19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9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9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9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9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9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0"/>
          <p:cNvSpPr txBox="1">
            <a:spLocks noGrp="1"/>
          </p:cNvSpPr>
          <p:nvPr>
            <p:ph type="ctrTitle"/>
          </p:nvPr>
        </p:nvSpPr>
        <p:spPr>
          <a:xfrm flipH="1">
            <a:off x="890325" y="1417625"/>
            <a:ext cx="2913300" cy="522300"/>
          </a:xfrm>
          <a:prstGeom prst="rect">
            <a:avLst/>
          </a:prstGeom>
          <a:ln>
            <a:noFill/>
          </a:ln>
          <a:effectLst>
            <a:outerShdw blurRad="28575" dist="38100" dir="9000000" algn="bl" rotWithShape="0">
              <a:srgbClr val="000000">
                <a:alpha val="56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0" name="Google Shape;1380;p20"/>
          <p:cNvSpPr txBox="1">
            <a:spLocks noGrp="1"/>
          </p:cNvSpPr>
          <p:nvPr>
            <p:ph type="subTitle" idx="1"/>
          </p:nvPr>
        </p:nvSpPr>
        <p:spPr>
          <a:xfrm flipH="1">
            <a:off x="890375" y="1897075"/>
            <a:ext cx="3410400" cy="2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grpSp>
        <p:nvGrpSpPr>
          <p:cNvPr id="1381" name="Google Shape;1381;p20"/>
          <p:cNvGrpSpPr/>
          <p:nvPr/>
        </p:nvGrpSpPr>
        <p:grpSpPr>
          <a:xfrm>
            <a:off x="8804050" y="3586963"/>
            <a:ext cx="162000" cy="162013"/>
            <a:chOff x="5424775" y="4064488"/>
            <a:chExt cx="162000" cy="162013"/>
          </a:xfrm>
        </p:grpSpPr>
        <p:sp>
          <p:nvSpPr>
            <p:cNvPr id="1382" name="Google Shape;1382;p20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0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20"/>
          <p:cNvGrpSpPr/>
          <p:nvPr/>
        </p:nvGrpSpPr>
        <p:grpSpPr>
          <a:xfrm rot="-4286293">
            <a:off x="7197553" y="3745182"/>
            <a:ext cx="1019163" cy="1556130"/>
            <a:chOff x="2083125" y="752613"/>
            <a:chExt cx="1019250" cy="1556263"/>
          </a:xfrm>
        </p:grpSpPr>
        <p:grpSp>
          <p:nvGrpSpPr>
            <p:cNvPr id="1385" name="Google Shape;1385;p20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1386" name="Google Shape;1386;p20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387" name="Google Shape;1387;p20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0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0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0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0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0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0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4" name="Google Shape;1394;p20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1395" name="Google Shape;1395;p20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96" name="Google Shape;1396;p20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0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0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0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0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0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0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3" name="Google Shape;1403;p20"/>
          <p:cNvGrpSpPr/>
          <p:nvPr/>
        </p:nvGrpSpPr>
        <p:grpSpPr>
          <a:xfrm rot="-2049531">
            <a:off x="561690" y="135905"/>
            <a:ext cx="1525679" cy="1085258"/>
            <a:chOff x="3536500" y="69738"/>
            <a:chExt cx="1525650" cy="1085238"/>
          </a:xfrm>
        </p:grpSpPr>
        <p:grpSp>
          <p:nvGrpSpPr>
            <p:cNvPr id="1404" name="Google Shape;1404;p20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1405" name="Google Shape;1405;p20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406" name="Google Shape;1406;p20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407" name="Google Shape;1407;p20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0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0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0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0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0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20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1414" name="Google Shape;1414;p20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15" name="Google Shape;1415;p20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16" name="Google Shape;1416;p20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0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0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0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0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0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20"/>
          <p:cNvGrpSpPr/>
          <p:nvPr/>
        </p:nvGrpSpPr>
        <p:grpSpPr>
          <a:xfrm rot="870257">
            <a:off x="7762737" y="392588"/>
            <a:ext cx="3349775" cy="1687003"/>
            <a:chOff x="4097575" y="1776806"/>
            <a:chExt cx="3514700" cy="1770063"/>
          </a:xfrm>
        </p:grpSpPr>
        <p:grpSp>
          <p:nvGrpSpPr>
            <p:cNvPr id="1423" name="Google Shape;1423;p20"/>
            <p:cNvGrpSpPr/>
            <p:nvPr/>
          </p:nvGrpSpPr>
          <p:grpSpPr>
            <a:xfrm>
              <a:off x="4097575" y="1776806"/>
              <a:ext cx="3514700" cy="1770063"/>
              <a:chOff x="4058150" y="1602263"/>
              <a:chExt cx="3514700" cy="1770063"/>
            </a:xfrm>
          </p:grpSpPr>
          <p:sp>
            <p:nvSpPr>
              <p:cNvPr id="1424" name="Google Shape;1424;p20"/>
              <p:cNvSpPr/>
              <p:nvPr/>
            </p:nvSpPr>
            <p:spPr>
              <a:xfrm>
                <a:off x="5532525" y="32517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5" name="Google Shape;1425;p20"/>
              <p:cNvGrpSpPr/>
              <p:nvPr/>
            </p:nvGrpSpPr>
            <p:grpSpPr>
              <a:xfrm>
                <a:off x="4058150" y="1602263"/>
                <a:ext cx="3514700" cy="1709325"/>
                <a:chOff x="5001050" y="1809050"/>
                <a:chExt cx="3514700" cy="1709325"/>
              </a:xfrm>
            </p:grpSpPr>
            <p:sp>
              <p:nvSpPr>
                <p:cNvPr id="1426" name="Google Shape;1426;p20"/>
                <p:cNvSpPr/>
                <p:nvPr/>
              </p:nvSpPr>
              <p:spPr>
                <a:xfrm>
                  <a:off x="5099450" y="1902575"/>
                  <a:ext cx="3171825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73" h="34290" extrusionOk="0">
                      <a:moveTo>
                        <a:pt x="0" y="6667"/>
                      </a:moveTo>
                      <a:lnTo>
                        <a:pt x="21527" y="15240"/>
                      </a:lnTo>
                      <a:lnTo>
                        <a:pt x="45149" y="30099"/>
                      </a:lnTo>
                      <a:lnTo>
                        <a:pt x="74676" y="34290"/>
                      </a:lnTo>
                      <a:lnTo>
                        <a:pt x="118110" y="25146"/>
                      </a:lnTo>
                      <a:lnTo>
                        <a:pt x="126873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427" name="Google Shape;1427;p20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428" name="Google Shape;1428;p20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429" name="Google Shape;1429;p20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430" name="Google Shape;1430;p20"/>
                <p:cNvSpPr/>
                <p:nvPr/>
              </p:nvSpPr>
              <p:spPr>
                <a:xfrm>
                  <a:off x="5001050" y="22416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20"/>
                <p:cNvSpPr/>
                <p:nvPr/>
              </p:nvSpPr>
              <p:spPr>
                <a:xfrm>
                  <a:off x="5555325" y="22071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20"/>
                <p:cNvSpPr/>
                <p:nvPr/>
              </p:nvSpPr>
              <p:spPr>
                <a:xfrm>
                  <a:off x="6163775" y="2579100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20"/>
                <p:cNvSpPr/>
                <p:nvPr/>
              </p:nvSpPr>
              <p:spPr>
                <a:xfrm>
                  <a:off x="5868600" y="30506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20"/>
                <p:cNvSpPr/>
                <p:nvPr/>
              </p:nvSpPr>
              <p:spPr>
                <a:xfrm>
                  <a:off x="6873225" y="26850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20"/>
                <p:cNvSpPr/>
                <p:nvPr/>
              </p:nvSpPr>
              <p:spPr>
                <a:xfrm>
                  <a:off x="7131875" y="29904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20"/>
                <p:cNvSpPr/>
                <p:nvPr/>
              </p:nvSpPr>
              <p:spPr>
                <a:xfrm>
                  <a:off x="7937400" y="2416525"/>
                  <a:ext cx="216300" cy="2163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20"/>
                <p:cNvSpPr/>
                <p:nvPr/>
              </p:nvSpPr>
              <p:spPr>
                <a:xfrm>
                  <a:off x="8153700" y="2030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20"/>
                <p:cNvSpPr/>
                <p:nvPr/>
              </p:nvSpPr>
              <p:spPr>
                <a:xfrm>
                  <a:off x="8207925" y="180905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20"/>
                <p:cNvSpPr/>
                <p:nvPr/>
              </p:nvSpPr>
              <p:spPr>
                <a:xfrm>
                  <a:off x="5931950" y="2513325"/>
                  <a:ext cx="2512650" cy="100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06" h="40202" extrusionOk="0">
                      <a:moveTo>
                        <a:pt x="12219" y="6307"/>
                      </a:moveTo>
                      <a:lnTo>
                        <a:pt x="0" y="25225"/>
                      </a:lnTo>
                      <a:lnTo>
                        <a:pt x="24043" y="40202"/>
                      </a:lnTo>
                      <a:lnTo>
                        <a:pt x="51238" y="22072"/>
                      </a:lnTo>
                      <a:lnTo>
                        <a:pt x="83952" y="0"/>
                      </a:lnTo>
                      <a:lnTo>
                        <a:pt x="100506" y="2601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440" name="Google Shape;1440;p20"/>
                <p:cNvSpPr/>
                <p:nvPr/>
              </p:nvSpPr>
              <p:spPr>
                <a:xfrm>
                  <a:off x="8395150" y="3141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20"/>
                <p:cNvSpPr/>
                <p:nvPr/>
              </p:nvSpPr>
              <p:spPr>
                <a:xfrm>
                  <a:off x="5042325" y="2012625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42" name="Google Shape;1442;p20"/>
            <p:cNvGrpSpPr/>
            <p:nvPr/>
          </p:nvGrpSpPr>
          <p:grpSpPr>
            <a:xfrm>
              <a:off x="4097575" y="1776806"/>
              <a:ext cx="3514700" cy="1770063"/>
              <a:chOff x="4058150" y="1602263"/>
              <a:chExt cx="3514700" cy="1770063"/>
            </a:xfrm>
          </p:grpSpPr>
          <p:sp>
            <p:nvSpPr>
              <p:cNvPr id="1443" name="Google Shape;1443;p20"/>
              <p:cNvSpPr/>
              <p:nvPr/>
            </p:nvSpPr>
            <p:spPr>
              <a:xfrm>
                <a:off x="5532525" y="32517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4" name="Google Shape;1444;p20"/>
              <p:cNvGrpSpPr/>
              <p:nvPr/>
            </p:nvGrpSpPr>
            <p:grpSpPr>
              <a:xfrm>
                <a:off x="4058150" y="1602263"/>
                <a:ext cx="3514700" cy="1709325"/>
                <a:chOff x="5001050" y="1809050"/>
                <a:chExt cx="3514700" cy="1709325"/>
              </a:xfrm>
            </p:grpSpPr>
            <p:sp>
              <p:nvSpPr>
                <p:cNvPr id="1445" name="Google Shape;1445;p20"/>
                <p:cNvSpPr/>
                <p:nvPr/>
              </p:nvSpPr>
              <p:spPr>
                <a:xfrm>
                  <a:off x="5099450" y="1902575"/>
                  <a:ext cx="3171825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73" h="34290" extrusionOk="0">
                      <a:moveTo>
                        <a:pt x="0" y="6667"/>
                      </a:moveTo>
                      <a:lnTo>
                        <a:pt x="21527" y="15240"/>
                      </a:lnTo>
                      <a:lnTo>
                        <a:pt x="45149" y="30099"/>
                      </a:lnTo>
                      <a:lnTo>
                        <a:pt x="74676" y="34290"/>
                      </a:lnTo>
                      <a:lnTo>
                        <a:pt x="118110" y="25146"/>
                      </a:lnTo>
                      <a:lnTo>
                        <a:pt x="126873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46" name="Google Shape;1446;p20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47" name="Google Shape;1447;p20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48" name="Google Shape;1448;p20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49" name="Google Shape;1449;p20"/>
                <p:cNvSpPr/>
                <p:nvPr/>
              </p:nvSpPr>
              <p:spPr>
                <a:xfrm>
                  <a:off x="5001050" y="22416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20"/>
                <p:cNvSpPr/>
                <p:nvPr/>
              </p:nvSpPr>
              <p:spPr>
                <a:xfrm>
                  <a:off x="5555325" y="22071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20"/>
                <p:cNvSpPr/>
                <p:nvPr/>
              </p:nvSpPr>
              <p:spPr>
                <a:xfrm>
                  <a:off x="6163775" y="2579100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20"/>
                <p:cNvSpPr/>
                <p:nvPr/>
              </p:nvSpPr>
              <p:spPr>
                <a:xfrm>
                  <a:off x="5868600" y="30506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20"/>
                <p:cNvSpPr/>
                <p:nvPr/>
              </p:nvSpPr>
              <p:spPr>
                <a:xfrm>
                  <a:off x="6873225" y="26850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20"/>
                <p:cNvSpPr/>
                <p:nvPr/>
              </p:nvSpPr>
              <p:spPr>
                <a:xfrm>
                  <a:off x="7131875" y="29904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20"/>
                <p:cNvSpPr/>
                <p:nvPr/>
              </p:nvSpPr>
              <p:spPr>
                <a:xfrm>
                  <a:off x="7937400" y="2416525"/>
                  <a:ext cx="216300" cy="2163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20"/>
                <p:cNvSpPr/>
                <p:nvPr/>
              </p:nvSpPr>
              <p:spPr>
                <a:xfrm>
                  <a:off x="8153700" y="2030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20"/>
                <p:cNvSpPr/>
                <p:nvPr/>
              </p:nvSpPr>
              <p:spPr>
                <a:xfrm>
                  <a:off x="8207925" y="180905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20"/>
                <p:cNvSpPr/>
                <p:nvPr/>
              </p:nvSpPr>
              <p:spPr>
                <a:xfrm>
                  <a:off x="5931950" y="2513325"/>
                  <a:ext cx="2512650" cy="100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06" h="40202" extrusionOk="0">
                      <a:moveTo>
                        <a:pt x="12219" y="6307"/>
                      </a:moveTo>
                      <a:lnTo>
                        <a:pt x="0" y="25225"/>
                      </a:lnTo>
                      <a:lnTo>
                        <a:pt x="24043" y="40202"/>
                      </a:lnTo>
                      <a:lnTo>
                        <a:pt x="51238" y="22072"/>
                      </a:lnTo>
                      <a:lnTo>
                        <a:pt x="83952" y="0"/>
                      </a:lnTo>
                      <a:lnTo>
                        <a:pt x="100506" y="2601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59" name="Google Shape;1459;p20"/>
                <p:cNvSpPr/>
                <p:nvPr/>
              </p:nvSpPr>
              <p:spPr>
                <a:xfrm>
                  <a:off x="8395150" y="3141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20"/>
                <p:cNvSpPr/>
                <p:nvPr/>
              </p:nvSpPr>
              <p:spPr>
                <a:xfrm>
                  <a:off x="5042325" y="2012625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61" name="Google Shape;1461;p20"/>
          <p:cNvGrpSpPr/>
          <p:nvPr/>
        </p:nvGrpSpPr>
        <p:grpSpPr>
          <a:xfrm flipH="1">
            <a:off x="176888" y="3258150"/>
            <a:ext cx="2295275" cy="2846088"/>
            <a:chOff x="6065825" y="2251050"/>
            <a:chExt cx="2295275" cy="2846088"/>
          </a:xfrm>
        </p:grpSpPr>
        <p:grpSp>
          <p:nvGrpSpPr>
            <p:cNvPr id="1462" name="Google Shape;1462;p20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1463" name="Google Shape;1463;p20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464" name="Google Shape;1464;p20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465" name="Google Shape;1465;p20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0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0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0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7" name="Google Shape;1477;p20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1478" name="Google Shape;1478;p20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9" name="Google Shape;1479;p20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0" name="Google Shape;1480;p20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0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0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0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0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0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0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0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0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0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0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0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92" name="Google Shape;1492;p20"/>
          <p:cNvGrpSpPr/>
          <p:nvPr/>
        </p:nvGrpSpPr>
        <p:grpSpPr>
          <a:xfrm>
            <a:off x="4212350" y="4674963"/>
            <a:ext cx="162000" cy="162013"/>
            <a:chOff x="5424775" y="4064488"/>
            <a:chExt cx="162000" cy="162013"/>
          </a:xfrm>
        </p:grpSpPr>
        <p:sp>
          <p:nvSpPr>
            <p:cNvPr id="1493" name="Google Shape;1493;p20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21"/>
          <p:cNvSpPr txBox="1">
            <a:spLocks noGrp="1"/>
          </p:cNvSpPr>
          <p:nvPr>
            <p:ph type="ctrTitle"/>
          </p:nvPr>
        </p:nvSpPr>
        <p:spPr>
          <a:xfrm>
            <a:off x="647950" y="2970600"/>
            <a:ext cx="1985700" cy="3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97" name="Google Shape;1497;p21"/>
          <p:cNvSpPr txBox="1">
            <a:spLocks noGrp="1"/>
          </p:cNvSpPr>
          <p:nvPr>
            <p:ph type="subTitle" idx="1"/>
          </p:nvPr>
        </p:nvSpPr>
        <p:spPr>
          <a:xfrm>
            <a:off x="717906" y="3334075"/>
            <a:ext cx="18462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498" name="Google Shape;1498;p21"/>
          <p:cNvSpPr txBox="1">
            <a:spLocks noGrp="1"/>
          </p:cNvSpPr>
          <p:nvPr>
            <p:ph type="ctrTitle" idx="2"/>
          </p:nvPr>
        </p:nvSpPr>
        <p:spPr>
          <a:xfrm>
            <a:off x="2602200" y="2970600"/>
            <a:ext cx="1985700" cy="3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99" name="Google Shape;1499;p21"/>
          <p:cNvSpPr txBox="1">
            <a:spLocks noGrp="1"/>
          </p:cNvSpPr>
          <p:nvPr>
            <p:ph type="subTitle" idx="3"/>
          </p:nvPr>
        </p:nvSpPr>
        <p:spPr>
          <a:xfrm>
            <a:off x="2671960" y="3334075"/>
            <a:ext cx="18462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500" name="Google Shape;1500;p21"/>
          <p:cNvSpPr txBox="1">
            <a:spLocks noGrp="1"/>
          </p:cNvSpPr>
          <p:nvPr>
            <p:ph type="ctrTitle" idx="4"/>
          </p:nvPr>
        </p:nvSpPr>
        <p:spPr>
          <a:xfrm>
            <a:off x="4556250" y="2970600"/>
            <a:ext cx="1985700" cy="3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01" name="Google Shape;1501;p21"/>
          <p:cNvSpPr txBox="1">
            <a:spLocks noGrp="1"/>
          </p:cNvSpPr>
          <p:nvPr>
            <p:ph type="subTitle" idx="5"/>
          </p:nvPr>
        </p:nvSpPr>
        <p:spPr>
          <a:xfrm>
            <a:off x="4626000" y="3334075"/>
            <a:ext cx="18462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502" name="Google Shape;1502;p21"/>
          <p:cNvSpPr txBox="1">
            <a:spLocks noGrp="1"/>
          </p:cNvSpPr>
          <p:nvPr>
            <p:ph type="ctrTitle" idx="6"/>
          </p:nvPr>
        </p:nvSpPr>
        <p:spPr>
          <a:xfrm>
            <a:off x="6510312" y="2970600"/>
            <a:ext cx="1985700" cy="3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03" name="Google Shape;1503;p21"/>
          <p:cNvSpPr txBox="1">
            <a:spLocks noGrp="1"/>
          </p:cNvSpPr>
          <p:nvPr>
            <p:ph type="subTitle" idx="7"/>
          </p:nvPr>
        </p:nvSpPr>
        <p:spPr>
          <a:xfrm>
            <a:off x="6580066" y="3334075"/>
            <a:ext cx="18462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504" name="Google Shape;1504;p21"/>
          <p:cNvSpPr txBox="1">
            <a:spLocks noGrp="1"/>
          </p:cNvSpPr>
          <p:nvPr>
            <p:ph type="ctrTitle" idx="8"/>
          </p:nvPr>
        </p:nvSpPr>
        <p:spPr>
          <a:xfrm>
            <a:off x="699225" y="3882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505" name="Google Shape;1505;p21"/>
          <p:cNvGrpSpPr/>
          <p:nvPr/>
        </p:nvGrpSpPr>
        <p:grpSpPr>
          <a:xfrm>
            <a:off x="5130875" y="4865038"/>
            <a:ext cx="162000" cy="162013"/>
            <a:chOff x="5424775" y="4064488"/>
            <a:chExt cx="162000" cy="162013"/>
          </a:xfrm>
        </p:grpSpPr>
        <p:sp>
          <p:nvSpPr>
            <p:cNvPr id="1506" name="Google Shape;1506;p21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1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" name="Google Shape;1508;p21"/>
          <p:cNvGrpSpPr/>
          <p:nvPr/>
        </p:nvGrpSpPr>
        <p:grpSpPr>
          <a:xfrm rot="3462222">
            <a:off x="8325816" y="382504"/>
            <a:ext cx="1152380" cy="874041"/>
            <a:chOff x="7425025" y="-24687"/>
            <a:chExt cx="1152375" cy="874038"/>
          </a:xfrm>
        </p:grpSpPr>
        <p:grpSp>
          <p:nvGrpSpPr>
            <p:cNvPr id="1509" name="Google Shape;1509;p21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1510" name="Google Shape;1510;p21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511" name="Google Shape;1511;p21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1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1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1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21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1516" name="Google Shape;1516;p21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17" name="Google Shape;1517;p21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1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21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1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1" name="Google Shape;1521;p21"/>
          <p:cNvGrpSpPr/>
          <p:nvPr/>
        </p:nvGrpSpPr>
        <p:grpSpPr>
          <a:xfrm rot="-4900525" flipH="1">
            <a:off x="-663746" y="3881215"/>
            <a:ext cx="1797780" cy="2229205"/>
            <a:chOff x="6065825" y="2251050"/>
            <a:chExt cx="2295275" cy="2846088"/>
          </a:xfrm>
        </p:grpSpPr>
        <p:grpSp>
          <p:nvGrpSpPr>
            <p:cNvPr id="1522" name="Google Shape;1522;p21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1523" name="Google Shape;1523;p21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524" name="Google Shape;1524;p21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525" name="Google Shape;1525;p21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1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1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1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1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1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1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1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1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1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1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1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7" name="Google Shape;1537;p21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1538" name="Google Shape;1538;p21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39" name="Google Shape;1539;p21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40" name="Google Shape;1540;p21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1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1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1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1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1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1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1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1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1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1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1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2" name="Google Shape;1552;p21"/>
          <p:cNvGrpSpPr/>
          <p:nvPr/>
        </p:nvGrpSpPr>
        <p:grpSpPr>
          <a:xfrm rot="4188325">
            <a:off x="-210391" y="-1114"/>
            <a:ext cx="1525608" cy="1085208"/>
            <a:chOff x="3536500" y="69738"/>
            <a:chExt cx="1525650" cy="1085238"/>
          </a:xfrm>
        </p:grpSpPr>
        <p:grpSp>
          <p:nvGrpSpPr>
            <p:cNvPr id="1553" name="Google Shape;1553;p21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1554" name="Google Shape;1554;p21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555" name="Google Shape;1555;p21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556" name="Google Shape;1556;p21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1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1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1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1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1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2" name="Google Shape;1562;p21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1563" name="Google Shape;1563;p21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64" name="Google Shape;1564;p21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65" name="Google Shape;1565;p21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1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1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1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1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1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1" name="Google Shape;1571;p21"/>
          <p:cNvGrpSpPr/>
          <p:nvPr/>
        </p:nvGrpSpPr>
        <p:grpSpPr>
          <a:xfrm>
            <a:off x="3205625" y="98963"/>
            <a:ext cx="162000" cy="162013"/>
            <a:chOff x="5424775" y="4064488"/>
            <a:chExt cx="162000" cy="162013"/>
          </a:xfrm>
        </p:grpSpPr>
        <p:sp>
          <p:nvSpPr>
            <p:cNvPr id="1572" name="Google Shape;1572;p21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4" name="Google Shape;1574;p21"/>
          <p:cNvGrpSpPr/>
          <p:nvPr/>
        </p:nvGrpSpPr>
        <p:grpSpPr>
          <a:xfrm rot="852224" flipH="1">
            <a:off x="8269682" y="3815059"/>
            <a:ext cx="1483424" cy="1405392"/>
            <a:chOff x="-187100" y="291025"/>
            <a:chExt cx="1882050" cy="1783050"/>
          </a:xfrm>
        </p:grpSpPr>
        <p:grpSp>
          <p:nvGrpSpPr>
            <p:cNvPr id="1575" name="Google Shape;1575;p21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576" name="Google Shape;1576;p21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1577" name="Google Shape;1577;p21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1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1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1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1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1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3" name="Google Shape;1583;p21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584" name="Google Shape;1584;p21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85" name="Google Shape;1585;p21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1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1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1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1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1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ctrTitle"/>
          </p:nvPr>
        </p:nvSpPr>
        <p:spPr>
          <a:xfrm>
            <a:off x="790225" y="2645700"/>
            <a:ext cx="3665400" cy="913500"/>
          </a:xfrm>
          <a:prstGeom prst="rect">
            <a:avLst/>
          </a:prstGeom>
          <a:effectLst>
            <a:outerShdw blurRad="57150" dist="47625" dir="81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790225" y="3602345"/>
            <a:ext cx="28731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790225" y="1850500"/>
            <a:ext cx="1453800" cy="913500"/>
          </a:xfrm>
          <a:prstGeom prst="rect">
            <a:avLst/>
          </a:prstGeom>
          <a:effectLst>
            <a:outerShdw blurRad="57150" dist="47625" dir="810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91" name="Google Shape;91;p3"/>
          <p:cNvGrpSpPr/>
          <p:nvPr/>
        </p:nvGrpSpPr>
        <p:grpSpPr>
          <a:xfrm>
            <a:off x="8656225" y="1965263"/>
            <a:ext cx="162000" cy="162013"/>
            <a:chOff x="5424775" y="4064488"/>
            <a:chExt cx="162000" cy="162013"/>
          </a:xfrm>
        </p:grpSpPr>
        <p:sp>
          <p:nvSpPr>
            <p:cNvPr id="92" name="Google Shape;92;p3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7622100" y="-302537"/>
            <a:ext cx="1152375" cy="874038"/>
            <a:chOff x="7425025" y="-24687"/>
            <a:chExt cx="1152375" cy="874038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97" name="Google Shape;97;p3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3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102" name="Google Shape;102;p3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" name="Google Shape;103;p3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" name="Google Shape;107;p3"/>
          <p:cNvGrpSpPr/>
          <p:nvPr/>
        </p:nvGrpSpPr>
        <p:grpSpPr>
          <a:xfrm rot="-1600053">
            <a:off x="517036" y="3692815"/>
            <a:ext cx="1019221" cy="1556218"/>
            <a:chOff x="2083125" y="752613"/>
            <a:chExt cx="1019250" cy="1556263"/>
          </a:xfrm>
        </p:grpSpPr>
        <p:grpSp>
          <p:nvGrpSpPr>
            <p:cNvPr id="108" name="Google Shape;108;p3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109" name="Google Shape;109;p3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10" name="Google Shape;110;p3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9" name="Google Shape;119;p3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" name="Google Shape;126;p3"/>
          <p:cNvGrpSpPr/>
          <p:nvPr/>
        </p:nvGrpSpPr>
        <p:grpSpPr>
          <a:xfrm>
            <a:off x="5129750" y="1965275"/>
            <a:ext cx="2295275" cy="2846088"/>
            <a:chOff x="6065825" y="2251050"/>
            <a:chExt cx="2295275" cy="2846088"/>
          </a:xfrm>
        </p:grpSpPr>
        <p:grpSp>
          <p:nvGrpSpPr>
            <p:cNvPr id="127" name="Google Shape;127;p3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29" name="Google Shape;129;p3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30" name="Google Shape;130;p3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3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4" name="Google Shape;144;p3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5" name="Google Shape;145;p3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" name="Google Shape;157;p3"/>
          <p:cNvGrpSpPr/>
          <p:nvPr/>
        </p:nvGrpSpPr>
        <p:grpSpPr>
          <a:xfrm>
            <a:off x="5054700" y="-130287"/>
            <a:ext cx="1525650" cy="1085238"/>
            <a:chOff x="3536500" y="69738"/>
            <a:chExt cx="1525650" cy="1085238"/>
          </a:xfrm>
        </p:grpSpPr>
        <p:grpSp>
          <p:nvGrpSpPr>
            <p:cNvPr id="158" name="Google Shape;158;p3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159" name="Google Shape;159;p3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60" name="Google Shape;160;p3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61" name="Google Shape;161;p3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3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9" name="Google Shape;169;p3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0" name="Google Shape;170;p3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" name="Google Shape;176;p3"/>
          <p:cNvGrpSpPr/>
          <p:nvPr/>
        </p:nvGrpSpPr>
        <p:grpSpPr>
          <a:xfrm rot="870257">
            <a:off x="390899" y="47688"/>
            <a:ext cx="3349775" cy="1687003"/>
            <a:chOff x="4097575" y="1776806"/>
            <a:chExt cx="3514700" cy="1770063"/>
          </a:xfrm>
        </p:grpSpPr>
        <p:grpSp>
          <p:nvGrpSpPr>
            <p:cNvPr id="177" name="Google Shape;177;p3"/>
            <p:cNvGrpSpPr/>
            <p:nvPr/>
          </p:nvGrpSpPr>
          <p:grpSpPr>
            <a:xfrm>
              <a:off x="4097575" y="1776806"/>
              <a:ext cx="3514700" cy="1770063"/>
              <a:chOff x="4058150" y="1602263"/>
              <a:chExt cx="3514700" cy="1770063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5532525" y="32517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9" name="Google Shape;179;p3"/>
              <p:cNvGrpSpPr/>
              <p:nvPr/>
            </p:nvGrpSpPr>
            <p:grpSpPr>
              <a:xfrm>
                <a:off x="4058150" y="1602263"/>
                <a:ext cx="3514700" cy="1709325"/>
                <a:chOff x="5001050" y="1809050"/>
                <a:chExt cx="3514700" cy="1709325"/>
              </a:xfrm>
            </p:grpSpPr>
            <p:sp>
              <p:nvSpPr>
                <p:cNvPr id="180" name="Google Shape;180;p3"/>
                <p:cNvSpPr/>
                <p:nvPr/>
              </p:nvSpPr>
              <p:spPr>
                <a:xfrm>
                  <a:off x="5099450" y="1902575"/>
                  <a:ext cx="3171825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73" h="34290" extrusionOk="0">
                      <a:moveTo>
                        <a:pt x="0" y="6667"/>
                      </a:moveTo>
                      <a:lnTo>
                        <a:pt x="21527" y="15240"/>
                      </a:lnTo>
                      <a:lnTo>
                        <a:pt x="45149" y="30099"/>
                      </a:lnTo>
                      <a:lnTo>
                        <a:pt x="74676" y="34290"/>
                      </a:lnTo>
                      <a:lnTo>
                        <a:pt x="118110" y="25146"/>
                      </a:lnTo>
                      <a:lnTo>
                        <a:pt x="126873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82" name="Google Shape;182;p3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5001050" y="22416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5555325" y="22071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6163775" y="2579100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5868600" y="30506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6873225" y="26850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7131875" y="29904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7937400" y="2416525"/>
                  <a:ext cx="216300" cy="2163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3"/>
                <p:cNvSpPr/>
                <p:nvPr/>
              </p:nvSpPr>
              <p:spPr>
                <a:xfrm>
                  <a:off x="8153700" y="2030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3"/>
                <p:cNvSpPr/>
                <p:nvPr/>
              </p:nvSpPr>
              <p:spPr>
                <a:xfrm>
                  <a:off x="8207925" y="180905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5931950" y="2513325"/>
                  <a:ext cx="2512650" cy="100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06" h="40202" extrusionOk="0">
                      <a:moveTo>
                        <a:pt x="12219" y="6307"/>
                      </a:moveTo>
                      <a:lnTo>
                        <a:pt x="0" y="25225"/>
                      </a:lnTo>
                      <a:lnTo>
                        <a:pt x="24043" y="40202"/>
                      </a:lnTo>
                      <a:lnTo>
                        <a:pt x="51238" y="22072"/>
                      </a:lnTo>
                      <a:lnTo>
                        <a:pt x="83952" y="0"/>
                      </a:lnTo>
                      <a:lnTo>
                        <a:pt x="100506" y="2601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</p:sp>
            <p:sp>
              <p:nvSpPr>
                <p:cNvPr id="194" name="Google Shape;194;p3"/>
                <p:cNvSpPr/>
                <p:nvPr/>
              </p:nvSpPr>
              <p:spPr>
                <a:xfrm>
                  <a:off x="8395150" y="3141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>
                  <a:off x="5042325" y="2012625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  <a:effectLst>
                  <a:outerShdw blurRad="57150" dist="47625" dir="5400000" algn="bl" rotWithShape="0">
                    <a:srgbClr val="000000">
                      <a:alpha val="6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6" name="Google Shape;196;p3"/>
            <p:cNvGrpSpPr/>
            <p:nvPr/>
          </p:nvGrpSpPr>
          <p:grpSpPr>
            <a:xfrm>
              <a:off x="4097575" y="1776806"/>
              <a:ext cx="3514700" cy="1770063"/>
              <a:chOff x="4058150" y="1602263"/>
              <a:chExt cx="3514700" cy="1770063"/>
            </a:xfrm>
          </p:grpSpPr>
          <p:sp>
            <p:nvSpPr>
              <p:cNvPr id="197" name="Google Shape;197;p3"/>
              <p:cNvSpPr/>
              <p:nvPr/>
            </p:nvSpPr>
            <p:spPr>
              <a:xfrm>
                <a:off x="5532525" y="32517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" name="Google Shape;198;p3"/>
              <p:cNvGrpSpPr/>
              <p:nvPr/>
            </p:nvGrpSpPr>
            <p:grpSpPr>
              <a:xfrm>
                <a:off x="4058150" y="1602263"/>
                <a:ext cx="3514700" cy="1709325"/>
                <a:chOff x="5001050" y="1809050"/>
                <a:chExt cx="3514700" cy="1709325"/>
              </a:xfrm>
            </p:grpSpPr>
            <p:sp>
              <p:nvSpPr>
                <p:cNvPr id="199" name="Google Shape;199;p3"/>
                <p:cNvSpPr/>
                <p:nvPr/>
              </p:nvSpPr>
              <p:spPr>
                <a:xfrm>
                  <a:off x="5099450" y="1902575"/>
                  <a:ext cx="3171825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73" h="34290" extrusionOk="0">
                      <a:moveTo>
                        <a:pt x="0" y="6667"/>
                      </a:moveTo>
                      <a:lnTo>
                        <a:pt x="21527" y="15240"/>
                      </a:lnTo>
                      <a:lnTo>
                        <a:pt x="45149" y="30099"/>
                      </a:lnTo>
                      <a:lnTo>
                        <a:pt x="74676" y="34290"/>
                      </a:lnTo>
                      <a:lnTo>
                        <a:pt x="118110" y="25146"/>
                      </a:lnTo>
                      <a:lnTo>
                        <a:pt x="126873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00" name="Google Shape;200;p3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01" name="Google Shape;201;p3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02" name="Google Shape;202;p3"/>
                <p:cNvSpPr/>
                <p:nvPr/>
              </p:nvSpPr>
              <p:spPr>
                <a:xfrm>
                  <a:off x="5070875" y="2078775"/>
                  <a:ext cx="533400" cy="25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10097" extrusionOk="0">
                      <a:moveTo>
                        <a:pt x="1334" y="0"/>
                      </a:moveTo>
                      <a:lnTo>
                        <a:pt x="0" y="10097"/>
                      </a:lnTo>
                      <a:lnTo>
                        <a:pt x="21336" y="76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03" name="Google Shape;203;p3"/>
                <p:cNvSpPr/>
                <p:nvPr/>
              </p:nvSpPr>
              <p:spPr>
                <a:xfrm>
                  <a:off x="5001050" y="22416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5555325" y="22071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6163775" y="2579100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5868600" y="30506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6873225" y="268502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3"/>
                <p:cNvSpPr/>
                <p:nvPr/>
              </p:nvSpPr>
              <p:spPr>
                <a:xfrm>
                  <a:off x="7131875" y="2990475"/>
                  <a:ext cx="162000" cy="16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3"/>
                <p:cNvSpPr/>
                <p:nvPr/>
              </p:nvSpPr>
              <p:spPr>
                <a:xfrm>
                  <a:off x="7937400" y="2416525"/>
                  <a:ext cx="216300" cy="2163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8153700" y="2030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>
                  <a:off x="8207925" y="180905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5931950" y="2513325"/>
                  <a:ext cx="2512650" cy="100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06" h="40202" extrusionOk="0">
                      <a:moveTo>
                        <a:pt x="12219" y="6307"/>
                      </a:moveTo>
                      <a:lnTo>
                        <a:pt x="0" y="25225"/>
                      </a:lnTo>
                      <a:lnTo>
                        <a:pt x="24043" y="40202"/>
                      </a:lnTo>
                      <a:lnTo>
                        <a:pt x="51238" y="22072"/>
                      </a:lnTo>
                      <a:lnTo>
                        <a:pt x="83952" y="0"/>
                      </a:lnTo>
                      <a:lnTo>
                        <a:pt x="100506" y="2601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3" name="Google Shape;213;p3"/>
                <p:cNvSpPr/>
                <p:nvPr/>
              </p:nvSpPr>
              <p:spPr>
                <a:xfrm>
                  <a:off x="8395150" y="3141600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>
                  <a:off x="5042325" y="2012625"/>
                  <a:ext cx="120600" cy="120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2"/>
          <p:cNvSpPr txBox="1">
            <a:spLocks noGrp="1"/>
          </p:cNvSpPr>
          <p:nvPr>
            <p:ph type="ctrTitle"/>
          </p:nvPr>
        </p:nvSpPr>
        <p:spPr>
          <a:xfrm>
            <a:off x="1368935" y="1630010"/>
            <a:ext cx="897300" cy="426900"/>
          </a:xfrm>
          <a:prstGeom prst="rect">
            <a:avLst/>
          </a:prstGeom>
          <a:ln>
            <a:noFill/>
          </a:ln>
          <a:effectLst>
            <a:outerShdw blurRad="57150" dist="28575" dir="852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593" name="Google Shape;1593;p22"/>
          <p:cNvSpPr txBox="1">
            <a:spLocks noGrp="1"/>
          </p:cNvSpPr>
          <p:nvPr>
            <p:ph type="subTitle" idx="1"/>
          </p:nvPr>
        </p:nvSpPr>
        <p:spPr>
          <a:xfrm>
            <a:off x="717335" y="2078750"/>
            <a:ext cx="2200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594" name="Google Shape;1594;p22"/>
          <p:cNvSpPr txBox="1">
            <a:spLocks noGrp="1"/>
          </p:cNvSpPr>
          <p:nvPr>
            <p:ph type="ctrTitle" idx="2"/>
          </p:nvPr>
        </p:nvSpPr>
        <p:spPr>
          <a:xfrm>
            <a:off x="4088250" y="1630008"/>
            <a:ext cx="897300" cy="426900"/>
          </a:xfrm>
          <a:prstGeom prst="rect">
            <a:avLst/>
          </a:prstGeom>
          <a:ln>
            <a:noFill/>
          </a:ln>
          <a:effectLst>
            <a:outerShdw blurRad="57150" dist="28575" dir="852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595" name="Google Shape;1595;p22"/>
          <p:cNvSpPr txBox="1">
            <a:spLocks noGrp="1"/>
          </p:cNvSpPr>
          <p:nvPr>
            <p:ph type="subTitle" idx="3"/>
          </p:nvPr>
        </p:nvSpPr>
        <p:spPr>
          <a:xfrm>
            <a:off x="3501600" y="2078750"/>
            <a:ext cx="20706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596" name="Google Shape;1596;p22"/>
          <p:cNvSpPr txBox="1">
            <a:spLocks noGrp="1"/>
          </p:cNvSpPr>
          <p:nvPr>
            <p:ph type="ctrTitle" idx="4"/>
          </p:nvPr>
        </p:nvSpPr>
        <p:spPr>
          <a:xfrm>
            <a:off x="6842665" y="1630008"/>
            <a:ext cx="897300" cy="426900"/>
          </a:xfrm>
          <a:prstGeom prst="rect">
            <a:avLst/>
          </a:prstGeom>
          <a:ln>
            <a:noFill/>
          </a:ln>
          <a:effectLst>
            <a:outerShdw blurRad="57150" dist="28575" dir="852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597" name="Google Shape;1597;p22"/>
          <p:cNvSpPr txBox="1">
            <a:spLocks noGrp="1"/>
          </p:cNvSpPr>
          <p:nvPr>
            <p:ph type="subTitle" idx="5"/>
          </p:nvPr>
        </p:nvSpPr>
        <p:spPr>
          <a:xfrm>
            <a:off x="6155965" y="2078750"/>
            <a:ext cx="22707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598" name="Google Shape;1598;p22"/>
          <p:cNvSpPr txBox="1">
            <a:spLocks noGrp="1"/>
          </p:cNvSpPr>
          <p:nvPr>
            <p:ph type="ctrTitle" idx="6"/>
          </p:nvPr>
        </p:nvSpPr>
        <p:spPr>
          <a:xfrm>
            <a:off x="1368935" y="3066586"/>
            <a:ext cx="897300" cy="426900"/>
          </a:xfrm>
          <a:prstGeom prst="rect">
            <a:avLst/>
          </a:prstGeom>
          <a:ln>
            <a:noFill/>
          </a:ln>
          <a:effectLst>
            <a:outerShdw blurRad="57150" dist="28575" dir="852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599" name="Google Shape;1599;p22"/>
          <p:cNvSpPr txBox="1">
            <a:spLocks noGrp="1"/>
          </p:cNvSpPr>
          <p:nvPr>
            <p:ph type="subTitle" idx="7"/>
          </p:nvPr>
        </p:nvSpPr>
        <p:spPr>
          <a:xfrm>
            <a:off x="717335" y="3521035"/>
            <a:ext cx="2200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600" name="Google Shape;1600;p22"/>
          <p:cNvSpPr txBox="1">
            <a:spLocks noGrp="1"/>
          </p:cNvSpPr>
          <p:nvPr>
            <p:ph type="ctrTitle" idx="8"/>
          </p:nvPr>
        </p:nvSpPr>
        <p:spPr>
          <a:xfrm>
            <a:off x="4088250" y="3066585"/>
            <a:ext cx="897300" cy="426900"/>
          </a:xfrm>
          <a:prstGeom prst="rect">
            <a:avLst/>
          </a:prstGeom>
          <a:ln>
            <a:noFill/>
          </a:ln>
          <a:effectLst>
            <a:outerShdw blurRad="57150" dist="28575" dir="852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601" name="Google Shape;1601;p22"/>
          <p:cNvSpPr txBox="1">
            <a:spLocks noGrp="1"/>
          </p:cNvSpPr>
          <p:nvPr>
            <p:ph type="subTitle" idx="9"/>
          </p:nvPr>
        </p:nvSpPr>
        <p:spPr>
          <a:xfrm>
            <a:off x="3501600" y="3521035"/>
            <a:ext cx="20706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602" name="Google Shape;1602;p22"/>
          <p:cNvSpPr txBox="1">
            <a:spLocks noGrp="1"/>
          </p:cNvSpPr>
          <p:nvPr>
            <p:ph type="ctrTitle" idx="13"/>
          </p:nvPr>
        </p:nvSpPr>
        <p:spPr>
          <a:xfrm>
            <a:off x="6842665" y="3066585"/>
            <a:ext cx="897300" cy="426900"/>
          </a:xfrm>
          <a:prstGeom prst="rect">
            <a:avLst/>
          </a:prstGeom>
          <a:ln>
            <a:noFill/>
          </a:ln>
          <a:effectLst>
            <a:outerShdw blurRad="57150" dist="28575" dir="852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603" name="Google Shape;1603;p22"/>
          <p:cNvSpPr txBox="1">
            <a:spLocks noGrp="1"/>
          </p:cNvSpPr>
          <p:nvPr>
            <p:ph type="subTitle" idx="14"/>
          </p:nvPr>
        </p:nvSpPr>
        <p:spPr>
          <a:xfrm>
            <a:off x="6155965" y="3521035"/>
            <a:ext cx="22707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604" name="Google Shape;1604;p22"/>
          <p:cNvSpPr txBox="1">
            <a:spLocks noGrp="1"/>
          </p:cNvSpPr>
          <p:nvPr>
            <p:ph type="ctrTitle" idx="15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605" name="Google Shape;1605;p22"/>
          <p:cNvGrpSpPr/>
          <p:nvPr/>
        </p:nvGrpSpPr>
        <p:grpSpPr>
          <a:xfrm rot="-2165509">
            <a:off x="-321705" y="4301962"/>
            <a:ext cx="1152412" cy="874066"/>
            <a:chOff x="7425025" y="-24687"/>
            <a:chExt cx="1152375" cy="874038"/>
          </a:xfrm>
        </p:grpSpPr>
        <p:grpSp>
          <p:nvGrpSpPr>
            <p:cNvPr id="1606" name="Google Shape;1606;p22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1607" name="Google Shape;1607;p22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608" name="Google Shape;1608;p22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2" name="Google Shape;1612;p22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1613" name="Google Shape;1613;p22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14" name="Google Shape;1614;p22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8" name="Google Shape;1618;p22"/>
          <p:cNvGrpSpPr/>
          <p:nvPr/>
        </p:nvGrpSpPr>
        <p:grpSpPr>
          <a:xfrm rot="2981354" flipH="1">
            <a:off x="7119890" y="3614922"/>
            <a:ext cx="1253634" cy="1914136"/>
            <a:chOff x="2083125" y="752613"/>
            <a:chExt cx="1019250" cy="1556263"/>
          </a:xfrm>
        </p:grpSpPr>
        <p:grpSp>
          <p:nvGrpSpPr>
            <p:cNvPr id="1619" name="Google Shape;1619;p22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1620" name="Google Shape;1620;p22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621" name="Google Shape;1621;p22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8" name="Google Shape;1628;p22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1629" name="Google Shape;1629;p22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30" name="Google Shape;1630;p22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2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2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2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2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7" name="Google Shape;1637;p22"/>
          <p:cNvGrpSpPr/>
          <p:nvPr/>
        </p:nvGrpSpPr>
        <p:grpSpPr>
          <a:xfrm rot="8099666" flipH="1">
            <a:off x="-114795" y="470863"/>
            <a:ext cx="1110838" cy="790170"/>
            <a:chOff x="3536500" y="69738"/>
            <a:chExt cx="1525650" cy="1085238"/>
          </a:xfrm>
        </p:grpSpPr>
        <p:grpSp>
          <p:nvGrpSpPr>
            <p:cNvPr id="1638" name="Google Shape;1638;p22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1639" name="Google Shape;1639;p22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640" name="Google Shape;1640;p22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641" name="Google Shape;1641;p22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2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7" name="Google Shape;1647;p22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1648" name="Google Shape;1648;p22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49" name="Google Shape;1649;p22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50" name="Google Shape;1650;p22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2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2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6" name="Google Shape;1656;p22"/>
          <p:cNvGrpSpPr/>
          <p:nvPr/>
        </p:nvGrpSpPr>
        <p:grpSpPr>
          <a:xfrm rot="852224" flipH="1">
            <a:off x="7602182" y="-27791"/>
            <a:ext cx="1483424" cy="1405392"/>
            <a:chOff x="-187100" y="291025"/>
            <a:chExt cx="1882050" cy="1783050"/>
          </a:xfrm>
        </p:grpSpPr>
        <p:grpSp>
          <p:nvGrpSpPr>
            <p:cNvPr id="1657" name="Google Shape;1657;p22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658" name="Google Shape;1658;p22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1659" name="Google Shape;1659;p22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2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2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2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2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2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5" name="Google Shape;1665;p22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666" name="Google Shape;1666;p22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67" name="Google Shape;1667;p22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2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2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2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2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2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3" name="Google Shape;1673;p22"/>
          <p:cNvGrpSpPr/>
          <p:nvPr/>
        </p:nvGrpSpPr>
        <p:grpSpPr>
          <a:xfrm>
            <a:off x="359625" y="3034388"/>
            <a:ext cx="162000" cy="162013"/>
            <a:chOff x="5424775" y="4064488"/>
            <a:chExt cx="162000" cy="162013"/>
          </a:xfrm>
        </p:grpSpPr>
        <p:sp>
          <p:nvSpPr>
            <p:cNvPr id="1674" name="Google Shape;1674;p22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2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6" name="Google Shape;1676;p22"/>
          <p:cNvGrpSpPr/>
          <p:nvPr/>
        </p:nvGrpSpPr>
        <p:grpSpPr>
          <a:xfrm>
            <a:off x="5680475" y="107938"/>
            <a:ext cx="162000" cy="162013"/>
            <a:chOff x="5424775" y="4064488"/>
            <a:chExt cx="162000" cy="162013"/>
          </a:xfrm>
        </p:grpSpPr>
        <p:sp>
          <p:nvSpPr>
            <p:cNvPr id="1677" name="Google Shape;1677;p22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2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23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681" name="Google Shape;1681;p23"/>
          <p:cNvGrpSpPr/>
          <p:nvPr/>
        </p:nvGrpSpPr>
        <p:grpSpPr>
          <a:xfrm>
            <a:off x="8656225" y="1965263"/>
            <a:ext cx="162000" cy="162013"/>
            <a:chOff x="5424775" y="4064488"/>
            <a:chExt cx="162000" cy="162013"/>
          </a:xfrm>
        </p:grpSpPr>
        <p:sp>
          <p:nvSpPr>
            <p:cNvPr id="1682" name="Google Shape;1682;p23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3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23"/>
          <p:cNvGrpSpPr/>
          <p:nvPr/>
        </p:nvGrpSpPr>
        <p:grpSpPr>
          <a:xfrm rot="-2165509">
            <a:off x="7630020" y="55137"/>
            <a:ext cx="1152412" cy="874066"/>
            <a:chOff x="7425025" y="-24687"/>
            <a:chExt cx="1152375" cy="874038"/>
          </a:xfrm>
        </p:grpSpPr>
        <p:grpSp>
          <p:nvGrpSpPr>
            <p:cNvPr id="1685" name="Google Shape;1685;p23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1686" name="Google Shape;1686;p23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687" name="Google Shape;1687;p23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3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3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3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23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1692" name="Google Shape;1692;p23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93" name="Google Shape;1693;p23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3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3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3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7" name="Google Shape;1697;p23"/>
          <p:cNvGrpSpPr/>
          <p:nvPr/>
        </p:nvGrpSpPr>
        <p:grpSpPr>
          <a:xfrm rot="1789724">
            <a:off x="49886" y="275121"/>
            <a:ext cx="1019231" cy="1556234"/>
            <a:chOff x="2083125" y="752613"/>
            <a:chExt cx="1019250" cy="1556263"/>
          </a:xfrm>
        </p:grpSpPr>
        <p:grpSp>
          <p:nvGrpSpPr>
            <p:cNvPr id="1698" name="Google Shape;1698;p23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1699" name="Google Shape;1699;p23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700" name="Google Shape;1700;p23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3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3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3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3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3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3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7" name="Google Shape;1707;p23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1708" name="Google Shape;1708;p23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09" name="Google Shape;1709;p23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3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3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3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3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3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3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6" name="Google Shape;1716;p23"/>
          <p:cNvGrpSpPr/>
          <p:nvPr/>
        </p:nvGrpSpPr>
        <p:grpSpPr>
          <a:xfrm rot="-4076658">
            <a:off x="7310620" y="3889193"/>
            <a:ext cx="1525618" cy="1085215"/>
            <a:chOff x="3536500" y="69738"/>
            <a:chExt cx="1525650" cy="1085238"/>
          </a:xfrm>
        </p:grpSpPr>
        <p:grpSp>
          <p:nvGrpSpPr>
            <p:cNvPr id="1717" name="Google Shape;1717;p23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1718" name="Google Shape;1718;p23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719" name="Google Shape;1719;p23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720" name="Google Shape;1720;p23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3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3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3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3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3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6" name="Google Shape;1726;p23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1727" name="Google Shape;1727;p23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28" name="Google Shape;1728;p23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29" name="Google Shape;1729;p23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3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3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3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3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3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35" name="Google Shape;1735;p23"/>
          <p:cNvGrpSpPr/>
          <p:nvPr/>
        </p:nvGrpSpPr>
        <p:grpSpPr>
          <a:xfrm rot="-852224">
            <a:off x="-182218" y="3491021"/>
            <a:ext cx="1483424" cy="1405392"/>
            <a:chOff x="-187100" y="291025"/>
            <a:chExt cx="1882050" cy="1783050"/>
          </a:xfrm>
        </p:grpSpPr>
        <p:grpSp>
          <p:nvGrpSpPr>
            <p:cNvPr id="1736" name="Google Shape;1736;p23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737" name="Google Shape;1737;p23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1738" name="Google Shape;1738;p23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3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3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3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3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3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4" name="Google Shape;1744;p23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745" name="Google Shape;1745;p23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6" name="Google Shape;1746;p23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3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3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3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3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3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2" name="Google Shape;1752;p23"/>
          <p:cNvGrpSpPr/>
          <p:nvPr/>
        </p:nvGrpSpPr>
        <p:grpSpPr>
          <a:xfrm>
            <a:off x="4320700" y="4724238"/>
            <a:ext cx="162000" cy="162013"/>
            <a:chOff x="5424775" y="4064488"/>
            <a:chExt cx="162000" cy="162013"/>
          </a:xfrm>
        </p:grpSpPr>
        <p:sp>
          <p:nvSpPr>
            <p:cNvPr id="1753" name="Google Shape;1753;p23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3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23"/>
          <p:cNvGrpSpPr/>
          <p:nvPr/>
        </p:nvGrpSpPr>
        <p:grpSpPr>
          <a:xfrm>
            <a:off x="359625" y="3034388"/>
            <a:ext cx="162000" cy="162013"/>
            <a:chOff x="5424775" y="4064488"/>
            <a:chExt cx="162000" cy="162013"/>
          </a:xfrm>
        </p:grpSpPr>
        <p:sp>
          <p:nvSpPr>
            <p:cNvPr id="1756" name="Google Shape;1756;p23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3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9" name="Google Shape;1759;p24"/>
          <p:cNvGrpSpPr/>
          <p:nvPr/>
        </p:nvGrpSpPr>
        <p:grpSpPr>
          <a:xfrm>
            <a:off x="8749325" y="4827963"/>
            <a:ext cx="162000" cy="162013"/>
            <a:chOff x="5424775" y="4064488"/>
            <a:chExt cx="162000" cy="162013"/>
          </a:xfrm>
        </p:grpSpPr>
        <p:sp>
          <p:nvSpPr>
            <p:cNvPr id="1760" name="Google Shape;1760;p24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24"/>
          <p:cNvGrpSpPr/>
          <p:nvPr/>
        </p:nvGrpSpPr>
        <p:grpSpPr>
          <a:xfrm rot="2986444">
            <a:off x="-161604" y="4663684"/>
            <a:ext cx="1152369" cy="874033"/>
            <a:chOff x="7425025" y="-24687"/>
            <a:chExt cx="1152375" cy="874038"/>
          </a:xfrm>
        </p:grpSpPr>
        <p:grpSp>
          <p:nvGrpSpPr>
            <p:cNvPr id="1763" name="Google Shape;1763;p24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1764" name="Google Shape;1764;p24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765" name="Google Shape;1765;p24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4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4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4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9" name="Google Shape;1769;p24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1770" name="Google Shape;1770;p24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71" name="Google Shape;1771;p24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4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4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4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5" name="Google Shape;1775;p24"/>
          <p:cNvGrpSpPr/>
          <p:nvPr/>
        </p:nvGrpSpPr>
        <p:grpSpPr>
          <a:xfrm rot="4804002">
            <a:off x="-133154" y="28888"/>
            <a:ext cx="1525636" cy="1085227"/>
            <a:chOff x="3536500" y="69738"/>
            <a:chExt cx="1525650" cy="1085238"/>
          </a:xfrm>
        </p:grpSpPr>
        <p:grpSp>
          <p:nvGrpSpPr>
            <p:cNvPr id="1776" name="Google Shape;1776;p24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1777" name="Google Shape;1777;p24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778" name="Google Shape;1778;p24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779" name="Google Shape;1779;p24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4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4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4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4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4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5" name="Google Shape;1785;p24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1786" name="Google Shape;1786;p24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87" name="Google Shape;1787;p24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88" name="Google Shape;1788;p24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4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4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4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4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4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4" name="Google Shape;1794;p24"/>
          <p:cNvGrpSpPr/>
          <p:nvPr/>
        </p:nvGrpSpPr>
        <p:grpSpPr>
          <a:xfrm rot="-5845410">
            <a:off x="7960617" y="-488296"/>
            <a:ext cx="477816" cy="2119586"/>
            <a:chOff x="7217125" y="3042925"/>
            <a:chExt cx="477825" cy="2119625"/>
          </a:xfrm>
        </p:grpSpPr>
        <p:grpSp>
          <p:nvGrpSpPr>
            <p:cNvPr id="1795" name="Google Shape;1795;p24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1796" name="Google Shape;1796;p24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1797" name="Google Shape;1797;p24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4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0" name="Google Shape;1800;p24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02" name="Google Shape;1802;p24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05" name="Google Shape;1805;p24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25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808" name="Google Shape;1808;p25"/>
          <p:cNvGrpSpPr/>
          <p:nvPr/>
        </p:nvGrpSpPr>
        <p:grpSpPr>
          <a:xfrm>
            <a:off x="5130875" y="4865038"/>
            <a:ext cx="162000" cy="162013"/>
            <a:chOff x="5424775" y="4064488"/>
            <a:chExt cx="162000" cy="162013"/>
          </a:xfrm>
        </p:grpSpPr>
        <p:sp>
          <p:nvSpPr>
            <p:cNvPr id="1809" name="Google Shape;1809;p25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5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25"/>
          <p:cNvGrpSpPr/>
          <p:nvPr/>
        </p:nvGrpSpPr>
        <p:grpSpPr>
          <a:xfrm rot="3462222">
            <a:off x="-348909" y="4339154"/>
            <a:ext cx="1152380" cy="874041"/>
            <a:chOff x="7425025" y="-24687"/>
            <a:chExt cx="1152375" cy="874038"/>
          </a:xfrm>
        </p:grpSpPr>
        <p:grpSp>
          <p:nvGrpSpPr>
            <p:cNvPr id="1812" name="Google Shape;1812;p25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1813" name="Google Shape;1813;p25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814" name="Google Shape;1814;p25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5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5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5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8" name="Google Shape;1818;p25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1819" name="Google Shape;1819;p25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20" name="Google Shape;1820;p25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5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5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5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24" name="Google Shape;1824;p25"/>
          <p:cNvGrpSpPr/>
          <p:nvPr/>
        </p:nvGrpSpPr>
        <p:grpSpPr>
          <a:xfrm rot="-6998025">
            <a:off x="7358967" y="-114906"/>
            <a:ext cx="1797673" cy="2229072"/>
            <a:chOff x="6065825" y="2251050"/>
            <a:chExt cx="2295275" cy="2846088"/>
          </a:xfrm>
        </p:grpSpPr>
        <p:grpSp>
          <p:nvGrpSpPr>
            <p:cNvPr id="1825" name="Google Shape;1825;p25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1826" name="Google Shape;1826;p25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827" name="Google Shape;1827;p25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828" name="Google Shape;1828;p25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5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5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5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5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5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5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5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5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5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5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5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0" name="Google Shape;1840;p25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1841" name="Google Shape;1841;p25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42" name="Google Shape;1842;p25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43" name="Google Shape;1843;p25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5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5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5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5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5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5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5" name="Google Shape;1855;p25"/>
          <p:cNvGrpSpPr/>
          <p:nvPr/>
        </p:nvGrpSpPr>
        <p:grpSpPr>
          <a:xfrm rot="4188325">
            <a:off x="-210391" y="-1114"/>
            <a:ext cx="1525608" cy="1085208"/>
            <a:chOff x="3536500" y="69738"/>
            <a:chExt cx="1525650" cy="1085238"/>
          </a:xfrm>
        </p:grpSpPr>
        <p:grpSp>
          <p:nvGrpSpPr>
            <p:cNvPr id="1856" name="Google Shape;1856;p25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1857" name="Google Shape;1857;p25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858" name="Google Shape;1858;p25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859" name="Google Shape;1859;p25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5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5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5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5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5" name="Google Shape;1865;p25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1866" name="Google Shape;1866;p25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67" name="Google Shape;1867;p25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68" name="Google Shape;1868;p25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5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5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4" name="Google Shape;1874;p25"/>
          <p:cNvGrpSpPr/>
          <p:nvPr/>
        </p:nvGrpSpPr>
        <p:grpSpPr>
          <a:xfrm>
            <a:off x="3205625" y="98963"/>
            <a:ext cx="162000" cy="162013"/>
            <a:chOff x="5424775" y="4064488"/>
            <a:chExt cx="162000" cy="162013"/>
          </a:xfrm>
        </p:grpSpPr>
        <p:sp>
          <p:nvSpPr>
            <p:cNvPr id="1875" name="Google Shape;1875;p25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5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7" name="Google Shape;1877;p25"/>
          <p:cNvGrpSpPr/>
          <p:nvPr/>
        </p:nvGrpSpPr>
        <p:grpSpPr>
          <a:xfrm rot="852224" flipH="1">
            <a:off x="8447032" y="3686959"/>
            <a:ext cx="1483424" cy="1405392"/>
            <a:chOff x="-187100" y="291025"/>
            <a:chExt cx="1882050" cy="1783050"/>
          </a:xfrm>
        </p:grpSpPr>
        <p:grpSp>
          <p:nvGrpSpPr>
            <p:cNvPr id="1878" name="Google Shape;1878;p25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879" name="Google Shape;1879;p25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1880" name="Google Shape;1880;p25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5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5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5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25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5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6" name="Google Shape;1886;p25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887" name="Google Shape;1887;p25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88" name="Google Shape;1888;p25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5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5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5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5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25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5" name="Google Shape;1895;p26"/>
          <p:cNvGrpSpPr/>
          <p:nvPr/>
        </p:nvGrpSpPr>
        <p:grpSpPr>
          <a:xfrm>
            <a:off x="8749325" y="4827963"/>
            <a:ext cx="162000" cy="162013"/>
            <a:chOff x="5424775" y="4064488"/>
            <a:chExt cx="162000" cy="162013"/>
          </a:xfrm>
        </p:grpSpPr>
        <p:sp>
          <p:nvSpPr>
            <p:cNvPr id="1896" name="Google Shape;1896;p26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6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26"/>
          <p:cNvGrpSpPr/>
          <p:nvPr/>
        </p:nvGrpSpPr>
        <p:grpSpPr>
          <a:xfrm rot="2986444">
            <a:off x="-161604" y="4663684"/>
            <a:ext cx="1152369" cy="874033"/>
            <a:chOff x="7425025" y="-24687"/>
            <a:chExt cx="1152375" cy="874038"/>
          </a:xfrm>
        </p:grpSpPr>
        <p:grpSp>
          <p:nvGrpSpPr>
            <p:cNvPr id="1899" name="Google Shape;1899;p26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1900" name="Google Shape;1900;p26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901" name="Google Shape;1901;p26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6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6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6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5" name="Google Shape;1905;p26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1906" name="Google Shape;1906;p26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07" name="Google Shape;1907;p26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6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6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6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1" name="Google Shape;1911;p26"/>
          <p:cNvGrpSpPr/>
          <p:nvPr/>
        </p:nvGrpSpPr>
        <p:grpSpPr>
          <a:xfrm rot="4804002">
            <a:off x="-133154" y="28888"/>
            <a:ext cx="1525636" cy="1085227"/>
            <a:chOff x="3536500" y="69738"/>
            <a:chExt cx="1525650" cy="1085238"/>
          </a:xfrm>
        </p:grpSpPr>
        <p:grpSp>
          <p:nvGrpSpPr>
            <p:cNvPr id="1912" name="Google Shape;1912;p26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1913" name="Google Shape;1913;p26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914" name="Google Shape;1914;p26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915" name="Google Shape;1915;p26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6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26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6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6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6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1" name="Google Shape;1921;p26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1922" name="Google Shape;1922;p26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23" name="Google Shape;1923;p26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24" name="Google Shape;1924;p26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6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6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6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6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6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0" name="Google Shape;1930;p26"/>
          <p:cNvGrpSpPr/>
          <p:nvPr/>
        </p:nvGrpSpPr>
        <p:grpSpPr>
          <a:xfrm rot="-5845410">
            <a:off x="7960617" y="-488296"/>
            <a:ext cx="477816" cy="2119586"/>
            <a:chOff x="7217125" y="3042925"/>
            <a:chExt cx="477825" cy="2119625"/>
          </a:xfrm>
        </p:grpSpPr>
        <p:grpSp>
          <p:nvGrpSpPr>
            <p:cNvPr id="1931" name="Google Shape;1931;p26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1932" name="Google Shape;1932;p26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1933" name="Google Shape;1933;p26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6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6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6" name="Google Shape;1936;p26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1937" name="Google Shape;1937;p26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38" name="Google Shape;1938;p26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6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6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41" name="Google Shape;1941;p26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7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944" name="Google Shape;1944;p27"/>
          <p:cNvGrpSpPr/>
          <p:nvPr/>
        </p:nvGrpSpPr>
        <p:grpSpPr>
          <a:xfrm rot="-4034716">
            <a:off x="-1152715" y="-145733"/>
            <a:ext cx="1882113" cy="1783110"/>
            <a:chOff x="-187100" y="291025"/>
            <a:chExt cx="1882050" cy="1783050"/>
          </a:xfrm>
        </p:grpSpPr>
        <p:grpSp>
          <p:nvGrpSpPr>
            <p:cNvPr id="1945" name="Google Shape;1945;p27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946" name="Google Shape;1946;p27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1947" name="Google Shape;1947;p27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7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7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7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7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7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3" name="Google Shape;1953;p27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1954" name="Google Shape;1954;p27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55" name="Google Shape;1955;p27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7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7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7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7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7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1" name="Google Shape;1961;p27"/>
          <p:cNvGrpSpPr/>
          <p:nvPr/>
        </p:nvGrpSpPr>
        <p:grpSpPr>
          <a:xfrm rot="-3826677">
            <a:off x="7161012" y="-1170477"/>
            <a:ext cx="1881921" cy="1963357"/>
            <a:chOff x="7044213" y="-108050"/>
            <a:chExt cx="2031588" cy="2119500"/>
          </a:xfrm>
        </p:grpSpPr>
        <p:sp>
          <p:nvSpPr>
            <p:cNvPr id="1962" name="Google Shape;1962;p27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7"/>
            <p:cNvSpPr/>
            <p:nvPr/>
          </p:nvSpPr>
          <p:spPr>
            <a:xfrm rot="10800000">
              <a:off x="7132375" y="-69550"/>
              <a:ext cx="1912825" cy="1981700"/>
            </a:xfrm>
            <a:custGeom>
              <a:avLst/>
              <a:gdLst/>
              <a:ahLst/>
              <a:cxnLst/>
              <a:rect l="l" t="t" r="r" b="b"/>
              <a:pathLst>
                <a:path w="76513" h="79268" extrusionOk="0">
                  <a:moveTo>
                    <a:pt x="0" y="79268"/>
                  </a:moveTo>
                  <a:lnTo>
                    <a:pt x="75330" y="0"/>
                  </a:lnTo>
                  <a:lnTo>
                    <a:pt x="76513" y="68974"/>
                  </a:lnTo>
                  <a:lnTo>
                    <a:pt x="17786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</p:sp>
        <p:sp>
          <p:nvSpPr>
            <p:cNvPr id="1964" name="Google Shape;1964;p27"/>
            <p:cNvSpPr/>
            <p:nvPr/>
          </p:nvSpPr>
          <p:spPr>
            <a:xfrm rot="10800000">
              <a:off x="7044213" y="17951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7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7"/>
            <p:cNvSpPr/>
            <p:nvPr/>
          </p:nvSpPr>
          <p:spPr>
            <a:xfrm rot="10800000">
              <a:off x="7132375" y="-108050"/>
              <a:ext cx="1943425" cy="2020200"/>
            </a:xfrm>
            <a:custGeom>
              <a:avLst/>
              <a:gdLst/>
              <a:ahLst/>
              <a:cxnLst/>
              <a:rect l="l" t="t" r="r" b="b"/>
              <a:pathLst>
                <a:path w="77737" h="80808" extrusionOk="0">
                  <a:moveTo>
                    <a:pt x="0" y="80808"/>
                  </a:moveTo>
                  <a:lnTo>
                    <a:pt x="76554" y="0"/>
                  </a:lnTo>
                  <a:lnTo>
                    <a:pt x="77737" y="68974"/>
                  </a:lnTo>
                  <a:lnTo>
                    <a:pt x="19010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67" name="Google Shape;1967;p27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7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" name="Google Shape;1969;p27"/>
          <p:cNvGrpSpPr/>
          <p:nvPr/>
        </p:nvGrpSpPr>
        <p:grpSpPr>
          <a:xfrm rot="-5845410">
            <a:off x="7981317" y="3512204"/>
            <a:ext cx="477816" cy="2119586"/>
            <a:chOff x="7217125" y="3042925"/>
            <a:chExt cx="477825" cy="2119625"/>
          </a:xfrm>
        </p:grpSpPr>
        <p:grpSp>
          <p:nvGrpSpPr>
            <p:cNvPr id="1970" name="Google Shape;1970;p27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1971" name="Google Shape;1971;p27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1972" name="Google Shape;1972;p27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7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7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27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1976" name="Google Shape;1976;p27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77" name="Google Shape;1977;p27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7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7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0" name="Google Shape;1980;p27"/>
          <p:cNvGrpSpPr/>
          <p:nvPr/>
        </p:nvGrpSpPr>
        <p:grpSpPr>
          <a:xfrm rot="7440570">
            <a:off x="-885407" y="3920981"/>
            <a:ext cx="2295151" cy="2845933"/>
            <a:chOff x="6065825" y="2251050"/>
            <a:chExt cx="2295275" cy="2846088"/>
          </a:xfrm>
        </p:grpSpPr>
        <p:grpSp>
          <p:nvGrpSpPr>
            <p:cNvPr id="1981" name="Google Shape;1981;p27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1982" name="Google Shape;1982;p27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983" name="Google Shape;1983;p27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1984" name="Google Shape;1984;p27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7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7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27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7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7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7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27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7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7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7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7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6" name="Google Shape;1996;p27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1997" name="Google Shape;1997;p27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98" name="Google Shape;1998;p27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99" name="Google Shape;1999;p27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7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7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7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7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7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7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7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7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7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7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7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8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013" name="Google Shape;2013;p28"/>
          <p:cNvGrpSpPr/>
          <p:nvPr/>
        </p:nvGrpSpPr>
        <p:grpSpPr>
          <a:xfrm>
            <a:off x="8749325" y="4827963"/>
            <a:ext cx="162000" cy="162013"/>
            <a:chOff x="5424775" y="4064488"/>
            <a:chExt cx="162000" cy="162013"/>
          </a:xfrm>
        </p:grpSpPr>
        <p:sp>
          <p:nvSpPr>
            <p:cNvPr id="2014" name="Google Shape;2014;p28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8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6" name="Google Shape;2016;p28"/>
          <p:cNvGrpSpPr/>
          <p:nvPr/>
        </p:nvGrpSpPr>
        <p:grpSpPr>
          <a:xfrm rot="2986444">
            <a:off x="-161604" y="4663684"/>
            <a:ext cx="1152369" cy="874033"/>
            <a:chOff x="7425025" y="-24687"/>
            <a:chExt cx="1152375" cy="874038"/>
          </a:xfrm>
        </p:grpSpPr>
        <p:grpSp>
          <p:nvGrpSpPr>
            <p:cNvPr id="2017" name="Google Shape;2017;p28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2018" name="Google Shape;2018;p28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019" name="Google Shape;2019;p28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8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8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8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3" name="Google Shape;2023;p28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2024" name="Google Shape;2024;p28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25" name="Google Shape;2025;p28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8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8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8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9" name="Google Shape;2029;p28"/>
          <p:cNvGrpSpPr/>
          <p:nvPr/>
        </p:nvGrpSpPr>
        <p:grpSpPr>
          <a:xfrm rot="4804002">
            <a:off x="-133154" y="28888"/>
            <a:ext cx="1525636" cy="1085227"/>
            <a:chOff x="3536500" y="69738"/>
            <a:chExt cx="1525650" cy="1085238"/>
          </a:xfrm>
        </p:grpSpPr>
        <p:grpSp>
          <p:nvGrpSpPr>
            <p:cNvPr id="2030" name="Google Shape;2030;p28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2031" name="Google Shape;2031;p28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032" name="Google Shape;2032;p28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033" name="Google Shape;2033;p28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8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8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8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8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8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9" name="Google Shape;2039;p28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2040" name="Google Shape;2040;p28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41" name="Google Shape;2041;p28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42" name="Google Shape;2042;p28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8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8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8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8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8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8" name="Google Shape;2048;p28"/>
          <p:cNvGrpSpPr/>
          <p:nvPr/>
        </p:nvGrpSpPr>
        <p:grpSpPr>
          <a:xfrm rot="-9914634">
            <a:off x="8517970" y="-32646"/>
            <a:ext cx="477816" cy="2119584"/>
            <a:chOff x="7217125" y="3042925"/>
            <a:chExt cx="477825" cy="2119625"/>
          </a:xfrm>
        </p:grpSpPr>
        <p:grpSp>
          <p:nvGrpSpPr>
            <p:cNvPr id="2049" name="Google Shape;2049;p28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050" name="Google Shape;2050;p28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051" name="Google Shape;2051;p28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8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8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4" name="Google Shape;2054;p28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055" name="Google Shape;2055;p28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56" name="Google Shape;2056;p28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8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8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3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29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061" name="Google Shape;2061;p29"/>
          <p:cNvGrpSpPr/>
          <p:nvPr/>
        </p:nvGrpSpPr>
        <p:grpSpPr>
          <a:xfrm>
            <a:off x="8656225" y="1965263"/>
            <a:ext cx="162000" cy="162013"/>
            <a:chOff x="5424775" y="4064488"/>
            <a:chExt cx="162000" cy="162013"/>
          </a:xfrm>
        </p:grpSpPr>
        <p:sp>
          <p:nvSpPr>
            <p:cNvPr id="2062" name="Google Shape;2062;p29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9"/>
          <p:cNvGrpSpPr/>
          <p:nvPr/>
        </p:nvGrpSpPr>
        <p:grpSpPr>
          <a:xfrm rot="-2165509">
            <a:off x="7630020" y="55137"/>
            <a:ext cx="1152412" cy="874066"/>
            <a:chOff x="7425025" y="-24687"/>
            <a:chExt cx="1152375" cy="874038"/>
          </a:xfrm>
        </p:grpSpPr>
        <p:grpSp>
          <p:nvGrpSpPr>
            <p:cNvPr id="2065" name="Google Shape;2065;p29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2066" name="Google Shape;2066;p29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067" name="Google Shape;2067;p29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9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9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9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1" name="Google Shape;2071;p29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2072" name="Google Shape;2072;p29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73" name="Google Shape;2073;p29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9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9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9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7" name="Google Shape;2077;p29"/>
          <p:cNvGrpSpPr/>
          <p:nvPr/>
        </p:nvGrpSpPr>
        <p:grpSpPr>
          <a:xfrm rot="1789724">
            <a:off x="49886" y="275121"/>
            <a:ext cx="1019231" cy="1556234"/>
            <a:chOff x="2083125" y="752613"/>
            <a:chExt cx="1019250" cy="1556263"/>
          </a:xfrm>
        </p:grpSpPr>
        <p:grpSp>
          <p:nvGrpSpPr>
            <p:cNvPr id="2078" name="Google Shape;2078;p29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2079" name="Google Shape;2079;p29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080" name="Google Shape;2080;p29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9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9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9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9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9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9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7" name="Google Shape;2087;p29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2088" name="Google Shape;2088;p29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89" name="Google Shape;2089;p29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9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9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9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9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9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9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96" name="Google Shape;2096;p29"/>
          <p:cNvGrpSpPr/>
          <p:nvPr/>
        </p:nvGrpSpPr>
        <p:grpSpPr>
          <a:xfrm rot="-4076658">
            <a:off x="7310620" y="3889193"/>
            <a:ext cx="1525618" cy="1085215"/>
            <a:chOff x="3536500" y="69738"/>
            <a:chExt cx="1525650" cy="1085238"/>
          </a:xfrm>
        </p:grpSpPr>
        <p:grpSp>
          <p:nvGrpSpPr>
            <p:cNvPr id="2097" name="Google Shape;2097;p29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2098" name="Google Shape;2098;p29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099" name="Google Shape;2099;p29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100" name="Google Shape;2100;p29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9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9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9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9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9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6" name="Google Shape;2106;p29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2107" name="Google Shape;2107;p29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08" name="Google Shape;2108;p29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09" name="Google Shape;2109;p29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9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9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9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9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9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15" name="Google Shape;2115;p29"/>
          <p:cNvGrpSpPr/>
          <p:nvPr/>
        </p:nvGrpSpPr>
        <p:grpSpPr>
          <a:xfrm rot="-852224">
            <a:off x="-591455" y="3632834"/>
            <a:ext cx="1483424" cy="1405392"/>
            <a:chOff x="-187100" y="291025"/>
            <a:chExt cx="1882050" cy="1783050"/>
          </a:xfrm>
        </p:grpSpPr>
        <p:grpSp>
          <p:nvGrpSpPr>
            <p:cNvPr id="2116" name="Google Shape;2116;p29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117" name="Google Shape;2117;p29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118" name="Google Shape;2118;p29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9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9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9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9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9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4" name="Google Shape;2124;p29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125" name="Google Shape;2125;p29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26" name="Google Shape;2126;p29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9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9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9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9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9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2" name="Google Shape;2132;p29"/>
          <p:cNvGrpSpPr/>
          <p:nvPr/>
        </p:nvGrpSpPr>
        <p:grpSpPr>
          <a:xfrm>
            <a:off x="359625" y="3034388"/>
            <a:ext cx="162000" cy="162013"/>
            <a:chOff x="5424775" y="4064488"/>
            <a:chExt cx="162000" cy="162013"/>
          </a:xfrm>
        </p:grpSpPr>
        <p:sp>
          <p:nvSpPr>
            <p:cNvPr id="2133" name="Google Shape;2133;p29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30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137" name="Google Shape;2137;p30"/>
          <p:cNvGrpSpPr/>
          <p:nvPr/>
        </p:nvGrpSpPr>
        <p:grpSpPr>
          <a:xfrm rot="227747" flipH="1">
            <a:off x="206709" y="3072555"/>
            <a:ext cx="477822" cy="2119612"/>
            <a:chOff x="7217125" y="3042925"/>
            <a:chExt cx="477825" cy="2119625"/>
          </a:xfrm>
        </p:grpSpPr>
        <p:grpSp>
          <p:nvGrpSpPr>
            <p:cNvPr id="2138" name="Google Shape;2138;p30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140" name="Google Shape;2140;p30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3" name="Google Shape;2143;p30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144" name="Google Shape;2144;p30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45" name="Google Shape;2145;p30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8" name="Google Shape;2148;p30"/>
          <p:cNvGrpSpPr/>
          <p:nvPr/>
        </p:nvGrpSpPr>
        <p:grpSpPr>
          <a:xfrm flipH="1">
            <a:off x="6290660" y="-495053"/>
            <a:ext cx="2853350" cy="1563276"/>
            <a:chOff x="5103300" y="-193866"/>
            <a:chExt cx="3901750" cy="2137666"/>
          </a:xfrm>
        </p:grpSpPr>
        <p:grpSp>
          <p:nvGrpSpPr>
            <p:cNvPr id="2149" name="Google Shape;2149;p30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2150" name="Google Shape;2150;p30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2151" name="Google Shape;2151;p30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2152" name="Google Shape;2152;p30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2153" name="Google Shape;2153;p30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2154" name="Google Shape;2154;p30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</p:grpSp>
          <p:sp>
            <p:nvSpPr>
              <p:cNvPr id="2155" name="Google Shape;2155;p30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</p:grpSp>
        <p:grpSp>
          <p:nvGrpSpPr>
            <p:cNvPr id="2165" name="Google Shape;2165;p30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2166" name="Google Shape;2166;p30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2167" name="Google Shape;2167;p30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68" name="Google Shape;2168;p30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69" name="Google Shape;2169;p30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70" name="Google Shape;2170;p30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171" name="Google Shape;2171;p30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181" name="Google Shape;2181;p30"/>
          <p:cNvGrpSpPr/>
          <p:nvPr/>
        </p:nvGrpSpPr>
        <p:grpSpPr>
          <a:xfrm>
            <a:off x="8104800" y="2073150"/>
            <a:ext cx="2295275" cy="2846088"/>
            <a:chOff x="6065825" y="2251050"/>
            <a:chExt cx="2295275" cy="2846088"/>
          </a:xfrm>
        </p:grpSpPr>
        <p:grpSp>
          <p:nvGrpSpPr>
            <p:cNvPr id="2182" name="Google Shape;2182;p30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2183" name="Google Shape;2183;p30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184" name="Google Shape;2184;p30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185" name="Google Shape;2185;p30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0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0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7" name="Google Shape;2197;p30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2198" name="Google Shape;2198;p30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99" name="Google Shape;2199;p30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00" name="Google Shape;2200;p30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0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0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0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0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0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0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0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0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0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0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0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2" name="Google Shape;2212;p30"/>
          <p:cNvGrpSpPr/>
          <p:nvPr/>
        </p:nvGrpSpPr>
        <p:grpSpPr>
          <a:xfrm flipH="1">
            <a:off x="239975" y="216775"/>
            <a:ext cx="216300" cy="216300"/>
            <a:chOff x="113450" y="3828000"/>
            <a:chExt cx="216300" cy="216300"/>
          </a:xfrm>
        </p:grpSpPr>
        <p:sp>
          <p:nvSpPr>
            <p:cNvPr id="2213" name="Google Shape;2213;p30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5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6" name="Google Shape;2216;p31"/>
          <p:cNvGrpSpPr/>
          <p:nvPr/>
        </p:nvGrpSpPr>
        <p:grpSpPr>
          <a:xfrm>
            <a:off x="8656225" y="1965263"/>
            <a:ext cx="162000" cy="162013"/>
            <a:chOff x="5424775" y="4064488"/>
            <a:chExt cx="162000" cy="162013"/>
          </a:xfrm>
        </p:grpSpPr>
        <p:sp>
          <p:nvSpPr>
            <p:cNvPr id="2217" name="Google Shape;2217;p31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1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9" name="Google Shape;2219;p31"/>
          <p:cNvGrpSpPr/>
          <p:nvPr/>
        </p:nvGrpSpPr>
        <p:grpSpPr>
          <a:xfrm rot="-2165509">
            <a:off x="7767695" y="134475"/>
            <a:ext cx="1152412" cy="874066"/>
            <a:chOff x="7425025" y="-24687"/>
            <a:chExt cx="1152375" cy="874038"/>
          </a:xfrm>
        </p:grpSpPr>
        <p:grpSp>
          <p:nvGrpSpPr>
            <p:cNvPr id="2220" name="Google Shape;2220;p31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2221" name="Google Shape;2221;p31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222" name="Google Shape;2222;p31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1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1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1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6" name="Google Shape;2226;p31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2227" name="Google Shape;2227;p31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28" name="Google Shape;2228;p31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2" name="Google Shape;2232;p31"/>
          <p:cNvGrpSpPr/>
          <p:nvPr/>
        </p:nvGrpSpPr>
        <p:grpSpPr>
          <a:xfrm rot="1789724">
            <a:off x="49886" y="275121"/>
            <a:ext cx="1019231" cy="1556234"/>
            <a:chOff x="2083125" y="752613"/>
            <a:chExt cx="1019250" cy="1556263"/>
          </a:xfrm>
        </p:grpSpPr>
        <p:grpSp>
          <p:nvGrpSpPr>
            <p:cNvPr id="2233" name="Google Shape;2233;p31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2234" name="Google Shape;2234;p31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235" name="Google Shape;2235;p31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2" name="Google Shape;2242;p31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2243" name="Google Shape;2243;p31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44" name="Google Shape;2244;p31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1" name="Google Shape;2251;p31"/>
          <p:cNvGrpSpPr/>
          <p:nvPr/>
        </p:nvGrpSpPr>
        <p:grpSpPr>
          <a:xfrm rot="-7713897">
            <a:off x="7974399" y="4029379"/>
            <a:ext cx="1525646" cy="1085235"/>
            <a:chOff x="3536500" y="69738"/>
            <a:chExt cx="1525650" cy="1085238"/>
          </a:xfrm>
        </p:grpSpPr>
        <p:grpSp>
          <p:nvGrpSpPr>
            <p:cNvPr id="2252" name="Google Shape;2252;p31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2253" name="Google Shape;2253;p31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254" name="Google Shape;2254;p31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255" name="Google Shape;2255;p31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1" name="Google Shape;2261;p31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2262" name="Google Shape;2262;p31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63" name="Google Shape;2263;p31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64" name="Google Shape;2264;p31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1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0" name="Google Shape;2270;p31"/>
          <p:cNvGrpSpPr/>
          <p:nvPr/>
        </p:nvGrpSpPr>
        <p:grpSpPr>
          <a:xfrm rot="-4474670">
            <a:off x="-816209" y="3632861"/>
            <a:ext cx="1483395" cy="1405365"/>
            <a:chOff x="-187100" y="291025"/>
            <a:chExt cx="1882050" cy="1783050"/>
          </a:xfrm>
        </p:grpSpPr>
        <p:grpSp>
          <p:nvGrpSpPr>
            <p:cNvPr id="2271" name="Google Shape;2271;p31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272" name="Google Shape;2272;p31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273" name="Google Shape;2273;p31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1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1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9" name="Google Shape;2279;p31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280" name="Google Shape;2280;p31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81" name="Google Shape;2281;p31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1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1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1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1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1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7" name="Google Shape;2287;p31"/>
          <p:cNvGrpSpPr/>
          <p:nvPr/>
        </p:nvGrpSpPr>
        <p:grpSpPr>
          <a:xfrm>
            <a:off x="2077575" y="4866188"/>
            <a:ext cx="162000" cy="162013"/>
            <a:chOff x="5424775" y="4064488"/>
            <a:chExt cx="162000" cy="162013"/>
          </a:xfrm>
        </p:grpSpPr>
        <p:sp>
          <p:nvSpPr>
            <p:cNvPr id="2288" name="Google Shape;2288;p31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1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0" name="Google Shape;2290;p31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>
            <a:spLocks noGrp="1"/>
          </p:cNvSpPr>
          <p:nvPr>
            <p:ph type="body" idx="1"/>
          </p:nvPr>
        </p:nvSpPr>
        <p:spPr>
          <a:xfrm>
            <a:off x="2385600" y="2824175"/>
            <a:ext cx="43728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ctrTitle"/>
          </p:nvPr>
        </p:nvSpPr>
        <p:spPr>
          <a:xfrm>
            <a:off x="2427150" y="1567400"/>
            <a:ext cx="4289700" cy="1322400"/>
          </a:xfrm>
          <a:prstGeom prst="rect">
            <a:avLst/>
          </a:prstGeom>
          <a:effectLst>
            <a:outerShdw blurRad="57150" dist="47625" dir="666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18" name="Google Shape;218;p4"/>
          <p:cNvGrpSpPr/>
          <p:nvPr/>
        </p:nvGrpSpPr>
        <p:grpSpPr>
          <a:xfrm>
            <a:off x="8552250" y="2535475"/>
            <a:ext cx="216300" cy="216300"/>
            <a:chOff x="8246800" y="2151200"/>
            <a:chExt cx="216300" cy="216300"/>
          </a:xfrm>
        </p:grpSpPr>
        <p:sp>
          <p:nvSpPr>
            <p:cNvPr id="219" name="Google Shape;219;p4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4"/>
          <p:cNvGrpSpPr/>
          <p:nvPr/>
        </p:nvGrpSpPr>
        <p:grpSpPr>
          <a:xfrm>
            <a:off x="-88550" y="291025"/>
            <a:ext cx="1882050" cy="1783050"/>
            <a:chOff x="-187100" y="291025"/>
            <a:chExt cx="1882050" cy="1783050"/>
          </a:xfrm>
        </p:grpSpPr>
        <p:grpSp>
          <p:nvGrpSpPr>
            <p:cNvPr id="222" name="Google Shape;222;p4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24" name="Google Shape;224;p4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4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31" name="Google Shape;231;p4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2" name="Google Shape;232;p4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8" name="Google Shape;238;p4"/>
          <p:cNvGrpSpPr/>
          <p:nvPr/>
        </p:nvGrpSpPr>
        <p:grpSpPr>
          <a:xfrm>
            <a:off x="3069475" y="291025"/>
            <a:ext cx="216300" cy="216300"/>
            <a:chOff x="113450" y="3828000"/>
            <a:chExt cx="216300" cy="216300"/>
          </a:xfrm>
        </p:grpSpPr>
        <p:sp>
          <p:nvSpPr>
            <p:cNvPr id="239" name="Google Shape;239;p4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4"/>
          <p:cNvGrpSpPr/>
          <p:nvPr/>
        </p:nvGrpSpPr>
        <p:grpSpPr>
          <a:xfrm rot="1908168">
            <a:off x="7044815" y="480577"/>
            <a:ext cx="1882023" cy="1963463"/>
            <a:chOff x="7044213" y="-108050"/>
            <a:chExt cx="2031588" cy="2119500"/>
          </a:xfrm>
        </p:grpSpPr>
        <p:sp>
          <p:nvSpPr>
            <p:cNvPr id="242" name="Google Shape;242;p4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 rot="10800000">
              <a:off x="7132375" y="-69550"/>
              <a:ext cx="1912825" cy="1981700"/>
            </a:xfrm>
            <a:custGeom>
              <a:avLst/>
              <a:gdLst/>
              <a:ahLst/>
              <a:cxnLst/>
              <a:rect l="l" t="t" r="r" b="b"/>
              <a:pathLst>
                <a:path w="76513" h="79268" extrusionOk="0">
                  <a:moveTo>
                    <a:pt x="0" y="79268"/>
                  </a:moveTo>
                  <a:lnTo>
                    <a:pt x="75330" y="0"/>
                  </a:lnTo>
                  <a:lnTo>
                    <a:pt x="76513" y="68974"/>
                  </a:lnTo>
                  <a:lnTo>
                    <a:pt x="17786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</p:sp>
        <p:sp>
          <p:nvSpPr>
            <p:cNvPr id="244" name="Google Shape;244;p4"/>
            <p:cNvSpPr/>
            <p:nvPr/>
          </p:nvSpPr>
          <p:spPr>
            <a:xfrm rot="10800000">
              <a:off x="7044213" y="17951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 rot="10800000">
              <a:off x="7132375" y="-108050"/>
              <a:ext cx="1943425" cy="2020200"/>
            </a:xfrm>
            <a:custGeom>
              <a:avLst/>
              <a:gdLst/>
              <a:ahLst/>
              <a:cxnLst/>
              <a:rect l="l" t="t" r="r" b="b"/>
              <a:pathLst>
                <a:path w="77737" h="80808" extrusionOk="0">
                  <a:moveTo>
                    <a:pt x="0" y="80808"/>
                  </a:moveTo>
                  <a:lnTo>
                    <a:pt x="76554" y="0"/>
                  </a:lnTo>
                  <a:lnTo>
                    <a:pt x="77737" y="68974"/>
                  </a:lnTo>
                  <a:lnTo>
                    <a:pt x="19010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4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 rot="-3462987">
            <a:off x="7981343" y="3512210"/>
            <a:ext cx="477816" cy="2119587"/>
            <a:chOff x="7217125" y="3042925"/>
            <a:chExt cx="477825" cy="2119625"/>
          </a:xfrm>
        </p:grpSpPr>
        <p:grpSp>
          <p:nvGrpSpPr>
            <p:cNvPr id="250" name="Google Shape;250;p4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52" name="Google Shape;252;p4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4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56" name="Google Shape;256;p4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7" name="Google Shape;257;p4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" name="Google Shape;260;p4"/>
          <p:cNvGrpSpPr/>
          <p:nvPr/>
        </p:nvGrpSpPr>
        <p:grpSpPr>
          <a:xfrm rot="5400000">
            <a:off x="764650" y="2421438"/>
            <a:ext cx="2295275" cy="2846088"/>
            <a:chOff x="6065825" y="2251050"/>
            <a:chExt cx="2295275" cy="2846088"/>
          </a:xfrm>
        </p:grpSpPr>
        <p:grpSp>
          <p:nvGrpSpPr>
            <p:cNvPr id="261" name="Google Shape;261;p4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262" name="Google Shape;262;p4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63" name="Google Shape;263;p4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64" name="Google Shape;264;p4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4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4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277" name="Google Shape;277;p4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8" name="Google Shape;278;p4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9" name="Google Shape;279;p4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32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93" name="Google Shape;2293;p32"/>
          <p:cNvSpPr txBox="1">
            <a:spLocks noGrp="1"/>
          </p:cNvSpPr>
          <p:nvPr>
            <p:ph type="ctrTitle" idx="2"/>
          </p:nvPr>
        </p:nvSpPr>
        <p:spPr>
          <a:xfrm>
            <a:off x="4770800" y="1471900"/>
            <a:ext cx="2829600" cy="4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94" name="Google Shape;2294;p32"/>
          <p:cNvSpPr txBox="1">
            <a:spLocks noGrp="1"/>
          </p:cNvSpPr>
          <p:nvPr>
            <p:ph type="subTitle" idx="1"/>
          </p:nvPr>
        </p:nvSpPr>
        <p:spPr>
          <a:xfrm>
            <a:off x="4770800" y="1893500"/>
            <a:ext cx="3497400" cy="2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295" name="Google Shape;2295;p32"/>
          <p:cNvSpPr txBox="1">
            <a:spLocks noGrp="1"/>
          </p:cNvSpPr>
          <p:nvPr>
            <p:ph type="subTitle" idx="3"/>
          </p:nvPr>
        </p:nvSpPr>
        <p:spPr>
          <a:xfrm>
            <a:off x="875800" y="1893500"/>
            <a:ext cx="3497400" cy="2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296" name="Google Shape;2296;p32"/>
          <p:cNvSpPr txBox="1">
            <a:spLocks noGrp="1"/>
          </p:cNvSpPr>
          <p:nvPr>
            <p:ph type="ctrTitle" idx="4"/>
          </p:nvPr>
        </p:nvSpPr>
        <p:spPr>
          <a:xfrm>
            <a:off x="875800" y="1471900"/>
            <a:ext cx="2829600" cy="4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grpSp>
        <p:nvGrpSpPr>
          <p:cNvPr id="2297" name="Google Shape;2297;p32"/>
          <p:cNvGrpSpPr/>
          <p:nvPr/>
        </p:nvGrpSpPr>
        <p:grpSpPr>
          <a:xfrm>
            <a:off x="5130875" y="4865038"/>
            <a:ext cx="162000" cy="162013"/>
            <a:chOff x="5424775" y="4064488"/>
            <a:chExt cx="162000" cy="162013"/>
          </a:xfrm>
        </p:grpSpPr>
        <p:sp>
          <p:nvSpPr>
            <p:cNvPr id="2298" name="Google Shape;2298;p32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2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0" name="Google Shape;2300;p32"/>
          <p:cNvGrpSpPr/>
          <p:nvPr/>
        </p:nvGrpSpPr>
        <p:grpSpPr>
          <a:xfrm rot="3462222">
            <a:off x="-348909" y="4339154"/>
            <a:ext cx="1152380" cy="874041"/>
            <a:chOff x="7425025" y="-24687"/>
            <a:chExt cx="1152375" cy="874038"/>
          </a:xfrm>
        </p:grpSpPr>
        <p:grpSp>
          <p:nvGrpSpPr>
            <p:cNvPr id="2301" name="Google Shape;2301;p32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2302" name="Google Shape;2302;p32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303" name="Google Shape;2303;p32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2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2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2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7" name="Google Shape;2307;p32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2308" name="Google Shape;2308;p32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09" name="Google Shape;2309;p32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2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2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2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13" name="Google Shape;2313;p32"/>
          <p:cNvGrpSpPr/>
          <p:nvPr/>
        </p:nvGrpSpPr>
        <p:grpSpPr>
          <a:xfrm rot="-6998025">
            <a:off x="7358967" y="-114906"/>
            <a:ext cx="1797673" cy="2229072"/>
            <a:chOff x="6065825" y="2251050"/>
            <a:chExt cx="2295275" cy="2846088"/>
          </a:xfrm>
        </p:grpSpPr>
        <p:grpSp>
          <p:nvGrpSpPr>
            <p:cNvPr id="2314" name="Google Shape;2314;p32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2315" name="Google Shape;2315;p32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316" name="Google Shape;2316;p32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317" name="Google Shape;2317;p32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2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2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2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2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2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2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2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2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2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2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2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9" name="Google Shape;2329;p32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2330" name="Google Shape;2330;p32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31" name="Google Shape;2331;p32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32" name="Google Shape;2332;p32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2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2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2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2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2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2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2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2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2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2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2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44" name="Google Shape;2344;p32"/>
          <p:cNvGrpSpPr/>
          <p:nvPr/>
        </p:nvGrpSpPr>
        <p:grpSpPr>
          <a:xfrm rot="4188325">
            <a:off x="-210391" y="-1114"/>
            <a:ext cx="1525608" cy="1085208"/>
            <a:chOff x="3536500" y="69738"/>
            <a:chExt cx="1525650" cy="1085238"/>
          </a:xfrm>
        </p:grpSpPr>
        <p:grpSp>
          <p:nvGrpSpPr>
            <p:cNvPr id="2345" name="Google Shape;2345;p32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2346" name="Google Shape;2346;p32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347" name="Google Shape;2347;p32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348" name="Google Shape;2348;p32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2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2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2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2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2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4" name="Google Shape;2354;p32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2355" name="Google Shape;2355;p32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6" name="Google Shape;2356;p32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7" name="Google Shape;2357;p32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2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2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2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2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2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63" name="Google Shape;2363;p32"/>
          <p:cNvGrpSpPr/>
          <p:nvPr/>
        </p:nvGrpSpPr>
        <p:grpSpPr>
          <a:xfrm>
            <a:off x="3205625" y="98963"/>
            <a:ext cx="162000" cy="162013"/>
            <a:chOff x="5424775" y="4064488"/>
            <a:chExt cx="162000" cy="162013"/>
          </a:xfrm>
        </p:grpSpPr>
        <p:sp>
          <p:nvSpPr>
            <p:cNvPr id="2364" name="Google Shape;2364;p32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2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32"/>
          <p:cNvGrpSpPr/>
          <p:nvPr/>
        </p:nvGrpSpPr>
        <p:grpSpPr>
          <a:xfrm rot="852224" flipH="1">
            <a:off x="8447032" y="3686959"/>
            <a:ext cx="1483424" cy="1405392"/>
            <a:chOff x="-187100" y="291025"/>
            <a:chExt cx="1882050" cy="1783050"/>
          </a:xfrm>
        </p:grpSpPr>
        <p:grpSp>
          <p:nvGrpSpPr>
            <p:cNvPr id="2367" name="Google Shape;2367;p32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368" name="Google Shape;2368;p32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369" name="Google Shape;2369;p32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2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2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2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2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2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5" name="Google Shape;2375;p32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376" name="Google Shape;2376;p32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77" name="Google Shape;2377;p32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2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2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2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2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2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5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p33"/>
          <p:cNvSpPr txBox="1">
            <a:spLocks noGrp="1"/>
          </p:cNvSpPr>
          <p:nvPr>
            <p:ph type="ctrTitle"/>
          </p:nvPr>
        </p:nvSpPr>
        <p:spPr>
          <a:xfrm>
            <a:off x="5348755" y="3296822"/>
            <a:ext cx="1782900" cy="4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85" name="Google Shape;2385;p33"/>
          <p:cNvSpPr txBox="1">
            <a:spLocks noGrp="1"/>
          </p:cNvSpPr>
          <p:nvPr>
            <p:ph type="subTitle" idx="1"/>
          </p:nvPr>
        </p:nvSpPr>
        <p:spPr>
          <a:xfrm>
            <a:off x="4877454" y="3639899"/>
            <a:ext cx="27255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386" name="Google Shape;2386;p33"/>
          <p:cNvSpPr txBox="1">
            <a:spLocks noGrp="1"/>
          </p:cNvSpPr>
          <p:nvPr>
            <p:ph type="subTitle" idx="2"/>
          </p:nvPr>
        </p:nvSpPr>
        <p:spPr>
          <a:xfrm>
            <a:off x="1541050" y="3639899"/>
            <a:ext cx="27255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387" name="Google Shape;2387;p33"/>
          <p:cNvSpPr txBox="1">
            <a:spLocks noGrp="1"/>
          </p:cNvSpPr>
          <p:nvPr>
            <p:ph type="ctrTitle" idx="3"/>
          </p:nvPr>
        </p:nvSpPr>
        <p:spPr>
          <a:xfrm>
            <a:off x="2012345" y="3296813"/>
            <a:ext cx="1782900" cy="4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88" name="Google Shape;2388;p33"/>
          <p:cNvSpPr txBox="1">
            <a:spLocks noGrp="1"/>
          </p:cNvSpPr>
          <p:nvPr>
            <p:ph type="ctrTitle" idx="4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389" name="Google Shape;2389;p33"/>
          <p:cNvGrpSpPr/>
          <p:nvPr/>
        </p:nvGrpSpPr>
        <p:grpSpPr>
          <a:xfrm>
            <a:off x="8656225" y="1965263"/>
            <a:ext cx="162000" cy="162013"/>
            <a:chOff x="5424775" y="4064488"/>
            <a:chExt cx="162000" cy="162013"/>
          </a:xfrm>
        </p:grpSpPr>
        <p:sp>
          <p:nvSpPr>
            <p:cNvPr id="2390" name="Google Shape;2390;p33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3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2" name="Google Shape;2392;p33"/>
          <p:cNvGrpSpPr/>
          <p:nvPr/>
        </p:nvGrpSpPr>
        <p:grpSpPr>
          <a:xfrm rot="-2165509">
            <a:off x="7630020" y="55137"/>
            <a:ext cx="1152412" cy="874066"/>
            <a:chOff x="7425025" y="-24687"/>
            <a:chExt cx="1152375" cy="874038"/>
          </a:xfrm>
        </p:grpSpPr>
        <p:grpSp>
          <p:nvGrpSpPr>
            <p:cNvPr id="2393" name="Google Shape;2393;p33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2394" name="Google Shape;2394;p33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395" name="Google Shape;2395;p33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3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3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3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9" name="Google Shape;2399;p33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2400" name="Google Shape;2400;p33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01" name="Google Shape;2401;p33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3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3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3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5" name="Google Shape;2405;p33"/>
          <p:cNvGrpSpPr/>
          <p:nvPr/>
        </p:nvGrpSpPr>
        <p:grpSpPr>
          <a:xfrm rot="1789724">
            <a:off x="49886" y="275121"/>
            <a:ext cx="1019231" cy="1556234"/>
            <a:chOff x="2083125" y="752613"/>
            <a:chExt cx="1019250" cy="1556263"/>
          </a:xfrm>
        </p:grpSpPr>
        <p:grpSp>
          <p:nvGrpSpPr>
            <p:cNvPr id="2406" name="Google Shape;2406;p33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2407" name="Google Shape;2407;p33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408" name="Google Shape;2408;p33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3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3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3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3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3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3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5" name="Google Shape;2415;p33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2416" name="Google Shape;2416;p33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7" name="Google Shape;2417;p33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3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3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3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3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3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3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24" name="Google Shape;2424;p33"/>
          <p:cNvGrpSpPr/>
          <p:nvPr/>
        </p:nvGrpSpPr>
        <p:grpSpPr>
          <a:xfrm rot="-4076658">
            <a:off x="7310620" y="3889193"/>
            <a:ext cx="1525618" cy="1085215"/>
            <a:chOff x="3536500" y="69738"/>
            <a:chExt cx="1525650" cy="1085238"/>
          </a:xfrm>
        </p:grpSpPr>
        <p:grpSp>
          <p:nvGrpSpPr>
            <p:cNvPr id="2425" name="Google Shape;2425;p33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2426" name="Google Shape;2426;p33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427" name="Google Shape;2427;p33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428" name="Google Shape;2428;p33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3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3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3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3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3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4" name="Google Shape;2434;p33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2435" name="Google Shape;2435;p33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36" name="Google Shape;2436;p33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37" name="Google Shape;2437;p33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3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3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3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3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3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43" name="Google Shape;2443;p33"/>
          <p:cNvGrpSpPr/>
          <p:nvPr/>
        </p:nvGrpSpPr>
        <p:grpSpPr>
          <a:xfrm rot="-852224">
            <a:off x="-591455" y="3632834"/>
            <a:ext cx="1483424" cy="1405392"/>
            <a:chOff x="-187100" y="291025"/>
            <a:chExt cx="1882050" cy="1783050"/>
          </a:xfrm>
        </p:grpSpPr>
        <p:grpSp>
          <p:nvGrpSpPr>
            <p:cNvPr id="2444" name="Google Shape;2444;p33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445" name="Google Shape;2445;p33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446" name="Google Shape;2446;p33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3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3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3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3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3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2" name="Google Shape;2452;p33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453" name="Google Shape;2453;p33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4" name="Google Shape;2454;p33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3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3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3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3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3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0" name="Google Shape;2460;p33"/>
          <p:cNvGrpSpPr/>
          <p:nvPr/>
        </p:nvGrpSpPr>
        <p:grpSpPr>
          <a:xfrm>
            <a:off x="359625" y="3034388"/>
            <a:ext cx="162000" cy="162013"/>
            <a:chOff x="5424775" y="4064488"/>
            <a:chExt cx="162000" cy="162013"/>
          </a:xfrm>
        </p:grpSpPr>
        <p:sp>
          <p:nvSpPr>
            <p:cNvPr id="2461" name="Google Shape;2461;p33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3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3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34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465" name="Google Shape;2465;p34"/>
          <p:cNvGrpSpPr/>
          <p:nvPr/>
        </p:nvGrpSpPr>
        <p:grpSpPr>
          <a:xfrm rot="-4034716">
            <a:off x="-1152715" y="-145733"/>
            <a:ext cx="1882113" cy="1783110"/>
            <a:chOff x="-187100" y="291025"/>
            <a:chExt cx="1882050" cy="1783050"/>
          </a:xfrm>
        </p:grpSpPr>
        <p:grpSp>
          <p:nvGrpSpPr>
            <p:cNvPr id="2466" name="Google Shape;2466;p34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467" name="Google Shape;2467;p34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468" name="Google Shape;2468;p34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4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4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4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4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4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4" name="Google Shape;2474;p34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475" name="Google Shape;2475;p34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76" name="Google Shape;2476;p34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4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4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4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4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4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2" name="Google Shape;2482;p34"/>
          <p:cNvGrpSpPr/>
          <p:nvPr/>
        </p:nvGrpSpPr>
        <p:grpSpPr>
          <a:xfrm rot="-3826677">
            <a:off x="7161012" y="-1170477"/>
            <a:ext cx="1881921" cy="1963357"/>
            <a:chOff x="7044213" y="-108050"/>
            <a:chExt cx="2031588" cy="2119500"/>
          </a:xfrm>
        </p:grpSpPr>
        <p:sp>
          <p:nvSpPr>
            <p:cNvPr id="2483" name="Google Shape;2483;p34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4"/>
            <p:cNvSpPr/>
            <p:nvPr/>
          </p:nvSpPr>
          <p:spPr>
            <a:xfrm rot="10800000">
              <a:off x="7132375" y="-69550"/>
              <a:ext cx="1912825" cy="1981700"/>
            </a:xfrm>
            <a:custGeom>
              <a:avLst/>
              <a:gdLst/>
              <a:ahLst/>
              <a:cxnLst/>
              <a:rect l="l" t="t" r="r" b="b"/>
              <a:pathLst>
                <a:path w="76513" h="79268" extrusionOk="0">
                  <a:moveTo>
                    <a:pt x="0" y="79268"/>
                  </a:moveTo>
                  <a:lnTo>
                    <a:pt x="75330" y="0"/>
                  </a:lnTo>
                  <a:lnTo>
                    <a:pt x="76513" y="68974"/>
                  </a:lnTo>
                  <a:lnTo>
                    <a:pt x="17786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</p:sp>
        <p:sp>
          <p:nvSpPr>
            <p:cNvPr id="2485" name="Google Shape;2485;p34"/>
            <p:cNvSpPr/>
            <p:nvPr/>
          </p:nvSpPr>
          <p:spPr>
            <a:xfrm rot="10800000">
              <a:off x="7044213" y="17951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4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4"/>
            <p:cNvSpPr/>
            <p:nvPr/>
          </p:nvSpPr>
          <p:spPr>
            <a:xfrm rot="10800000">
              <a:off x="7132375" y="-108050"/>
              <a:ext cx="1943425" cy="2020200"/>
            </a:xfrm>
            <a:custGeom>
              <a:avLst/>
              <a:gdLst/>
              <a:ahLst/>
              <a:cxnLst/>
              <a:rect l="l" t="t" r="r" b="b"/>
              <a:pathLst>
                <a:path w="77737" h="80808" extrusionOk="0">
                  <a:moveTo>
                    <a:pt x="0" y="80808"/>
                  </a:moveTo>
                  <a:lnTo>
                    <a:pt x="76554" y="0"/>
                  </a:lnTo>
                  <a:lnTo>
                    <a:pt x="77737" y="68974"/>
                  </a:lnTo>
                  <a:lnTo>
                    <a:pt x="19010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88" name="Google Shape;2488;p34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4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34"/>
          <p:cNvGrpSpPr/>
          <p:nvPr/>
        </p:nvGrpSpPr>
        <p:grpSpPr>
          <a:xfrm rot="-5845410">
            <a:off x="7981317" y="3664604"/>
            <a:ext cx="477816" cy="2119586"/>
            <a:chOff x="7217125" y="3042925"/>
            <a:chExt cx="477825" cy="2119625"/>
          </a:xfrm>
        </p:grpSpPr>
        <p:grpSp>
          <p:nvGrpSpPr>
            <p:cNvPr id="2491" name="Google Shape;2491;p34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492" name="Google Shape;2492;p34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493" name="Google Shape;2493;p34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4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4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6" name="Google Shape;2496;p34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497" name="Google Shape;2497;p34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98" name="Google Shape;2498;p34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4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4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01" name="Google Shape;2501;p34"/>
          <p:cNvGrpSpPr/>
          <p:nvPr/>
        </p:nvGrpSpPr>
        <p:grpSpPr>
          <a:xfrm rot="7440570">
            <a:off x="-885407" y="3920981"/>
            <a:ext cx="2295151" cy="2845933"/>
            <a:chOff x="6065825" y="2251050"/>
            <a:chExt cx="2295275" cy="2846088"/>
          </a:xfrm>
        </p:grpSpPr>
        <p:grpSp>
          <p:nvGrpSpPr>
            <p:cNvPr id="2502" name="Google Shape;2502;p34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2503" name="Google Shape;2503;p34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504" name="Google Shape;2504;p34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505" name="Google Shape;2505;p34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4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4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4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4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4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4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4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4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4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4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4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7" name="Google Shape;2517;p34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2518" name="Google Shape;2518;p34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19" name="Google Shape;2519;p34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20" name="Google Shape;2520;p34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4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4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4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4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34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4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4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4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34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4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34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3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6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610" name="Google Shape;2610;p36"/>
          <p:cNvGrpSpPr/>
          <p:nvPr/>
        </p:nvGrpSpPr>
        <p:grpSpPr>
          <a:xfrm>
            <a:off x="5114150" y="211863"/>
            <a:ext cx="162000" cy="162013"/>
            <a:chOff x="5424775" y="4064488"/>
            <a:chExt cx="162000" cy="162013"/>
          </a:xfrm>
        </p:grpSpPr>
        <p:sp>
          <p:nvSpPr>
            <p:cNvPr id="2611" name="Google Shape;2611;p36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6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3" name="Google Shape;2613;p36"/>
          <p:cNvGrpSpPr/>
          <p:nvPr/>
        </p:nvGrpSpPr>
        <p:grpSpPr>
          <a:xfrm rot="-2165509">
            <a:off x="7630020" y="55137"/>
            <a:ext cx="1152412" cy="874066"/>
            <a:chOff x="7425025" y="-24687"/>
            <a:chExt cx="1152375" cy="874038"/>
          </a:xfrm>
        </p:grpSpPr>
        <p:grpSp>
          <p:nvGrpSpPr>
            <p:cNvPr id="2614" name="Google Shape;2614;p36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2615" name="Google Shape;2615;p36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616" name="Google Shape;2616;p36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6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6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6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0" name="Google Shape;2620;p36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2621" name="Google Shape;2621;p36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22" name="Google Shape;2622;p36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6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6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6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26" name="Google Shape;2626;p36"/>
          <p:cNvGrpSpPr/>
          <p:nvPr/>
        </p:nvGrpSpPr>
        <p:grpSpPr>
          <a:xfrm rot="1789724">
            <a:off x="49886" y="275121"/>
            <a:ext cx="1019231" cy="1556234"/>
            <a:chOff x="2083125" y="752613"/>
            <a:chExt cx="1019250" cy="1556263"/>
          </a:xfrm>
        </p:grpSpPr>
        <p:grpSp>
          <p:nvGrpSpPr>
            <p:cNvPr id="2627" name="Google Shape;2627;p36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2628" name="Google Shape;2628;p36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629" name="Google Shape;2629;p36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6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6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6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6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6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6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6" name="Google Shape;2636;p36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2637" name="Google Shape;2637;p36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8" name="Google Shape;2638;p36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6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6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6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6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6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6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45" name="Google Shape;2645;p36"/>
          <p:cNvGrpSpPr/>
          <p:nvPr/>
        </p:nvGrpSpPr>
        <p:grpSpPr>
          <a:xfrm rot="-4076658">
            <a:off x="7475120" y="4312893"/>
            <a:ext cx="1525618" cy="1085215"/>
            <a:chOff x="3536500" y="69738"/>
            <a:chExt cx="1525650" cy="1085238"/>
          </a:xfrm>
        </p:grpSpPr>
        <p:grpSp>
          <p:nvGrpSpPr>
            <p:cNvPr id="2646" name="Google Shape;2646;p36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2647" name="Google Shape;2647;p36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648" name="Google Shape;2648;p36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649" name="Google Shape;2649;p36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6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6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6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6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6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5" name="Google Shape;2655;p36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2656" name="Google Shape;2656;p36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57" name="Google Shape;2657;p36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58" name="Google Shape;2658;p36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6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6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6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6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6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64" name="Google Shape;2664;p36"/>
          <p:cNvGrpSpPr/>
          <p:nvPr/>
        </p:nvGrpSpPr>
        <p:grpSpPr>
          <a:xfrm rot="-852224">
            <a:off x="-591455" y="3632834"/>
            <a:ext cx="1483424" cy="1405392"/>
            <a:chOff x="-187100" y="291025"/>
            <a:chExt cx="1882050" cy="1783050"/>
          </a:xfrm>
        </p:grpSpPr>
        <p:grpSp>
          <p:nvGrpSpPr>
            <p:cNvPr id="2665" name="Google Shape;2665;p36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666" name="Google Shape;2666;p36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667" name="Google Shape;2667;p36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6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6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6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6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6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3" name="Google Shape;2673;p36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674" name="Google Shape;2674;p36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75" name="Google Shape;2675;p36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6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6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6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6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6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1" name="Google Shape;2681;p36"/>
          <p:cNvGrpSpPr/>
          <p:nvPr/>
        </p:nvGrpSpPr>
        <p:grpSpPr>
          <a:xfrm>
            <a:off x="2442100" y="4857263"/>
            <a:ext cx="162000" cy="162013"/>
            <a:chOff x="5424775" y="4064488"/>
            <a:chExt cx="162000" cy="162013"/>
          </a:xfrm>
        </p:grpSpPr>
        <p:sp>
          <p:nvSpPr>
            <p:cNvPr id="2682" name="Google Shape;2682;p36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6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CUSTOM_3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37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686" name="Google Shape;2686;p37"/>
          <p:cNvGrpSpPr/>
          <p:nvPr/>
        </p:nvGrpSpPr>
        <p:grpSpPr>
          <a:xfrm rot="-4034716">
            <a:off x="-1152715" y="-145733"/>
            <a:ext cx="1882113" cy="1783110"/>
            <a:chOff x="-187100" y="291025"/>
            <a:chExt cx="1882050" cy="1783050"/>
          </a:xfrm>
        </p:grpSpPr>
        <p:grpSp>
          <p:nvGrpSpPr>
            <p:cNvPr id="2687" name="Google Shape;2687;p37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688" name="Google Shape;2688;p37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689" name="Google Shape;2689;p37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7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7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7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7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7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5" name="Google Shape;2695;p37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696" name="Google Shape;2696;p37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97" name="Google Shape;2697;p37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7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7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7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7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7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3" name="Google Shape;2703;p37"/>
          <p:cNvGrpSpPr/>
          <p:nvPr/>
        </p:nvGrpSpPr>
        <p:grpSpPr>
          <a:xfrm rot="-3826677">
            <a:off x="7348237" y="-934002"/>
            <a:ext cx="1881921" cy="1963357"/>
            <a:chOff x="7044213" y="-108050"/>
            <a:chExt cx="2031588" cy="2119500"/>
          </a:xfrm>
        </p:grpSpPr>
        <p:sp>
          <p:nvSpPr>
            <p:cNvPr id="2704" name="Google Shape;2704;p37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7"/>
            <p:cNvSpPr/>
            <p:nvPr/>
          </p:nvSpPr>
          <p:spPr>
            <a:xfrm rot="10800000">
              <a:off x="7132375" y="-69550"/>
              <a:ext cx="1912825" cy="1981700"/>
            </a:xfrm>
            <a:custGeom>
              <a:avLst/>
              <a:gdLst/>
              <a:ahLst/>
              <a:cxnLst/>
              <a:rect l="l" t="t" r="r" b="b"/>
              <a:pathLst>
                <a:path w="76513" h="79268" extrusionOk="0">
                  <a:moveTo>
                    <a:pt x="0" y="79268"/>
                  </a:moveTo>
                  <a:lnTo>
                    <a:pt x="75330" y="0"/>
                  </a:lnTo>
                  <a:lnTo>
                    <a:pt x="76513" y="68974"/>
                  </a:lnTo>
                  <a:lnTo>
                    <a:pt x="17786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</p:sp>
        <p:sp>
          <p:nvSpPr>
            <p:cNvPr id="2706" name="Google Shape;2706;p37"/>
            <p:cNvSpPr/>
            <p:nvPr/>
          </p:nvSpPr>
          <p:spPr>
            <a:xfrm rot="10800000">
              <a:off x="7044213" y="17951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7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7"/>
            <p:cNvSpPr/>
            <p:nvPr/>
          </p:nvSpPr>
          <p:spPr>
            <a:xfrm rot="10800000">
              <a:off x="7132375" y="-108050"/>
              <a:ext cx="1943425" cy="2020200"/>
            </a:xfrm>
            <a:custGeom>
              <a:avLst/>
              <a:gdLst/>
              <a:ahLst/>
              <a:cxnLst/>
              <a:rect l="l" t="t" r="r" b="b"/>
              <a:pathLst>
                <a:path w="77737" h="80808" extrusionOk="0">
                  <a:moveTo>
                    <a:pt x="0" y="80808"/>
                  </a:moveTo>
                  <a:lnTo>
                    <a:pt x="76554" y="0"/>
                  </a:lnTo>
                  <a:lnTo>
                    <a:pt x="77737" y="68974"/>
                  </a:lnTo>
                  <a:lnTo>
                    <a:pt x="19010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09" name="Google Shape;2709;p37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7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1" name="Google Shape;2711;p37"/>
          <p:cNvGrpSpPr/>
          <p:nvPr/>
        </p:nvGrpSpPr>
        <p:grpSpPr>
          <a:xfrm rot="-5845410">
            <a:off x="7951742" y="3650154"/>
            <a:ext cx="477816" cy="2119586"/>
            <a:chOff x="7217125" y="3042925"/>
            <a:chExt cx="477825" cy="2119625"/>
          </a:xfrm>
        </p:grpSpPr>
        <p:grpSp>
          <p:nvGrpSpPr>
            <p:cNvPr id="2712" name="Google Shape;2712;p37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713" name="Google Shape;2713;p37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714" name="Google Shape;2714;p37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7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7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7" name="Google Shape;2717;p37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718" name="Google Shape;2718;p37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19" name="Google Shape;2719;p37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7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7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22" name="Google Shape;2722;p37"/>
          <p:cNvGrpSpPr/>
          <p:nvPr/>
        </p:nvGrpSpPr>
        <p:grpSpPr>
          <a:xfrm rot="7440570">
            <a:off x="-954382" y="4046556"/>
            <a:ext cx="2295151" cy="2845933"/>
            <a:chOff x="6065825" y="2251050"/>
            <a:chExt cx="2295275" cy="2846088"/>
          </a:xfrm>
        </p:grpSpPr>
        <p:grpSp>
          <p:nvGrpSpPr>
            <p:cNvPr id="2723" name="Google Shape;2723;p37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2724" name="Google Shape;2724;p37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725" name="Google Shape;2725;p37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726" name="Google Shape;2726;p37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7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7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7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7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7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7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7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7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7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7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7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8" name="Google Shape;2738;p37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2739" name="Google Shape;2739;p37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40" name="Google Shape;2740;p37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41" name="Google Shape;2741;p37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7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7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7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7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7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7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7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7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7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7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7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3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p38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755" name="Google Shape;2755;p38"/>
          <p:cNvGrpSpPr/>
          <p:nvPr/>
        </p:nvGrpSpPr>
        <p:grpSpPr>
          <a:xfrm flipH="1">
            <a:off x="310111" y="378638"/>
            <a:ext cx="162000" cy="162013"/>
            <a:chOff x="5424775" y="4064488"/>
            <a:chExt cx="162000" cy="162013"/>
          </a:xfrm>
        </p:grpSpPr>
        <p:sp>
          <p:nvSpPr>
            <p:cNvPr id="2756" name="Google Shape;2756;p38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8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8" name="Google Shape;2758;p38"/>
          <p:cNvGrpSpPr/>
          <p:nvPr/>
        </p:nvGrpSpPr>
        <p:grpSpPr>
          <a:xfrm rot="-4023794" flipH="1">
            <a:off x="8553782" y="4134993"/>
            <a:ext cx="1152331" cy="874004"/>
            <a:chOff x="7425025" y="-24687"/>
            <a:chExt cx="1152375" cy="874038"/>
          </a:xfrm>
        </p:grpSpPr>
        <p:grpSp>
          <p:nvGrpSpPr>
            <p:cNvPr id="2759" name="Google Shape;2759;p38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2760" name="Google Shape;2760;p38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761" name="Google Shape;2761;p38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8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8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8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5" name="Google Shape;2765;p38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2766" name="Google Shape;2766;p38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67" name="Google Shape;2767;p38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8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8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8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71" name="Google Shape;2771;p38"/>
          <p:cNvGrpSpPr/>
          <p:nvPr/>
        </p:nvGrpSpPr>
        <p:grpSpPr>
          <a:xfrm rot="-4804002" flipH="1">
            <a:off x="7779680" y="28888"/>
            <a:ext cx="1525636" cy="1085227"/>
            <a:chOff x="3536500" y="69738"/>
            <a:chExt cx="1525650" cy="1085238"/>
          </a:xfrm>
        </p:grpSpPr>
        <p:grpSp>
          <p:nvGrpSpPr>
            <p:cNvPr id="2772" name="Google Shape;2772;p38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2773" name="Google Shape;2773;p38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774" name="Google Shape;2774;p38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775" name="Google Shape;2775;p38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8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8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8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8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8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1" name="Google Shape;2781;p38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2782" name="Google Shape;2782;p38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83" name="Google Shape;2783;p38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84" name="Google Shape;2784;p38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8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8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8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8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8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90" name="Google Shape;2790;p38"/>
          <p:cNvGrpSpPr/>
          <p:nvPr/>
        </p:nvGrpSpPr>
        <p:grpSpPr>
          <a:xfrm flipH="1">
            <a:off x="82723" y="3084059"/>
            <a:ext cx="477825" cy="2119625"/>
            <a:chOff x="7217125" y="3042925"/>
            <a:chExt cx="477825" cy="2119625"/>
          </a:xfrm>
        </p:grpSpPr>
        <p:grpSp>
          <p:nvGrpSpPr>
            <p:cNvPr id="2791" name="Google Shape;2791;p38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792" name="Google Shape;2792;p38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793" name="Google Shape;2793;p38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8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8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6" name="Google Shape;2796;p38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797" name="Google Shape;2797;p38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98" name="Google Shape;2798;p38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8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8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 1">
  <p:cSld name="CUSTOM_3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2" name="Google Shape;2802;p39"/>
          <p:cNvGrpSpPr/>
          <p:nvPr/>
        </p:nvGrpSpPr>
        <p:grpSpPr>
          <a:xfrm flipH="1">
            <a:off x="310111" y="378638"/>
            <a:ext cx="162000" cy="162013"/>
            <a:chOff x="5424775" y="4064488"/>
            <a:chExt cx="162000" cy="162013"/>
          </a:xfrm>
        </p:grpSpPr>
        <p:sp>
          <p:nvSpPr>
            <p:cNvPr id="2803" name="Google Shape;2803;p39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5" name="Google Shape;2805;p39"/>
          <p:cNvGrpSpPr/>
          <p:nvPr/>
        </p:nvGrpSpPr>
        <p:grpSpPr>
          <a:xfrm rot="-4023794" flipH="1">
            <a:off x="8553782" y="4134993"/>
            <a:ext cx="1152331" cy="874004"/>
            <a:chOff x="7425025" y="-24687"/>
            <a:chExt cx="1152375" cy="874038"/>
          </a:xfrm>
        </p:grpSpPr>
        <p:grpSp>
          <p:nvGrpSpPr>
            <p:cNvPr id="2806" name="Google Shape;2806;p39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2807" name="Google Shape;2807;p39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808" name="Google Shape;2808;p39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39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39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9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2" name="Google Shape;2812;p39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2813" name="Google Shape;2813;p39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14" name="Google Shape;2814;p39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9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9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9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18" name="Google Shape;2818;p39"/>
          <p:cNvGrpSpPr/>
          <p:nvPr/>
        </p:nvGrpSpPr>
        <p:grpSpPr>
          <a:xfrm rot="-4804002" flipH="1">
            <a:off x="7779680" y="28888"/>
            <a:ext cx="1525636" cy="1085227"/>
            <a:chOff x="3536500" y="69738"/>
            <a:chExt cx="1525650" cy="1085238"/>
          </a:xfrm>
        </p:grpSpPr>
        <p:grpSp>
          <p:nvGrpSpPr>
            <p:cNvPr id="2819" name="Google Shape;2819;p39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2820" name="Google Shape;2820;p39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821" name="Google Shape;2821;p39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822" name="Google Shape;2822;p39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9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9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9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9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9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8" name="Google Shape;2828;p39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2829" name="Google Shape;2829;p39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30" name="Google Shape;2830;p39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31" name="Google Shape;2831;p39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9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9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9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9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9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7" name="Google Shape;2837;p39"/>
          <p:cNvGrpSpPr/>
          <p:nvPr/>
        </p:nvGrpSpPr>
        <p:grpSpPr>
          <a:xfrm flipH="1">
            <a:off x="82723" y="3084059"/>
            <a:ext cx="477825" cy="2119625"/>
            <a:chOff x="7217125" y="3042925"/>
            <a:chExt cx="477825" cy="2119625"/>
          </a:xfrm>
        </p:grpSpPr>
        <p:grpSp>
          <p:nvGrpSpPr>
            <p:cNvPr id="2838" name="Google Shape;2838;p39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839" name="Google Shape;2839;p39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840" name="Google Shape;2840;p39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9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9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3" name="Google Shape;2843;p39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844" name="Google Shape;2844;p39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45" name="Google Shape;2845;p39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9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9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6">
  <p:cSld name="CUSTOM_3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p40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854" name="Google Shape;2854;p40"/>
          <p:cNvGrpSpPr/>
          <p:nvPr/>
        </p:nvGrpSpPr>
        <p:grpSpPr>
          <a:xfrm rot="-4034716">
            <a:off x="-1152715" y="-145733"/>
            <a:ext cx="1882113" cy="1783110"/>
            <a:chOff x="-187100" y="291025"/>
            <a:chExt cx="1882050" cy="1783050"/>
          </a:xfrm>
        </p:grpSpPr>
        <p:grpSp>
          <p:nvGrpSpPr>
            <p:cNvPr id="2855" name="Google Shape;2855;p40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856" name="Google Shape;2856;p40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857" name="Google Shape;2857;p40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40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40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40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40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40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3" name="Google Shape;2863;p40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864" name="Google Shape;2864;p40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65" name="Google Shape;2865;p40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40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40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40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40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40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1" name="Google Shape;2871;p40"/>
          <p:cNvGrpSpPr/>
          <p:nvPr/>
        </p:nvGrpSpPr>
        <p:grpSpPr>
          <a:xfrm rot="-3826677">
            <a:off x="7627662" y="-944352"/>
            <a:ext cx="1881921" cy="1963357"/>
            <a:chOff x="7044213" y="-108050"/>
            <a:chExt cx="2031588" cy="2119500"/>
          </a:xfrm>
        </p:grpSpPr>
        <p:sp>
          <p:nvSpPr>
            <p:cNvPr id="2872" name="Google Shape;2872;p40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0"/>
            <p:cNvSpPr/>
            <p:nvPr/>
          </p:nvSpPr>
          <p:spPr>
            <a:xfrm rot="10800000">
              <a:off x="7132375" y="-69550"/>
              <a:ext cx="1912825" cy="1981700"/>
            </a:xfrm>
            <a:custGeom>
              <a:avLst/>
              <a:gdLst/>
              <a:ahLst/>
              <a:cxnLst/>
              <a:rect l="l" t="t" r="r" b="b"/>
              <a:pathLst>
                <a:path w="76513" h="79268" extrusionOk="0">
                  <a:moveTo>
                    <a:pt x="0" y="79268"/>
                  </a:moveTo>
                  <a:lnTo>
                    <a:pt x="75330" y="0"/>
                  </a:lnTo>
                  <a:lnTo>
                    <a:pt x="76513" y="68974"/>
                  </a:lnTo>
                  <a:lnTo>
                    <a:pt x="17786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</p:sp>
        <p:sp>
          <p:nvSpPr>
            <p:cNvPr id="2874" name="Google Shape;2874;p40"/>
            <p:cNvSpPr/>
            <p:nvPr/>
          </p:nvSpPr>
          <p:spPr>
            <a:xfrm rot="10800000">
              <a:off x="7044213" y="17951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0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0"/>
            <p:cNvSpPr/>
            <p:nvPr/>
          </p:nvSpPr>
          <p:spPr>
            <a:xfrm rot="10800000">
              <a:off x="7132375" y="-108050"/>
              <a:ext cx="1943425" cy="2020200"/>
            </a:xfrm>
            <a:custGeom>
              <a:avLst/>
              <a:gdLst/>
              <a:ahLst/>
              <a:cxnLst/>
              <a:rect l="l" t="t" r="r" b="b"/>
              <a:pathLst>
                <a:path w="77737" h="80808" extrusionOk="0">
                  <a:moveTo>
                    <a:pt x="0" y="80808"/>
                  </a:moveTo>
                  <a:lnTo>
                    <a:pt x="76554" y="0"/>
                  </a:lnTo>
                  <a:lnTo>
                    <a:pt x="77737" y="68974"/>
                  </a:lnTo>
                  <a:lnTo>
                    <a:pt x="19010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77" name="Google Shape;2877;p40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0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9" name="Google Shape;2879;p40"/>
          <p:cNvGrpSpPr/>
          <p:nvPr/>
        </p:nvGrpSpPr>
        <p:grpSpPr>
          <a:xfrm rot="-5845410">
            <a:off x="7951742" y="3650154"/>
            <a:ext cx="477816" cy="2119586"/>
            <a:chOff x="7217125" y="3042925"/>
            <a:chExt cx="477825" cy="2119625"/>
          </a:xfrm>
        </p:grpSpPr>
        <p:grpSp>
          <p:nvGrpSpPr>
            <p:cNvPr id="2880" name="Google Shape;2880;p40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881" name="Google Shape;2881;p40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882" name="Google Shape;2882;p40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0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0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5" name="Google Shape;2885;p40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2886" name="Google Shape;2886;p40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87" name="Google Shape;2887;p40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0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0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90" name="Google Shape;2890;p40"/>
          <p:cNvGrpSpPr/>
          <p:nvPr/>
        </p:nvGrpSpPr>
        <p:grpSpPr>
          <a:xfrm rot="7440570">
            <a:off x="-954382" y="4046556"/>
            <a:ext cx="2295151" cy="2845933"/>
            <a:chOff x="6065825" y="2251050"/>
            <a:chExt cx="2295275" cy="2846088"/>
          </a:xfrm>
        </p:grpSpPr>
        <p:grpSp>
          <p:nvGrpSpPr>
            <p:cNvPr id="2891" name="Google Shape;2891;p40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2892" name="Google Shape;2892;p40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893" name="Google Shape;2893;p40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894" name="Google Shape;2894;p40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40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0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0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0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0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0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0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0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0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0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0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6" name="Google Shape;2906;p40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2907" name="Google Shape;2907;p40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8" name="Google Shape;2908;p40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9" name="Google Shape;2909;p40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0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0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0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0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0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0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0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0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40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40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0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41"/>
          <p:cNvSpPr txBox="1">
            <a:spLocks noGrp="1"/>
          </p:cNvSpPr>
          <p:nvPr>
            <p:ph type="ctrTitle"/>
          </p:nvPr>
        </p:nvSpPr>
        <p:spPr>
          <a:xfrm>
            <a:off x="5173975" y="2647050"/>
            <a:ext cx="3075300" cy="45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23" name="Google Shape;2923;p41"/>
          <p:cNvSpPr txBox="1">
            <a:spLocks noGrp="1"/>
          </p:cNvSpPr>
          <p:nvPr>
            <p:ph type="subTitle" idx="1"/>
          </p:nvPr>
        </p:nvSpPr>
        <p:spPr>
          <a:xfrm>
            <a:off x="5107725" y="2104775"/>
            <a:ext cx="32079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924" name="Google Shape;2924;p41"/>
          <p:cNvSpPr txBox="1">
            <a:spLocks noGrp="1"/>
          </p:cNvSpPr>
          <p:nvPr>
            <p:ph type="ctrTitle" idx="2"/>
          </p:nvPr>
        </p:nvSpPr>
        <p:spPr>
          <a:xfrm>
            <a:off x="894625" y="2647050"/>
            <a:ext cx="3075300" cy="45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25" name="Google Shape;2925;p41"/>
          <p:cNvSpPr txBox="1">
            <a:spLocks noGrp="1"/>
          </p:cNvSpPr>
          <p:nvPr>
            <p:ph type="ctrTitle" idx="3"/>
          </p:nvPr>
        </p:nvSpPr>
        <p:spPr>
          <a:xfrm>
            <a:off x="3034350" y="4178779"/>
            <a:ext cx="3075300" cy="45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26" name="Google Shape;2926;p41"/>
          <p:cNvSpPr txBox="1">
            <a:spLocks noGrp="1"/>
          </p:cNvSpPr>
          <p:nvPr>
            <p:ph type="subTitle" idx="4"/>
          </p:nvPr>
        </p:nvSpPr>
        <p:spPr>
          <a:xfrm>
            <a:off x="2968050" y="3633325"/>
            <a:ext cx="32079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927" name="Google Shape;2927;p41"/>
          <p:cNvSpPr txBox="1">
            <a:spLocks noGrp="1"/>
          </p:cNvSpPr>
          <p:nvPr>
            <p:ph type="subTitle" idx="5"/>
          </p:nvPr>
        </p:nvSpPr>
        <p:spPr>
          <a:xfrm>
            <a:off x="828375" y="2104775"/>
            <a:ext cx="32079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928" name="Google Shape;2928;p41"/>
          <p:cNvSpPr txBox="1">
            <a:spLocks noGrp="1"/>
          </p:cNvSpPr>
          <p:nvPr>
            <p:ph type="ctrTitle" idx="6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929" name="Google Shape;2929;p41"/>
          <p:cNvGrpSpPr/>
          <p:nvPr/>
        </p:nvGrpSpPr>
        <p:grpSpPr>
          <a:xfrm flipH="1">
            <a:off x="83902" y="1965263"/>
            <a:ext cx="162000" cy="162013"/>
            <a:chOff x="5424775" y="4064488"/>
            <a:chExt cx="162000" cy="162013"/>
          </a:xfrm>
        </p:grpSpPr>
        <p:sp>
          <p:nvSpPr>
            <p:cNvPr id="2930" name="Google Shape;2930;p41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1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2" name="Google Shape;2932;p41"/>
          <p:cNvGrpSpPr/>
          <p:nvPr/>
        </p:nvGrpSpPr>
        <p:grpSpPr>
          <a:xfrm rot="2165509" flipH="1">
            <a:off x="-413705" y="-173463"/>
            <a:ext cx="1152412" cy="874066"/>
            <a:chOff x="7425025" y="-24687"/>
            <a:chExt cx="1152375" cy="874038"/>
          </a:xfrm>
        </p:grpSpPr>
        <p:grpSp>
          <p:nvGrpSpPr>
            <p:cNvPr id="2933" name="Google Shape;2933;p41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2934" name="Google Shape;2934;p41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935" name="Google Shape;2935;p41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41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41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41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9" name="Google Shape;2939;p41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2940" name="Google Shape;2940;p41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41" name="Google Shape;2941;p41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41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41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41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45" name="Google Shape;2945;p41"/>
          <p:cNvGrpSpPr/>
          <p:nvPr/>
        </p:nvGrpSpPr>
        <p:grpSpPr>
          <a:xfrm rot="-1789724" flipH="1">
            <a:off x="7833010" y="275121"/>
            <a:ext cx="1019231" cy="1556234"/>
            <a:chOff x="2083125" y="752613"/>
            <a:chExt cx="1019250" cy="1556263"/>
          </a:xfrm>
        </p:grpSpPr>
        <p:grpSp>
          <p:nvGrpSpPr>
            <p:cNvPr id="2946" name="Google Shape;2946;p41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2947" name="Google Shape;2947;p41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948" name="Google Shape;2948;p41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41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41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41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41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41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41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5" name="Google Shape;2955;p41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2956" name="Google Shape;2956;p41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57" name="Google Shape;2957;p41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41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41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41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41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64" name="Google Shape;2964;p41"/>
          <p:cNvGrpSpPr/>
          <p:nvPr/>
        </p:nvGrpSpPr>
        <p:grpSpPr>
          <a:xfrm rot="4076658" flipH="1">
            <a:off x="65889" y="3889193"/>
            <a:ext cx="1525618" cy="1085215"/>
            <a:chOff x="3536500" y="69738"/>
            <a:chExt cx="1525650" cy="1085238"/>
          </a:xfrm>
        </p:grpSpPr>
        <p:grpSp>
          <p:nvGrpSpPr>
            <p:cNvPr id="2965" name="Google Shape;2965;p41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2966" name="Google Shape;2966;p41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967" name="Google Shape;2967;p41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2968" name="Google Shape;2968;p41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41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41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41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4" name="Google Shape;2974;p41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2975" name="Google Shape;2975;p41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6" name="Google Shape;2976;p41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7" name="Google Shape;2977;p41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41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41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41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41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41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83" name="Google Shape;2983;p41"/>
          <p:cNvGrpSpPr/>
          <p:nvPr/>
        </p:nvGrpSpPr>
        <p:grpSpPr>
          <a:xfrm rot="852224" flipH="1">
            <a:off x="7600921" y="3491021"/>
            <a:ext cx="1483424" cy="1405392"/>
            <a:chOff x="-187100" y="291025"/>
            <a:chExt cx="1882050" cy="1783050"/>
          </a:xfrm>
        </p:grpSpPr>
        <p:grpSp>
          <p:nvGrpSpPr>
            <p:cNvPr id="2984" name="Google Shape;2984;p41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985" name="Google Shape;2985;p41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2986" name="Google Shape;2986;p41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1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1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1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1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1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2" name="Google Shape;2992;p41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2993" name="Google Shape;2993;p41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94" name="Google Shape;2994;p41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41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41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41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1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1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00" name="Google Shape;3000;p41"/>
          <p:cNvGrpSpPr/>
          <p:nvPr/>
        </p:nvGrpSpPr>
        <p:grpSpPr>
          <a:xfrm flipH="1">
            <a:off x="4419427" y="4724238"/>
            <a:ext cx="162000" cy="162013"/>
            <a:chOff x="5424775" y="4064488"/>
            <a:chExt cx="162000" cy="162013"/>
          </a:xfrm>
        </p:grpSpPr>
        <p:sp>
          <p:nvSpPr>
            <p:cNvPr id="3001" name="Google Shape;3001;p41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1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3" name="Google Shape;3003;p41"/>
          <p:cNvGrpSpPr/>
          <p:nvPr/>
        </p:nvGrpSpPr>
        <p:grpSpPr>
          <a:xfrm flipH="1">
            <a:off x="8380502" y="3034388"/>
            <a:ext cx="162000" cy="162013"/>
            <a:chOff x="5424775" y="4064488"/>
            <a:chExt cx="162000" cy="162013"/>
          </a:xfrm>
        </p:grpSpPr>
        <p:sp>
          <p:nvSpPr>
            <p:cNvPr id="3004" name="Google Shape;3004;p41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1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42"/>
          <p:cNvSpPr txBox="1">
            <a:spLocks noGrp="1"/>
          </p:cNvSpPr>
          <p:nvPr>
            <p:ph type="ctrTitle"/>
          </p:nvPr>
        </p:nvSpPr>
        <p:spPr>
          <a:xfrm>
            <a:off x="5913225" y="4094850"/>
            <a:ext cx="2214000" cy="45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08" name="Google Shape;3008;p42"/>
          <p:cNvSpPr txBox="1">
            <a:spLocks noGrp="1"/>
          </p:cNvSpPr>
          <p:nvPr>
            <p:ph type="subTitle" idx="1"/>
          </p:nvPr>
        </p:nvSpPr>
        <p:spPr>
          <a:xfrm>
            <a:off x="5865525" y="3693449"/>
            <a:ext cx="23094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3009" name="Google Shape;3009;p42"/>
          <p:cNvSpPr txBox="1">
            <a:spLocks noGrp="1"/>
          </p:cNvSpPr>
          <p:nvPr>
            <p:ph type="ctrTitle" idx="2"/>
          </p:nvPr>
        </p:nvSpPr>
        <p:spPr>
          <a:xfrm>
            <a:off x="1018875" y="4094850"/>
            <a:ext cx="2309400" cy="45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10" name="Google Shape;3010;p42"/>
          <p:cNvSpPr txBox="1">
            <a:spLocks noGrp="1"/>
          </p:cNvSpPr>
          <p:nvPr>
            <p:ph type="ctrTitle" idx="3"/>
          </p:nvPr>
        </p:nvSpPr>
        <p:spPr>
          <a:xfrm>
            <a:off x="3514800" y="4102577"/>
            <a:ext cx="2214000" cy="45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11" name="Google Shape;3011;p42"/>
          <p:cNvSpPr txBox="1">
            <a:spLocks noGrp="1"/>
          </p:cNvSpPr>
          <p:nvPr>
            <p:ph type="subTitle" idx="4"/>
          </p:nvPr>
        </p:nvSpPr>
        <p:spPr>
          <a:xfrm>
            <a:off x="3467100" y="3696540"/>
            <a:ext cx="23094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3012" name="Google Shape;3012;p42"/>
          <p:cNvSpPr txBox="1">
            <a:spLocks noGrp="1"/>
          </p:cNvSpPr>
          <p:nvPr>
            <p:ph type="subTitle" idx="5"/>
          </p:nvPr>
        </p:nvSpPr>
        <p:spPr>
          <a:xfrm>
            <a:off x="969075" y="3693449"/>
            <a:ext cx="24090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3013" name="Google Shape;3013;p42"/>
          <p:cNvSpPr txBox="1">
            <a:spLocks noGrp="1"/>
          </p:cNvSpPr>
          <p:nvPr>
            <p:ph type="ctrTitle" idx="6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"/>
          <p:cNvSpPr txBox="1">
            <a:spLocks noGrp="1"/>
          </p:cNvSpPr>
          <p:nvPr>
            <p:ph type="ctrTitle"/>
          </p:nvPr>
        </p:nvSpPr>
        <p:spPr>
          <a:xfrm>
            <a:off x="5501204" y="2900309"/>
            <a:ext cx="1782900" cy="4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93" name="Google Shape;293;p5"/>
          <p:cNvSpPr txBox="1">
            <a:spLocks noGrp="1"/>
          </p:cNvSpPr>
          <p:nvPr>
            <p:ph type="subTitle" idx="1"/>
          </p:nvPr>
        </p:nvSpPr>
        <p:spPr>
          <a:xfrm>
            <a:off x="5029855" y="3134285"/>
            <a:ext cx="27255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2"/>
          </p:nvPr>
        </p:nvSpPr>
        <p:spPr>
          <a:xfrm>
            <a:off x="1388645" y="3134285"/>
            <a:ext cx="27255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 Medium"/>
              <a:buNone/>
              <a:defRPr sz="1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ctrTitle" idx="3"/>
          </p:nvPr>
        </p:nvSpPr>
        <p:spPr>
          <a:xfrm>
            <a:off x="1859995" y="2900300"/>
            <a:ext cx="1782900" cy="4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ctrTitle" idx="4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97" name="Google Shape;297;p5"/>
          <p:cNvGrpSpPr/>
          <p:nvPr/>
        </p:nvGrpSpPr>
        <p:grpSpPr>
          <a:xfrm>
            <a:off x="8656225" y="1965263"/>
            <a:ext cx="162000" cy="162013"/>
            <a:chOff x="5424775" y="4064488"/>
            <a:chExt cx="162000" cy="162013"/>
          </a:xfrm>
        </p:grpSpPr>
        <p:sp>
          <p:nvSpPr>
            <p:cNvPr id="298" name="Google Shape;298;p5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5"/>
          <p:cNvGrpSpPr/>
          <p:nvPr/>
        </p:nvGrpSpPr>
        <p:grpSpPr>
          <a:xfrm rot="-2165509">
            <a:off x="7630020" y="55137"/>
            <a:ext cx="1152412" cy="874066"/>
            <a:chOff x="7425025" y="-24687"/>
            <a:chExt cx="1152375" cy="874038"/>
          </a:xfrm>
        </p:grpSpPr>
        <p:grpSp>
          <p:nvGrpSpPr>
            <p:cNvPr id="301" name="Google Shape;301;p5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302" name="Google Shape;302;p5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03" name="Google Shape;303;p5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307;p5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308" name="Google Shape;308;p5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09" name="Google Shape;309;p5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3" name="Google Shape;313;p5"/>
          <p:cNvGrpSpPr/>
          <p:nvPr/>
        </p:nvGrpSpPr>
        <p:grpSpPr>
          <a:xfrm rot="1789724">
            <a:off x="49886" y="275121"/>
            <a:ext cx="1019231" cy="1556234"/>
            <a:chOff x="2083125" y="752613"/>
            <a:chExt cx="1019250" cy="1556263"/>
          </a:xfrm>
        </p:grpSpPr>
        <p:grpSp>
          <p:nvGrpSpPr>
            <p:cNvPr id="314" name="Google Shape;314;p5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315" name="Google Shape;315;p5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16" name="Google Shape;316;p5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5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324" name="Google Shape;324;p5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5" name="Google Shape;325;p5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2" name="Google Shape;332;p5"/>
          <p:cNvGrpSpPr/>
          <p:nvPr/>
        </p:nvGrpSpPr>
        <p:grpSpPr>
          <a:xfrm rot="-4076658">
            <a:off x="7310620" y="3889193"/>
            <a:ext cx="1525618" cy="1085215"/>
            <a:chOff x="3536500" y="69738"/>
            <a:chExt cx="1525650" cy="1085238"/>
          </a:xfrm>
        </p:grpSpPr>
        <p:grpSp>
          <p:nvGrpSpPr>
            <p:cNvPr id="333" name="Google Shape;333;p5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35" name="Google Shape;335;p5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36" name="Google Shape;336;p5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5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4" name="Google Shape;344;p5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5" name="Google Shape;345;p5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1" name="Google Shape;351;p5"/>
          <p:cNvGrpSpPr/>
          <p:nvPr/>
        </p:nvGrpSpPr>
        <p:grpSpPr>
          <a:xfrm rot="-852224">
            <a:off x="-182218" y="3491021"/>
            <a:ext cx="1483424" cy="1405392"/>
            <a:chOff x="-187100" y="291025"/>
            <a:chExt cx="1882050" cy="1783050"/>
          </a:xfrm>
        </p:grpSpPr>
        <p:grpSp>
          <p:nvGrpSpPr>
            <p:cNvPr id="352" name="Google Shape;352;p5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53" name="Google Shape;353;p5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54" name="Google Shape;354;p5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" name="Google Shape;360;p5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61" name="Google Shape;361;p5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2" name="Google Shape;362;p5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" name="Google Shape;368;p5"/>
          <p:cNvGrpSpPr/>
          <p:nvPr/>
        </p:nvGrpSpPr>
        <p:grpSpPr>
          <a:xfrm>
            <a:off x="4320700" y="4724238"/>
            <a:ext cx="162000" cy="162013"/>
            <a:chOff x="5424775" y="4064488"/>
            <a:chExt cx="162000" cy="162013"/>
          </a:xfrm>
        </p:grpSpPr>
        <p:sp>
          <p:nvSpPr>
            <p:cNvPr id="369" name="Google Shape;369;p5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5"/>
          <p:cNvGrpSpPr/>
          <p:nvPr/>
        </p:nvGrpSpPr>
        <p:grpSpPr>
          <a:xfrm>
            <a:off x="359625" y="3034388"/>
            <a:ext cx="162000" cy="162013"/>
            <a:chOff x="5424775" y="4064488"/>
            <a:chExt cx="162000" cy="162013"/>
          </a:xfrm>
        </p:grpSpPr>
        <p:sp>
          <p:nvSpPr>
            <p:cNvPr id="372" name="Google Shape;372;p5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p43"/>
          <p:cNvSpPr txBox="1">
            <a:spLocks noGrp="1"/>
          </p:cNvSpPr>
          <p:nvPr>
            <p:ph type="subTitle" idx="1"/>
          </p:nvPr>
        </p:nvSpPr>
        <p:spPr>
          <a:xfrm>
            <a:off x="958375" y="2346175"/>
            <a:ext cx="18558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16" name="Google Shape;3016;p43"/>
          <p:cNvSpPr txBox="1">
            <a:spLocks noGrp="1"/>
          </p:cNvSpPr>
          <p:nvPr>
            <p:ph type="subTitle" idx="2"/>
          </p:nvPr>
        </p:nvSpPr>
        <p:spPr>
          <a:xfrm>
            <a:off x="3486225" y="2057975"/>
            <a:ext cx="1823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17" name="Google Shape;3017;p43"/>
          <p:cNvSpPr txBox="1">
            <a:spLocks noGrp="1"/>
          </p:cNvSpPr>
          <p:nvPr>
            <p:ph type="subTitle" idx="3"/>
          </p:nvPr>
        </p:nvSpPr>
        <p:spPr>
          <a:xfrm>
            <a:off x="5984625" y="1776300"/>
            <a:ext cx="18558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18" name="Google Shape;3018;p43"/>
          <p:cNvSpPr txBox="1">
            <a:spLocks noGrp="1"/>
          </p:cNvSpPr>
          <p:nvPr>
            <p:ph type="body" idx="4"/>
          </p:nvPr>
        </p:nvSpPr>
        <p:spPr>
          <a:xfrm>
            <a:off x="627175" y="3073325"/>
            <a:ext cx="25182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19" name="Google Shape;3019;p43"/>
          <p:cNvSpPr txBox="1">
            <a:spLocks noGrp="1"/>
          </p:cNvSpPr>
          <p:nvPr>
            <p:ph type="body" idx="5"/>
          </p:nvPr>
        </p:nvSpPr>
        <p:spPr>
          <a:xfrm>
            <a:off x="3138825" y="2781675"/>
            <a:ext cx="25182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20" name="Google Shape;3020;p43"/>
          <p:cNvSpPr txBox="1">
            <a:spLocks noGrp="1"/>
          </p:cNvSpPr>
          <p:nvPr>
            <p:ph type="body" idx="6"/>
          </p:nvPr>
        </p:nvSpPr>
        <p:spPr>
          <a:xfrm>
            <a:off x="5653425" y="2487875"/>
            <a:ext cx="25182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21" name="Google Shape;3021;p43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022" name="Google Shape;3022;p43"/>
          <p:cNvGrpSpPr/>
          <p:nvPr/>
        </p:nvGrpSpPr>
        <p:grpSpPr>
          <a:xfrm>
            <a:off x="6334175" y="304275"/>
            <a:ext cx="162000" cy="162013"/>
            <a:chOff x="5424775" y="4064488"/>
            <a:chExt cx="162000" cy="162013"/>
          </a:xfrm>
        </p:grpSpPr>
        <p:sp>
          <p:nvSpPr>
            <p:cNvPr id="3023" name="Google Shape;3023;p43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3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5" name="Google Shape;3025;p43"/>
          <p:cNvGrpSpPr/>
          <p:nvPr/>
        </p:nvGrpSpPr>
        <p:grpSpPr>
          <a:xfrm rot="-178834">
            <a:off x="-425976" y="4383345"/>
            <a:ext cx="1152436" cy="874084"/>
            <a:chOff x="7425025" y="-24687"/>
            <a:chExt cx="1152375" cy="874038"/>
          </a:xfrm>
        </p:grpSpPr>
        <p:grpSp>
          <p:nvGrpSpPr>
            <p:cNvPr id="3026" name="Google Shape;3026;p43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3027" name="Google Shape;3027;p43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028" name="Google Shape;3028;p43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3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3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3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2" name="Google Shape;3032;p43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3033" name="Google Shape;3033;p43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034" name="Google Shape;3034;p43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43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43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3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38" name="Google Shape;3038;p43"/>
          <p:cNvGrpSpPr/>
          <p:nvPr/>
        </p:nvGrpSpPr>
        <p:grpSpPr>
          <a:xfrm rot="-9945818">
            <a:off x="-359321" y="-206566"/>
            <a:ext cx="1019156" cy="1556119"/>
            <a:chOff x="2083125" y="752613"/>
            <a:chExt cx="1019250" cy="1556263"/>
          </a:xfrm>
        </p:grpSpPr>
        <p:grpSp>
          <p:nvGrpSpPr>
            <p:cNvPr id="3039" name="Google Shape;3039;p43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3040" name="Google Shape;3040;p43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041" name="Google Shape;3041;p43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43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43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3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43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43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43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8" name="Google Shape;3048;p43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3049" name="Google Shape;3049;p43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050" name="Google Shape;3050;p43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43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43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43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43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43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43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57" name="Google Shape;3057;p43"/>
          <p:cNvGrpSpPr/>
          <p:nvPr/>
        </p:nvGrpSpPr>
        <p:grpSpPr>
          <a:xfrm rot="-4076658">
            <a:off x="7155370" y="3754643"/>
            <a:ext cx="1525618" cy="1085215"/>
            <a:chOff x="3536500" y="69738"/>
            <a:chExt cx="1525650" cy="1085238"/>
          </a:xfrm>
        </p:grpSpPr>
        <p:grpSp>
          <p:nvGrpSpPr>
            <p:cNvPr id="3058" name="Google Shape;3058;p43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3059" name="Google Shape;3059;p43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060" name="Google Shape;3060;p43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061" name="Google Shape;3061;p43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43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43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43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3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3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7" name="Google Shape;3067;p43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3068" name="Google Shape;3068;p43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069" name="Google Shape;3069;p43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070" name="Google Shape;3070;p43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3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3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3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3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3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76" name="Google Shape;3076;p43"/>
          <p:cNvGrpSpPr/>
          <p:nvPr/>
        </p:nvGrpSpPr>
        <p:grpSpPr>
          <a:xfrm rot="-852224">
            <a:off x="7677470" y="-358816"/>
            <a:ext cx="1483424" cy="1405392"/>
            <a:chOff x="-187100" y="291025"/>
            <a:chExt cx="1882050" cy="1783050"/>
          </a:xfrm>
        </p:grpSpPr>
        <p:grpSp>
          <p:nvGrpSpPr>
            <p:cNvPr id="3077" name="Google Shape;3077;p43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078" name="Google Shape;3078;p43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079" name="Google Shape;3079;p43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3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3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3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3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3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5" name="Google Shape;3085;p43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086" name="Google Shape;3086;p43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087" name="Google Shape;3087;p43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43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43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3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3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3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93" name="Google Shape;3093;p43"/>
          <p:cNvGrpSpPr/>
          <p:nvPr/>
        </p:nvGrpSpPr>
        <p:grpSpPr>
          <a:xfrm>
            <a:off x="359625" y="3034388"/>
            <a:ext cx="162000" cy="162013"/>
            <a:chOff x="5424775" y="4064488"/>
            <a:chExt cx="162000" cy="162013"/>
          </a:xfrm>
        </p:grpSpPr>
        <p:sp>
          <p:nvSpPr>
            <p:cNvPr id="3094" name="Google Shape;3094;p43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1">
  <p:cSld name="CUSTOM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p44"/>
          <p:cNvSpPr txBox="1">
            <a:spLocks noGrp="1"/>
          </p:cNvSpPr>
          <p:nvPr>
            <p:ph type="ctrTitle"/>
          </p:nvPr>
        </p:nvSpPr>
        <p:spPr>
          <a:xfrm>
            <a:off x="1589250" y="540650"/>
            <a:ext cx="596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098" name="Google Shape;3098;p44"/>
          <p:cNvGrpSpPr/>
          <p:nvPr/>
        </p:nvGrpSpPr>
        <p:grpSpPr>
          <a:xfrm rot="-2165509">
            <a:off x="-499180" y="4305587"/>
            <a:ext cx="1152412" cy="874066"/>
            <a:chOff x="7425025" y="-24687"/>
            <a:chExt cx="1152375" cy="874038"/>
          </a:xfrm>
        </p:grpSpPr>
        <p:grpSp>
          <p:nvGrpSpPr>
            <p:cNvPr id="3099" name="Google Shape;3099;p44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3100" name="Google Shape;3100;p44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101" name="Google Shape;3101;p44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4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4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4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5" name="Google Shape;3105;p44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3106" name="Google Shape;3106;p44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07" name="Google Shape;3107;p44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4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4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4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11" name="Google Shape;3111;p44"/>
          <p:cNvGrpSpPr/>
          <p:nvPr/>
        </p:nvGrpSpPr>
        <p:grpSpPr>
          <a:xfrm rot="10468572">
            <a:off x="7605840" y="-523028"/>
            <a:ext cx="1253690" cy="1914221"/>
            <a:chOff x="2083125" y="752613"/>
            <a:chExt cx="1019250" cy="1556263"/>
          </a:xfrm>
        </p:grpSpPr>
        <p:grpSp>
          <p:nvGrpSpPr>
            <p:cNvPr id="3112" name="Google Shape;3112;p44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3113" name="Google Shape;3113;p44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114" name="Google Shape;3114;p44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4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4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4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4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4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4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1" name="Google Shape;3121;p44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3122" name="Google Shape;3122;p44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23" name="Google Shape;3123;p44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4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4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4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4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4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4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30" name="Google Shape;3130;p44"/>
          <p:cNvGrpSpPr/>
          <p:nvPr/>
        </p:nvGrpSpPr>
        <p:grpSpPr>
          <a:xfrm rot="8099666" flipH="1">
            <a:off x="-114795" y="470863"/>
            <a:ext cx="1110838" cy="790170"/>
            <a:chOff x="3536500" y="69738"/>
            <a:chExt cx="1525650" cy="1085238"/>
          </a:xfrm>
        </p:grpSpPr>
        <p:grpSp>
          <p:nvGrpSpPr>
            <p:cNvPr id="3131" name="Google Shape;3131;p44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3132" name="Google Shape;3132;p44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133" name="Google Shape;3133;p44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134" name="Google Shape;3134;p44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44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4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4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44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44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0" name="Google Shape;3140;p44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3141" name="Google Shape;3141;p44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42" name="Google Shape;3142;p44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43" name="Google Shape;3143;p44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44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44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44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44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44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49" name="Google Shape;3149;p44"/>
          <p:cNvGrpSpPr/>
          <p:nvPr/>
        </p:nvGrpSpPr>
        <p:grpSpPr>
          <a:xfrm rot="852224" flipH="1">
            <a:off x="8526870" y="3869296"/>
            <a:ext cx="1483424" cy="1405392"/>
            <a:chOff x="-187100" y="291025"/>
            <a:chExt cx="1882050" cy="1783050"/>
          </a:xfrm>
        </p:grpSpPr>
        <p:grpSp>
          <p:nvGrpSpPr>
            <p:cNvPr id="3150" name="Google Shape;3150;p44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151" name="Google Shape;3151;p44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152" name="Google Shape;3152;p44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44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4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4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4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4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8" name="Google Shape;3158;p44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159" name="Google Shape;3159;p44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60" name="Google Shape;3160;p44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4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4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4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4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4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66" name="Google Shape;3166;p44"/>
          <p:cNvGrpSpPr/>
          <p:nvPr/>
        </p:nvGrpSpPr>
        <p:grpSpPr>
          <a:xfrm>
            <a:off x="359625" y="3034388"/>
            <a:ext cx="162000" cy="162013"/>
            <a:chOff x="5424775" y="4064488"/>
            <a:chExt cx="162000" cy="162013"/>
          </a:xfrm>
        </p:grpSpPr>
        <p:sp>
          <p:nvSpPr>
            <p:cNvPr id="3167" name="Google Shape;3167;p44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9" name="Google Shape;3169;p44"/>
          <p:cNvGrpSpPr/>
          <p:nvPr/>
        </p:nvGrpSpPr>
        <p:grpSpPr>
          <a:xfrm>
            <a:off x="5680475" y="107938"/>
            <a:ext cx="162000" cy="162013"/>
            <a:chOff x="5424775" y="4064488"/>
            <a:chExt cx="162000" cy="162013"/>
          </a:xfrm>
        </p:grpSpPr>
        <p:sp>
          <p:nvSpPr>
            <p:cNvPr id="3170" name="Google Shape;3170;p44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7">
  <p:cSld name="CUSTOM_4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p45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8000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174" name="Google Shape;3174;p45"/>
          <p:cNvGrpSpPr/>
          <p:nvPr/>
        </p:nvGrpSpPr>
        <p:grpSpPr>
          <a:xfrm flipH="1">
            <a:off x="8713936" y="250538"/>
            <a:ext cx="162000" cy="162013"/>
            <a:chOff x="5424775" y="4064488"/>
            <a:chExt cx="162000" cy="162013"/>
          </a:xfrm>
        </p:grpSpPr>
        <p:sp>
          <p:nvSpPr>
            <p:cNvPr id="3175" name="Google Shape;3175;p45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45"/>
          <p:cNvGrpSpPr/>
          <p:nvPr/>
        </p:nvGrpSpPr>
        <p:grpSpPr>
          <a:xfrm rot="-4023794" flipH="1">
            <a:off x="8218757" y="4040768"/>
            <a:ext cx="1152331" cy="874004"/>
            <a:chOff x="7425025" y="-24687"/>
            <a:chExt cx="1152375" cy="874038"/>
          </a:xfrm>
        </p:grpSpPr>
        <p:grpSp>
          <p:nvGrpSpPr>
            <p:cNvPr id="3178" name="Google Shape;3178;p45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3179" name="Google Shape;3179;p45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180" name="Google Shape;3180;p45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5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5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5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4" name="Google Shape;3184;p45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3185" name="Google Shape;3185;p45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6" name="Google Shape;3186;p45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5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5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5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90" name="Google Shape;3190;p45"/>
          <p:cNvGrpSpPr/>
          <p:nvPr/>
        </p:nvGrpSpPr>
        <p:grpSpPr>
          <a:xfrm rot="9072617" flipH="1">
            <a:off x="-374587" y="28886"/>
            <a:ext cx="1525662" cy="1085246"/>
            <a:chOff x="3536500" y="69738"/>
            <a:chExt cx="1525650" cy="1085238"/>
          </a:xfrm>
        </p:grpSpPr>
        <p:grpSp>
          <p:nvGrpSpPr>
            <p:cNvPr id="3191" name="Google Shape;3191;p45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3192" name="Google Shape;3192;p45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193" name="Google Shape;3193;p45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194" name="Google Shape;3194;p45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5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5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5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5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5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0" name="Google Shape;3200;p45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3201" name="Google Shape;3201;p45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02" name="Google Shape;3202;p45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03" name="Google Shape;3203;p45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45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45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45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5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5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09" name="Google Shape;3209;p45"/>
          <p:cNvGrpSpPr/>
          <p:nvPr/>
        </p:nvGrpSpPr>
        <p:grpSpPr>
          <a:xfrm flipH="1">
            <a:off x="250248" y="3059059"/>
            <a:ext cx="477825" cy="2119625"/>
            <a:chOff x="7217125" y="3042925"/>
            <a:chExt cx="477825" cy="2119625"/>
          </a:xfrm>
        </p:grpSpPr>
        <p:grpSp>
          <p:nvGrpSpPr>
            <p:cNvPr id="3210" name="Google Shape;3210;p45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211" name="Google Shape;3211;p45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212" name="Google Shape;3212;p45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5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5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5" name="Google Shape;3215;p45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216" name="Google Shape;3216;p45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17" name="Google Shape;3217;p45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45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45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CUSTOM_4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46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222" name="Google Shape;3222;p46"/>
          <p:cNvGrpSpPr/>
          <p:nvPr/>
        </p:nvGrpSpPr>
        <p:grpSpPr>
          <a:xfrm rot="-4034716">
            <a:off x="-1152715" y="-145733"/>
            <a:ext cx="1882113" cy="1783110"/>
            <a:chOff x="-187100" y="291025"/>
            <a:chExt cx="1882050" cy="1783050"/>
          </a:xfrm>
        </p:grpSpPr>
        <p:grpSp>
          <p:nvGrpSpPr>
            <p:cNvPr id="3223" name="Google Shape;3223;p46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224" name="Google Shape;3224;p46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225" name="Google Shape;3225;p46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46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46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46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46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46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1" name="Google Shape;3231;p46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232" name="Google Shape;3232;p46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33" name="Google Shape;3233;p46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46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46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6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46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46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39" name="Google Shape;3239;p46"/>
          <p:cNvGrpSpPr/>
          <p:nvPr/>
        </p:nvGrpSpPr>
        <p:grpSpPr>
          <a:xfrm rot="-3826677">
            <a:off x="7348237" y="-934002"/>
            <a:ext cx="1881921" cy="1963357"/>
            <a:chOff x="7044213" y="-108050"/>
            <a:chExt cx="2031588" cy="2119500"/>
          </a:xfrm>
        </p:grpSpPr>
        <p:sp>
          <p:nvSpPr>
            <p:cNvPr id="3240" name="Google Shape;3240;p46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6"/>
            <p:cNvSpPr/>
            <p:nvPr/>
          </p:nvSpPr>
          <p:spPr>
            <a:xfrm rot="10800000">
              <a:off x="7132375" y="-69550"/>
              <a:ext cx="1912825" cy="1981700"/>
            </a:xfrm>
            <a:custGeom>
              <a:avLst/>
              <a:gdLst/>
              <a:ahLst/>
              <a:cxnLst/>
              <a:rect l="l" t="t" r="r" b="b"/>
              <a:pathLst>
                <a:path w="76513" h="79268" extrusionOk="0">
                  <a:moveTo>
                    <a:pt x="0" y="79268"/>
                  </a:moveTo>
                  <a:lnTo>
                    <a:pt x="75330" y="0"/>
                  </a:lnTo>
                  <a:lnTo>
                    <a:pt x="76513" y="68974"/>
                  </a:lnTo>
                  <a:lnTo>
                    <a:pt x="17786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</p:sp>
        <p:sp>
          <p:nvSpPr>
            <p:cNvPr id="3242" name="Google Shape;3242;p46"/>
            <p:cNvSpPr/>
            <p:nvPr/>
          </p:nvSpPr>
          <p:spPr>
            <a:xfrm rot="10800000">
              <a:off x="7044213" y="17951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6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6"/>
            <p:cNvSpPr/>
            <p:nvPr/>
          </p:nvSpPr>
          <p:spPr>
            <a:xfrm rot="10800000">
              <a:off x="7132375" y="-108050"/>
              <a:ext cx="1943425" cy="2020200"/>
            </a:xfrm>
            <a:custGeom>
              <a:avLst/>
              <a:gdLst/>
              <a:ahLst/>
              <a:cxnLst/>
              <a:rect l="l" t="t" r="r" b="b"/>
              <a:pathLst>
                <a:path w="77737" h="80808" extrusionOk="0">
                  <a:moveTo>
                    <a:pt x="0" y="80808"/>
                  </a:moveTo>
                  <a:lnTo>
                    <a:pt x="76554" y="0"/>
                  </a:lnTo>
                  <a:lnTo>
                    <a:pt x="77737" y="68974"/>
                  </a:lnTo>
                  <a:lnTo>
                    <a:pt x="19010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45" name="Google Shape;3245;p46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6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7" name="Google Shape;3247;p46"/>
          <p:cNvGrpSpPr/>
          <p:nvPr/>
        </p:nvGrpSpPr>
        <p:grpSpPr>
          <a:xfrm rot="-5845410">
            <a:off x="7951742" y="3650154"/>
            <a:ext cx="477816" cy="2119586"/>
            <a:chOff x="7217125" y="3042925"/>
            <a:chExt cx="477825" cy="2119625"/>
          </a:xfrm>
        </p:grpSpPr>
        <p:grpSp>
          <p:nvGrpSpPr>
            <p:cNvPr id="3248" name="Google Shape;3248;p46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249" name="Google Shape;3249;p46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250" name="Google Shape;3250;p46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46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46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3" name="Google Shape;3253;p46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254" name="Google Shape;3254;p46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55" name="Google Shape;3255;p46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6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6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58" name="Google Shape;3258;p46"/>
          <p:cNvGrpSpPr/>
          <p:nvPr/>
        </p:nvGrpSpPr>
        <p:grpSpPr>
          <a:xfrm rot="7440570">
            <a:off x="-954382" y="4046556"/>
            <a:ext cx="2295151" cy="2845933"/>
            <a:chOff x="6065825" y="2251050"/>
            <a:chExt cx="2295275" cy="2846088"/>
          </a:xfrm>
        </p:grpSpPr>
        <p:grpSp>
          <p:nvGrpSpPr>
            <p:cNvPr id="3259" name="Google Shape;3259;p46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3260" name="Google Shape;3260;p46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261" name="Google Shape;3261;p46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262" name="Google Shape;3262;p46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6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46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46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46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46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46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6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6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6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6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6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4" name="Google Shape;3274;p46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3275" name="Google Shape;3275;p46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76" name="Google Shape;3276;p46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77" name="Google Shape;3277;p46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6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6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6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6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6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6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6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46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46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46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46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9">
  <p:cSld name="CUSTOM_4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p47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291" name="Google Shape;3291;p47"/>
          <p:cNvGrpSpPr/>
          <p:nvPr/>
        </p:nvGrpSpPr>
        <p:grpSpPr>
          <a:xfrm flipH="1">
            <a:off x="8713936" y="250538"/>
            <a:ext cx="162000" cy="162013"/>
            <a:chOff x="5424775" y="4064488"/>
            <a:chExt cx="162000" cy="162013"/>
          </a:xfrm>
        </p:grpSpPr>
        <p:sp>
          <p:nvSpPr>
            <p:cNvPr id="3292" name="Google Shape;3292;p47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7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4" name="Google Shape;3294;p47"/>
          <p:cNvGrpSpPr/>
          <p:nvPr/>
        </p:nvGrpSpPr>
        <p:grpSpPr>
          <a:xfrm rot="-4023794" flipH="1">
            <a:off x="8218757" y="4040768"/>
            <a:ext cx="1152331" cy="874004"/>
            <a:chOff x="7425025" y="-24687"/>
            <a:chExt cx="1152375" cy="874038"/>
          </a:xfrm>
        </p:grpSpPr>
        <p:grpSp>
          <p:nvGrpSpPr>
            <p:cNvPr id="3295" name="Google Shape;3295;p47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3296" name="Google Shape;3296;p47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297" name="Google Shape;3297;p47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7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7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7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1" name="Google Shape;3301;p47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3302" name="Google Shape;3302;p47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03" name="Google Shape;3303;p47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7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7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7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07" name="Google Shape;3307;p47"/>
          <p:cNvGrpSpPr/>
          <p:nvPr/>
        </p:nvGrpSpPr>
        <p:grpSpPr>
          <a:xfrm rot="9072617" flipH="1">
            <a:off x="-374587" y="28886"/>
            <a:ext cx="1525662" cy="1085246"/>
            <a:chOff x="3536500" y="69738"/>
            <a:chExt cx="1525650" cy="1085238"/>
          </a:xfrm>
        </p:grpSpPr>
        <p:grpSp>
          <p:nvGrpSpPr>
            <p:cNvPr id="3308" name="Google Shape;3308;p47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3309" name="Google Shape;3309;p47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310" name="Google Shape;3310;p47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311" name="Google Shape;3311;p47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47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47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47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47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47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7" name="Google Shape;3317;p47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3318" name="Google Shape;3318;p47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19" name="Google Shape;3319;p47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20" name="Google Shape;3320;p47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47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47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47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47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47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26" name="Google Shape;3326;p47"/>
          <p:cNvGrpSpPr/>
          <p:nvPr/>
        </p:nvGrpSpPr>
        <p:grpSpPr>
          <a:xfrm flipH="1">
            <a:off x="250248" y="3059059"/>
            <a:ext cx="477825" cy="2119625"/>
            <a:chOff x="7217125" y="3042925"/>
            <a:chExt cx="477825" cy="2119625"/>
          </a:xfrm>
        </p:grpSpPr>
        <p:grpSp>
          <p:nvGrpSpPr>
            <p:cNvPr id="3327" name="Google Shape;3327;p47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328" name="Google Shape;3328;p47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329" name="Google Shape;3329;p47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7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7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2" name="Google Shape;3332;p47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333" name="Google Shape;3333;p47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34" name="Google Shape;3334;p47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47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47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0">
  <p:cSld name="CUSTOM_4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Google Shape;3338;p48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339" name="Google Shape;3339;p48"/>
          <p:cNvGrpSpPr/>
          <p:nvPr/>
        </p:nvGrpSpPr>
        <p:grpSpPr>
          <a:xfrm rot="2165509" flipH="1">
            <a:off x="-413705" y="-173463"/>
            <a:ext cx="1152412" cy="874066"/>
            <a:chOff x="7425025" y="-24687"/>
            <a:chExt cx="1152375" cy="874038"/>
          </a:xfrm>
        </p:grpSpPr>
        <p:grpSp>
          <p:nvGrpSpPr>
            <p:cNvPr id="3340" name="Google Shape;3340;p48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3341" name="Google Shape;3341;p48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342" name="Google Shape;3342;p48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48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48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48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6" name="Google Shape;3346;p48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3347" name="Google Shape;3347;p48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48" name="Google Shape;3348;p48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48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48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48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52" name="Google Shape;3352;p48"/>
          <p:cNvGrpSpPr/>
          <p:nvPr/>
        </p:nvGrpSpPr>
        <p:grpSpPr>
          <a:xfrm rot="-7088778" flipH="1">
            <a:off x="7686791" y="-115248"/>
            <a:ext cx="1019197" cy="1556181"/>
            <a:chOff x="2083125" y="752613"/>
            <a:chExt cx="1019250" cy="1556263"/>
          </a:xfrm>
        </p:grpSpPr>
        <p:grpSp>
          <p:nvGrpSpPr>
            <p:cNvPr id="3353" name="Google Shape;3353;p48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3354" name="Google Shape;3354;p48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355" name="Google Shape;3355;p48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48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48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48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48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48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48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2" name="Google Shape;3362;p48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3363" name="Google Shape;3363;p48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64" name="Google Shape;3364;p48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48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48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48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48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48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48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1" name="Google Shape;3371;p48"/>
          <p:cNvGrpSpPr/>
          <p:nvPr/>
        </p:nvGrpSpPr>
        <p:grpSpPr>
          <a:xfrm rot="4789365" flipH="1">
            <a:off x="-298932" y="4095901"/>
            <a:ext cx="1525703" cy="1085275"/>
            <a:chOff x="3536500" y="69738"/>
            <a:chExt cx="1525650" cy="1085238"/>
          </a:xfrm>
        </p:grpSpPr>
        <p:grpSp>
          <p:nvGrpSpPr>
            <p:cNvPr id="3372" name="Google Shape;3372;p48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3373" name="Google Shape;3373;p48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374" name="Google Shape;3374;p48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375" name="Google Shape;3375;p48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48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48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48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48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48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1" name="Google Shape;3381;p48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3382" name="Google Shape;3382;p48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3" name="Google Shape;3383;p48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4" name="Google Shape;3384;p48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48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48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48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48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48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90" name="Google Shape;3390;p48"/>
          <p:cNvGrpSpPr/>
          <p:nvPr/>
        </p:nvGrpSpPr>
        <p:grpSpPr>
          <a:xfrm rot="852224" flipH="1">
            <a:off x="7719796" y="4432646"/>
            <a:ext cx="1483424" cy="1405392"/>
            <a:chOff x="-187100" y="291025"/>
            <a:chExt cx="1882050" cy="1783050"/>
          </a:xfrm>
        </p:grpSpPr>
        <p:grpSp>
          <p:nvGrpSpPr>
            <p:cNvPr id="3391" name="Google Shape;3391;p48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392" name="Google Shape;3392;p48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393" name="Google Shape;3393;p48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48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48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48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48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48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9" name="Google Shape;3399;p48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400" name="Google Shape;3400;p48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01" name="Google Shape;3401;p48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48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48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48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48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48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07" name="Google Shape;3407;p48"/>
          <p:cNvGrpSpPr/>
          <p:nvPr/>
        </p:nvGrpSpPr>
        <p:grpSpPr>
          <a:xfrm flipH="1">
            <a:off x="4491002" y="127613"/>
            <a:ext cx="162000" cy="162013"/>
            <a:chOff x="5424775" y="4064488"/>
            <a:chExt cx="162000" cy="162013"/>
          </a:xfrm>
        </p:grpSpPr>
        <p:sp>
          <p:nvSpPr>
            <p:cNvPr id="3408" name="Google Shape;3408;p48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8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1" name="Google Shape;3411;p49"/>
          <p:cNvGrpSpPr/>
          <p:nvPr/>
        </p:nvGrpSpPr>
        <p:grpSpPr>
          <a:xfrm rot="-7088778" flipH="1">
            <a:off x="7686791" y="-115248"/>
            <a:ext cx="1019197" cy="1556181"/>
            <a:chOff x="2083125" y="752613"/>
            <a:chExt cx="1019250" cy="1556263"/>
          </a:xfrm>
        </p:grpSpPr>
        <p:grpSp>
          <p:nvGrpSpPr>
            <p:cNvPr id="3412" name="Google Shape;3412;p49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3413" name="Google Shape;3413;p49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414" name="Google Shape;3414;p49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49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49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49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49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49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49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1" name="Google Shape;3421;p49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3422" name="Google Shape;3422;p49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23" name="Google Shape;3423;p49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9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9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9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9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9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9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30" name="Google Shape;3430;p49"/>
          <p:cNvGrpSpPr/>
          <p:nvPr/>
        </p:nvGrpSpPr>
        <p:grpSpPr>
          <a:xfrm rot="4789365" flipH="1">
            <a:off x="-298932" y="4095901"/>
            <a:ext cx="1525703" cy="1085275"/>
            <a:chOff x="3536500" y="69738"/>
            <a:chExt cx="1525650" cy="1085238"/>
          </a:xfrm>
        </p:grpSpPr>
        <p:grpSp>
          <p:nvGrpSpPr>
            <p:cNvPr id="3431" name="Google Shape;3431;p49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3432" name="Google Shape;3432;p49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433" name="Google Shape;3433;p49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434" name="Google Shape;3434;p49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9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9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9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9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9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0" name="Google Shape;3440;p49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3441" name="Google Shape;3441;p49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42" name="Google Shape;3442;p49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43" name="Google Shape;3443;p49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9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9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9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9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9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49" name="Google Shape;3449;p49"/>
          <p:cNvGrpSpPr/>
          <p:nvPr/>
        </p:nvGrpSpPr>
        <p:grpSpPr>
          <a:xfrm rot="852224" flipH="1">
            <a:off x="7719796" y="4432646"/>
            <a:ext cx="1483424" cy="1405392"/>
            <a:chOff x="-187100" y="291025"/>
            <a:chExt cx="1882050" cy="1783050"/>
          </a:xfrm>
        </p:grpSpPr>
        <p:grpSp>
          <p:nvGrpSpPr>
            <p:cNvPr id="3450" name="Google Shape;3450;p49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451" name="Google Shape;3451;p49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452" name="Google Shape;3452;p49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9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9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9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9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9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8" name="Google Shape;3458;p49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459" name="Google Shape;3459;p49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60" name="Google Shape;3460;p49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9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9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9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9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9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6" name="Google Shape;3466;p49"/>
          <p:cNvGrpSpPr/>
          <p:nvPr/>
        </p:nvGrpSpPr>
        <p:grpSpPr>
          <a:xfrm flipH="1">
            <a:off x="4491002" y="127613"/>
            <a:ext cx="162000" cy="162013"/>
            <a:chOff x="5424775" y="4064488"/>
            <a:chExt cx="162000" cy="162013"/>
          </a:xfrm>
        </p:grpSpPr>
        <p:sp>
          <p:nvSpPr>
            <p:cNvPr id="3467" name="Google Shape;3467;p49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9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9" name="Google Shape;3469;p49"/>
          <p:cNvSpPr txBox="1">
            <a:spLocks noGrp="1"/>
          </p:cNvSpPr>
          <p:nvPr>
            <p:ph type="ctrTitle"/>
          </p:nvPr>
        </p:nvSpPr>
        <p:spPr>
          <a:xfrm>
            <a:off x="794600" y="2291750"/>
            <a:ext cx="2510700" cy="51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70" name="Google Shape;3470;p49"/>
          <p:cNvSpPr txBox="1">
            <a:spLocks noGrp="1"/>
          </p:cNvSpPr>
          <p:nvPr>
            <p:ph type="subTitle" idx="1"/>
          </p:nvPr>
        </p:nvSpPr>
        <p:spPr>
          <a:xfrm>
            <a:off x="794600" y="2769550"/>
            <a:ext cx="20013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  <a:defRPr sz="1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3471" name="Google Shape;3471;p49"/>
          <p:cNvGrpSpPr/>
          <p:nvPr/>
        </p:nvGrpSpPr>
        <p:grpSpPr>
          <a:xfrm>
            <a:off x="-777650" y="-550791"/>
            <a:ext cx="3901750" cy="2137666"/>
            <a:chOff x="5103300" y="-193866"/>
            <a:chExt cx="3901750" cy="2137666"/>
          </a:xfrm>
        </p:grpSpPr>
        <p:grpSp>
          <p:nvGrpSpPr>
            <p:cNvPr id="3472" name="Google Shape;3472;p49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3473" name="Google Shape;3473;p49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3474" name="Google Shape;3474;p49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3475" name="Google Shape;3475;p49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3476" name="Google Shape;3476;p49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3477" name="Google Shape;3477;p49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</p:grpSp>
          <p:sp>
            <p:nvSpPr>
              <p:cNvPr id="3478" name="Google Shape;3478;p49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9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9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9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9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9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9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9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9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9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</p:grpSp>
        <p:grpSp>
          <p:nvGrpSpPr>
            <p:cNvPr id="3488" name="Google Shape;3488;p49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3489" name="Google Shape;3489;p49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3490" name="Google Shape;3490;p49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91" name="Google Shape;3491;p49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92" name="Google Shape;3492;p49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93" name="Google Shape;3493;p49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494" name="Google Shape;3494;p49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9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9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9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9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9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9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9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9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9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p50"/>
          <p:cNvSpPr txBox="1"/>
          <p:nvPr/>
        </p:nvSpPr>
        <p:spPr>
          <a:xfrm>
            <a:off x="2416050" y="3567000"/>
            <a:ext cx="43119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06" name="Google Shape;3506;p50"/>
          <p:cNvSpPr txBox="1">
            <a:spLocks noGrp="1"/>
          </p:cNvSpPr>
          <p:nvPr>
            <p:ph type="ctrTitle"/>
          </p:nvPr>
        </p:nvSpPr>
        <p:spPr>
          <a:xfrm>
            <a:off x="2096375" y="482063"/>
            <a:ext cx="49512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07" name="Google Shape;3507;p50"/>
          <p:cNvSpPr txBox="1">
            <a:spLocks noGrp="1"/>
          </p:cNvSpPr>
          <p:nvPr>
            <p:ph type="subTitle" idx="1"/>
          </p:nvPr>
        </p:nvSpPr>
        <p:spPr>
          <a:xfrm>
            <a:off x="2310563" y="1855500"/>
            <a:ext cx="45228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1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3508" name="Google Shape;3508;p50"/>
          <p:cNvGrpSpPr/>
          <p:nvPr/>
        </p:nvGrpSpPr>
        <p:grpSpPr>
          <a:xfrm>
            <a:off x="-187100" y="291025"/>
            <a:ext cx="1882050" cy="1783050"/>
            <a:chOff x="-187100" y="291025"/>
            <a:chExt cx="1882050" cy="1783050"/>
          </a:xfrm>
        </p:grpSpPr>
        <p:grpSp>
          <p:nvGrpSpPr>
            <p:cNvPr id="3509" name="Google Shape;3509;p50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510" name="Google Shape;3510;p50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511" name="Google Shape;3511;p50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50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50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50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50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50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7" name="Google Shape;3517;p50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518" name="Google Shape;3518;p50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519" name="Google Shape;3519;p50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50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50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50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50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50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25" name="Google Shape;3525;p50"/>
          <p:cNvGrpSpPr/>
          <p:nvPr/>
        </p:nvGrpSpPr>
        <p:grpSpPr>
          <a:xfrm>
            <a:off x="320350" y="4572000"/>
            <a:ext cx="216300" cy="216300"/>
            <a:chOff x="113450" y="3828000"/>
            <a:chExt cx="216300" cy="216300"/>
          </a:xfrm>
        </p:grpSpPr>
        <p:sp>
          <p:nvSpPr>
            <p:cNvPr id="3526" name="Google Shape;3526;p50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0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8" name="Google Shape;3528;p50"/>
          <p:cNvGrpSpPr/>
          <p:nvPr/>
        </p:nvGrpSpPr>
        <p:grpSpPr>
          <a:xfrm>
            <a:off x="6927175" y="3389225"/>
            <a:ext cx="1645000" cy="1823650"/>
            <a:chOff x="896850" y="3399375"/>
            <a:chExt cx="1645000" cy="1823650"/>
          </a:xfrm>
        </p:grpSpPr>
        <p:grpSp>
          <p:nvGrpSpPr>
            <p:cNvPr id="3529" name="Google Shape;3529;p50"/>
            <p:cNvGrpSpPr/>
            <p:nvPr/>
          </p:nvGrpSpPr>
          <p:grpSpPr>
            <a:xfrm>
              <a:off x="896850" y="3399375"/>
              <a:ext cx="1645000" cy="1823650"/>
              <a:chOff x="896850" y="3399375"/>
              <a:chExt cx="1645000" cy="1823650"/>
            </a:xfrm>
          </p:grpSpPr>
          <p:sp>
            <p:nvSpPr>
              <p:cNvPr id="3530" name="Google Shape;3530;p50"/>
              <p:cNvSpPr/>
              <p:nvPr/>
            </p:nvSpPr>
            <p:spPr>
              <a:xfrm>
                <a:off x="896850" y="3498675"/>
                <a:ext cx="1556850" cy="1724350"/>
              </a:xfrm>
              <a:custGeom>
                <a:avLst/>
                <a:gdLst/>
                <a:ahLst/>
                <a:cxnLst/>
                <a:rect l="l" t="t" r="r" b="b"/>
                <a:pathLst>
                  <a:path w="62274" h="68974" extrusionOk="0">
                    <a:moveTo>
                      <a:pt x="0" y="66215"/>
                    </a:moveTo>
                    <a:lnTo>
                      <a:pt x="61091" y="0"/>
                    </a:lnTo>
                    <a:lnTo>
                      <a:pt x="62274" y="68974"/>
                    </a:lnTo>
                    <a:lnTo>
                      <a:pt x="3547" y="6069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531" name="Google Shape;3531;p50"/>
              <p:cNvSpPr/>
              <p:nvPr/>
            </p:nvSpPr>
            <p:spPr>
              <a:xfrm>
                <a:off x="2325550" y="33993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50"/>
              <p:cNvSpPr/>
              <p:nvPr/>
            </p:nvSpPr>
            <p:spPr>
              <a:xfrm>
                <a:off x="901725" y="49118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3" name="Google Shape;3533;p50"/>
            <p:cNvGrpSpPr/>
            <p:nvPr/>
          </p:nvGrpSpPr>
          <p:grpSpPr>
            <a:xfrm>
              <a:off x="896850" y="3399375"/>
              <a:ext cx="1645000" cy="1823650"/>
              <a:chOff x="896850" y="3399375"/>
              <a:chExt cx="1645000" cy="1823650"/>
            </a:xfrm>
          </p:grpSpPr>
          <p:sp>
            <p:nvSpPr>
              <p:cNvPr id="3534" name="Google Shape;3534;p50"/>
              <p:cNvSpPr/>
              <p:nvPr/>
            </p:nvSpPr>
            <p:spPr>
              <a:xfrm>
                <a:off x="896850" y="3498675"/>
                <a:ext cx="1556850" cy="1724350"/>
              </a:xfrm>
              <a:custGeom>
                <a:avLst/>
                <a:gdLst/>
                <a:ahLst/>
                <a:cxnLst/>
                <a:rect l="l" t="t" r="r" b="b"/>
                <a:pathLst>
                  <a:path w="62274" h="68974" extrusionOk="0">
                    <a:moveTo>
                      <a:pt x="0" y="66215"/>
                    </a:moveTo>
                    <a:lnTo>
                      <a:pt x="61091" y="0"/>
                    </a:lnTo>
                    <a:lnTo>
                      <a:pt x="62274" y="68974"/>
                    </a:lnTo>
                    <a:lnTo>
                      <a:pt x="3547" y="6069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535" name="Google Shape;3535;p50"/>
              <p:cNvSpPr/>
              <p:nvPr/>
            </p:nvSpPr>
            <p:spPr>
              <a:xfrm>
                <a:off x="2325550" y="33993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50"/>
              <p:cNvSpPr/>
              <p:nvPr/>
            </p:nvSpPr>
            <p:spPr>
              <a:xfrm>
                <a:off x="901725" y="49118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37" name="Google Shape;3537;p50"/>
          <p:cNvGrpSpPr/>
          <p:nvPr/>
        </p:nvGrpSpPr>
        <p:grpSpPr>
          <a:xfrm>
            <a:off x="5556550" y="-213566"/>
            <a:ext cx="3901750" cy="2137666"/>
            <a:chOff x="5103300" y="-193866"/>
            <a:chExt cx="3901750" cy="2137666"/>
          </a:xfrm>
        </p:grpSpPr>
        <p:grpSp>
          <p:nvGrpSpPr>
            <p:cNvPr id="3538" name="Google Shape;3538;p50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3539" name="Google Shape;3539;p50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3540" name="Google Shape;3540;p50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3541" name="Google Shape;3541;p50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3542" name="Google Shape;3542;p50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3543" name="Google Shape;3543;p50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</p:grpSp>
          <p:sp>
            <p:nvSpPr>
              <p:cNvPr id="3544" name="Google Shape;3544;p50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50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50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50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50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50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50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50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50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50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</p:grpSp>
        <p:grpSp>
          <p:nvGrpSpPr>
            <p:cNvPr id="3554" name="Google Shape;3554;p50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3555" name="Google Shape;3555;p50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3556" name="Google Shape;3556;p50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557" name="Google Shape;3557;p50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558" name="Google Shape;3558;p50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559" name="Google Shape;3559;p50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560" name="Google Shape;3560;p50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50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50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50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50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50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50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50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50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50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570" name="Google Shape;3570;p50"/>
          <p:cNvGrpSpPr/>
          <p:nvPr/>
        </p:nvGrpSpPr>
        <p:grpSpPr>
          <a:xfrm rot="-7584212">
            <a:off x="-278463" y="2818818"/>
            <a:ext cx="2295397" cy="2846239"/>
            <a:chOff x="6065825" y="2251050"/>
            <a:chExt cx="2295275" cy="2846088"/>
          </a:xfrm>
        </p:grpSpPr>
        <p:grpSp>
          <p:nvGrpSpPr>
            <p:cNvPr id="3571" name="Google Shape;3571;p50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3572" name="Google Shape;3572;p50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573" name="Google Shape;3573;p50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574" name="Google Shape;3574;p50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50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50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50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50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50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50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50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50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50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50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50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6" name="Google Shape;3586;p50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3587" name="Google Shape;3587;p50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588" name="Google Shape;3588;p50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589" name="Google Shape;3589;p50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50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50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50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50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50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50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50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50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50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50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50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2" name="Google Shape;3602;p51"/>
          <p:cNvGrpSpPr/>
          <p:nvPr/>
        </p:nvGrpSpPr>
        <p:grpSpPr>
          <a:xfrm rot="-2165509">
            <a:off x="-321705" y="4301962"/>
            <a:ext cx="1152412" cy="874066"/>
            <a:chOff x="7425025" y="-24687"/>
            <a:chExt cx="1152375" cy="874038"/>
          </a:xfrm>
        </p:grpSpPr>
        <p:grpSp>
          <p:nvGrpSpPr>
            <p:cNvPr id="3603" name="Google Shape;3603;p51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3604" name="Google Shape;3604;p51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605" name="Google Shape;3605;p51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51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51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51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9" name="Google Shape;3609;p51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3610" name="Google Shape;3610;p51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11" name="Google Shape;3611;p51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51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51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51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15" name="Google Shape;3615;p51"/>
          <p:cNvGrpSpPr/>
          <p:nvPr/>
        </p:nvGrpSpPr>
        <p:grpSpPr>
          <a:xfrm rot="-4429340">
            <a:off x="7129830" y="-129804"/>
            <a:ext cx="1253683" cy="1914211"/>
            <a:chOff x="2083125" y="752613"/>
            <a:chExt cx="1019250" cy="1556263"/>
          </a:xfrm>
        </p:grpSpPr>
        <p:grpSp>
          <p:nvGrpSpPr>
            <p:cNvPr id="3616" name="Google Shape;3616;p51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3617" name="Google Shape;3617;p51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618" name="Google Shape;3618;p51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51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51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51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51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51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51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5" name="Google Shape;3625;p51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3626" name="Google Shape;3626;p51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27" name="Google Shape;3627;p51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51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51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51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51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51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51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34" name="Google Shape;3634;p51"/>
          <p:cNvGrpSpPr/>
          <p:nvPr/>
        </p:nvGrpSpPr>
        <p:grpSpPr>
          <a:xfrm rot="8099666" flipH="1">
            <a:off x="-114795" y="470863"/>
            <a:ext cx="1110838" cy="790170"/>
            <a:chOff x="3536500" y="69738"/>
            <a:chExt cx="1525650" cy="1085238"/>
          </a:xfrm>
        </p:grpSpPr>
        <p:grpSp>
          <p:nvGrpSpPr>
            <p:cNvPr id="3635" name="Google Shape;3635;p51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3636" name="Google Shape;3636;p51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637" name="Google Shape;3637;p51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638" name="Google Shape;3638;p51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51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51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51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51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51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51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3645" name="Google Shape;3645;p51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46" name="Google Shape;3646;p51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47" name="Google Shape;3647;p51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51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51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51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51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51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53" name="Google Shape;3653;p51"/>
          <p:cNvGrpSpPr/>
          <p:nvPr/>
        </p:nvGrpSpPr>
        <p:grpSpPr>
          <a:xfrm rot="852224" flipH="1">
            <a:off x="7602195" y="3457834"/>
            <a:ext cx="1483424" cy="1405392"/>
            <a:chOff x="-187100" y="291025"/>
            <a:chExt cx="1882050" cy="1783050"/>
          </a:xfrm>
        </p:grpSpPr>
        <p:grpSp>
          <p:nvGrpSpPr>
            <p:cNvPr id="3654" name="Google Shape;3654;p51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655" name="Google Shape;3655;p51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656" name="Google Shape;3656;p51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51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51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51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51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51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2" name="Google Shape;3662;p51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663" name="Google Shape;3663;p51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64" name="Google Shape;3664;p51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51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51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51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51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51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70" name="Google Shape;3670;p51"/>
          <p:cNvGrpSpPr/>
          <p:nvPr/>
        </p:nvGrpSpPr>
        <p:grpSpPr>
          <a:xfrm>
            <a:off x="359625" y="3034388"/>
            <a:ext cx="162000" cy="162013"/>
            <a:chOff x="5424775" y="4064488"/>
            <a:chExt cx="162000" cy="162013"/>
          </a:xfrm>
        </p:grpSpPr>
        <p:sp>
          <p:nvSpPr>
            <p:cNvPr id="3671" name="Google Shape;3671;p51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1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3" name="Google Shape;3673;p51"/>
          <p:cNvGrpSpPr/>
          <p:nvPr/>
        </p:nvGrpSpPr>
        <p:grpSpPr>
          <a:xfrm>
            <a:off x="5680475" y="107938"/>
            <a:ext cx="162000" cy="162013"/>
            <a:chOff x="5424775" y="4064488"/>
            <a:chExt cx="162000" cy="162013"/>
          </a:xfrm>
        </p:grpSpPr>
        <p:sp>
          <p:nvSpPr>
            <p:cNvPr id="3674" name="Google Shape;3674;p51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1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7" name="Google Shape;3677;p52"/>
          <p:cNvGrpSpPr/>
          <p:nvPr/>
        </p:nvGrpSpPr>
        <p:grpSpPr>
          <a:xfrm flipH="1">
            <a:off x="387699" y="2790450"/>
            <a:ext cx="216300" cy="216300"/>
            <a:chOff x="8246800" y="2151200"/>
            <a:chExt cx="216300" cy="216300"/>
          </a:xfrm>
        </p:grpSpPr>
        <p:sp>
          <p:nvSpPr>
            <p:cNvPr id="3678" name="Google Shape;3678;p52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2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0" name="Google Shape;3680;p52"/>
          <p:cNvGrpSpPr/>
          <p:nvPr/>
        </p:nvGrpSpPr>
        <p:grpSpPr>
          <a:xfrm rot="5975678" flipH="1">
            <a:off x="3913044" y="-989399"/>
            <a:ext cx="636139" cy="2821905"/>
            <a:chOff x="7217125" y="3042925"/>
            <a:chExt cx="477825" cy="2119625"/>
          </a:xfrm>
        </p:grpSpPr>
        <p:grpSp>
          <p:nvGrpSpPr>
            <p:cNvPr id="3681" name="Google Shape;3681;p52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682" name="Google Shape;3682;p52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683" name="Google Shape;3683;p52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52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52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6" name="Google Shape;3686;p52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687" name="Google Shape;3687;p52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88" name="Google Shape;3688;p52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52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52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1" name="Google Shape;3691;p52"/>
          <p:cNvGrpSpPr/>
          <p:nvPr/>
        </p:nvGrpSpPr>
        <p:grpSpPr>
          <a:xfrm>
            <a:off x="8552250" y="2535475"/>
            <a:ext cx="216300" cy="216300"/>
            <a:chOff x="8246800" y="2151200"/>
            <a:chExt cx="216300" cy="216300"/>
          </a:xfrm>
        </p:grpSpPr>
        <p:sp>
          <p:nvSpPr>
            <p:cNvPr id="3692" name="Google Shape;3692;p52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2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4" name="Google Shape;3694;p52"/>
          <p:cNvGrpSpPr/>
          <p:nvPr/>
        </p:nvGrpSpPr>
        <p:grpSpPr>
          <a:xfrm>
            <a:off x="-248550" y="59600"/>
            <a:ext cx="1882050" cy="1783050"/>
            <a:chOff x="-187100" y="291025"/>
            <a:chExt cx="1882050" cy="1783050"/>
          </a:xfrm>
        </p:grpSpPr>
        <p:grpSp>
          <p:nvGrpSpPr>
            <p:cNvPr id="3695" name="Google Shape;3695;p52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696" name="Google Shape;3696;p52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697" name="Google Shape;3697;p52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52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2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2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2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2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3" name="Google Shape;3703;p52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704" name="Google Shape;3704;p52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05" name="Google Shape;3705;p52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2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2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2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2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2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11" name="Google Shape;3711;p52"/>
          <p:cNvGrpSpPr/>
          <p:nvPr/>
        </p:nvGrpSpPr>
        <p:grpSpPr>
          <a:xfrm rot="1908168">
            <a:off x="7044815" y="480577"/>
            <a:ext cx="1882023" cy="1963463"/>
            <a:chOff x="7044213" y="-108050"/>
            <a:chExt cx="2031588" cy="2119500"/>
          </a:xfrm>
        </p:grpSpPr>
        <p:sp>
          <p:nvSpPr>
            <p:cNvPr id="3712" name="Google Shape;3712;p52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2"/>
            <p:cNvSpPr/>
            <p:nvPr/>
          </p:nvSpPr>
          <p:spPr>
            <a:xfrm rot="10800000">
              <a:off x="7132375" y="-69550"/>
              <a:ext cx="1912825" cy="1981700"/>
            </a:xfrm>
            <a:custGeom>
              <a:avLst/>
              <a:gdLst/>
              <a:ahLst/>
              <a:cxnLst/>
              <a:rect l="l" t="t" r="r" b="b"/>
              <a:pathLst>
                <a:path w="76513" h="79268" extrusionOk="0">
                  <a:moveTo>
                    <a:pt x="0" y="79268"/>
                  </a:moveTo>
                  <a:lnTo>
                    <a:pt x="75330" y="0"/>
                  </a:lnTo>
                  <a:lnTo>
                    <a:pt x="76513" y="68974"/>
                  </a:lnTo>
                  <a:lnTo>
                    <a:pt x="17786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</p:sp>
        <p:sp>
          <p:nvSpPr>
            <p:cNvPr id="3714" name="Google Shape;3714;p52"/>
            <p:cNvSpPr/>
            <p:nvPr/>
          </p:nvSpPr>
          <p:spPr>
            <a:xfrm rot="10800000">
              <a:off x="7044213" y="17951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2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2"/>
            <p:cNvSpPr/>
            <p:nvPr/>
          </p:nvSpPr>
          <p:spPr>
            <a:xfrm rot="10800000">
              <a:off x="7132375" y="-108050"/>
              <a:ext cx="1943425" cy="2020200"/>
            </a:xfrm>
            <a:custGeom>
              <a:avLst/>
              <a:gdLst/>
              <a:ahLst/>
              <a:cxnLst/>
              <a:rect l="l" t="t" r="r" b="b"/>
              <a:pathLst>
                <a:path w="77737" h="80808" extrusionOk="0">
                  <a:moveTo>
                    <a:pt x="0" y="80808"/>
                  </a:moveTo>
                  <a:lnTo>
                    <a:pt x="76554" y="0"/>
                  </a:lnTo>
                  <a:lnTo>
                    <a:pt x="77737" y="68974"/>
                  </a:lnTo>
                  <a:lnTo>
                    <a:pt x="19010" y="60697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17" name="Google Shape;3717;p52"/>
            <p:cNvSpPr/>
            <p:nvPr/>
          </p:nvSpPr>
          <p:spPr>
            <a:xfrm rot="10800000">
              <a:off x="7044213" y="1003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2"/>
            <p:cNvSpPr/>
            <p:nvPr/>
          </p:nvSpPr>
          <p:spPr>
            <a:xfrm rot="10800000">
              <a:off x="8468038" y="28265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9" name="Google Shape;3719;p52"/>
          <p:cNvGrpSpPr/>
          <p:nvPr/>
        </p:nvGrpSpPr>
        <p:grpSpPr>
          <a:xfrm rot="-3462987">
            <a:off x="7981343" y="3512210"/>
            <a:ext cx="477816" cy="2119587"/>
            <a:chOff x="7217125" y="3042925"/>
            <a:chExt cx="477825" cy="2119625"/>
          </a:xfrm>
        </p:grpSpPr>
        <p:grpSp>
          <p:nvGrpSpPr>
            <p:cNvPr id="3720" name="Google Shape;3720;p52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721" name="Google Shape;3721;p52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722" name="Google Shape;3722;p52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2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2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5" name="Google Shape;3725;p52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726" name="Google Shape;3726;p52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27" name="Google Shape;3727;p52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2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2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30" name="Google Shape;3730;p52"/>
          <p:cNvGrpSpPr/>
          <p:nvPr/>
        </p:nvGrpSpPr>
        <p:grpSpPr>
          <a:xfrm rot="-3730453">
            <a:off x="903170" y="4060121"/>
            <a:ext cx="2295350" cy="2846181"/>
            <a:chOff x="6065825" y="2251050"/>
            <a:chExt cx="2295275" cy="2846088"/>
          </a:xfrm>
        </p:grpSpPr>
        <p:grpSp>
          <p:nvGrpSpPr>
            <p:cNvPr id="3731" name="Google Shape;3731;p52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3732" name="Google Shape;3732;p52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733" name="Google Shape;3733;p52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734" name="Google Shape;3734;p52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2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2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2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2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2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2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2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2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2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2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2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6" name="Google Shape;3746;p52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3747" name="Google Shape;3747;p52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48" name="Google Shape;3748;p52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49" name="Google Shape;3749;p52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2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2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2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2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2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2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2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2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2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2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2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7802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76" name="Google Shape;376;p6"/>
          <p:cNvGrpSpPr/>
          <p:nvPr/>
        </p:nvGrpSpPr>
        <p:grpSpPr>
          <a:xfrm>
            <a:off x="8700050" y="378638"/>
            <a:ext cx="162000" cy="162013"/>
            <a:chOff x="5424775" y="4064488"/>
            <a:chExt cx="162000" cy="162013"/>
          </a:xfrm>
        </p:grpSpPr>
        <p:sp>
          <p:nvSpPr>
            <p:cNvPr id="377" name="Google Shape;377;p6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6"/>
          <p:cNvGrpSpPr/>
          <p:nvPr/>
        </p:nvGrpSpPr>
        <p:grpSpPr>
          <a:xfrm rot="4023794">
            <a:off x="-533952" y="4134993"/>
            <a:ext cx="1152331" cy="874004"/>
            <a:chOff x="7425025" y="-24687"/>
            <a:chExt cx="1152375" cy="874038"/>
          </a:xfrm>
        </p:grpSpPr>
        <p:grpSp>
          <p:nvGrpSpPr>
            <p:cNvPr id="380" name="Google Shape;380;p6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381" name="Google Shape;381;p6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82" name="Google Shape;382;p6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" name="Google Shape;386;p6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387" name="Google Shape;387;p6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8" name="Google Shape;388;p6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2" name="Google Shape;392;p6"/>
          <p:cNvGrpSpPr/>
          <p:nvPr/>
        </p:nvGrpSpPr>
        <p:grpSpPr>
          <a:xfrm rot="4804002">
            <a:off x="-133154" y="28888"/>
            <a:ext cx="1525636" cy="1085227"/>
            <a:chOff x="3536500" y="69738"/>
            <a:chExt cx="1525650" cy="1085238"/>
          </a:xfrm>
        </p:grpSpPr>
        <p:grpSp>
          <p:nvGrpSpPr>
            <p:cNvPr id="393" name="Google Shape;393;p6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394" name="Google Shape;394;p6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95" name="Google Shape;395;p6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96" name="Google Shape;396;p6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6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403" name="Google Shape;403;p6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04" name="Google Shape;404;p6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05" name="Google Shape;405;p6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1" name="Google Shape;411;p6"/>
          <p:cNvGrpSpPr/>
          <p:nvPr/>
        </p:nvGrpSpPr>
        <p:grpSpPr>
          <a:xfrm rot="-5400000">
            <a:off x="8001013" y="3777434"/>
            <a:ext cx="477825" cy="2119625"/>
            <a:chOff x="7217125" y="3042925"/>
            <a:chExt cx="477825" cy="2119625"/>
          </a:xfrm>
        </p:grpSpPr>
        <p:grpSp>
          <p:nvGrpSpPr>
            <p:cNvPr id="412" name="Google Shape;412;p6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414" name="Google Shape;414;p6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6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418" name="Google Shape;418;p6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19" name="Google Shape;419;p6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53"/>
          <p:cNvGrpSpPr/>
          <p:nvPr/>
        </p:nvGrpSpPr>
        <p:grpSpPr>
          <a:xfrm flipH="1">
            <a:off x="4407975" y="4572000"/>
            <a:ext cx="216300" cy="216300"/>
            <a:chOff x="113450" y="3828000"/>
            <a:chExt cx="216300" cy="216300"/>
          </a:xfrm>
        </p:grpSpPr>
        <p:sp>
          <p:nvSpPr>
            <p:cNvPr id="3763" name="Google Shape;3763;p53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3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5" name="Google Shape;3765;p53"/>
          <p:cNvGrpSpPr/>
          <p:nvPr/>
        </p:nvGrpSpPr>
        <p:grpSpPr>
          <a:xfrm rot="5400000" flipH="1">
            <a:off x="610625" y="3407525"/>
            <a:ext cx="477825" cy="2119625"/>
            <a:chOff x="7217125" y="3042925"/>
            <a:chExt cx="477825" cy="2119625"/>
          </a:xfrm>
        </p:grpSpPr>
        <p:grpSp>
          <p:nvGrpSpPr>
            <p:cNvPr id="3766" name="Google Shape;3766;p53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767" name="Google Shape;3767;p53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768" name="Google Shape;3768;p53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3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3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1" name="Google Shape;3771;p53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772" name="Google Shape;3772;p53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73" name="Google Shape;3773;p53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3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3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76" name="Google Shape;3776;p53"/>
          <p:cNvGrpSpPr/>
          <p:nvPr/>
        </p:nvGrpSpPr>
        <p:grpSpPr>
          <a:xfrm flipH="1">
            <a:off x="6113285" y="-384978"/>
            <a:ext cx="2853350" cy="1563276"/>
            <a:chOff x="5103300" y="-193866"/>
            <a:chExt cx="3901750" cy="2137666"/>
          </a:xfrm>
        </p:grpSpPr>
        <p:grpSp>
          <p:nvGrpSpPr>
            <p:cNvPr id="3777" name="Google Shape;3777;p53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3778" name="Google Shape;3778;p53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3779" name="Google Shape;3779;p53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3780" name="Google Shape;3780;p53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3781" name="Google Shape;3781;p53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3782" name="Google Shape;3782;p53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</p:grpSp>
          <p:sp>
            <p:nvSpPr>
              <p:cNvPr id="3783" name="Google Shape;3783;p53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3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3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3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3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3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3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3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3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3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</p:grpSp>
        <p:grpSp>
          <p:nvGrpSpPr>
            <p:cNvPr id="3793" name="Google Shape;3793;p53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3794" name="Google Shape;3794;p53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3795" name="Google Shape;3795;p53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796" name="Google Shape;3796;p53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797" name="Google Shape;3797;p53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798" name="Google Shape;3798;p53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799" name="Google Shape;3799;p53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53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53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53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53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53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53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53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53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53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809" name="Google Shape;3809;p53"/>
          <p:cNvGrpSpPr/>
          <p:nvPr/>
        </p:nvGrpSpPr>
        <p:grpSpPr>
          <a:xfrm>
            <a:off x="6747550" y="2968088"/>
            <a:ext cx="2295275" cy="2846088"/>
            <a:chOff x="6065825" y="2251050"/>
            <a:chExt cx="2295275" cy="2846088"/>
          </a:xfrm>
        </p:grpSpPr>
        <p:grpSp>
          <p:nvGrpSpPr>
            <p:cNvPr id="3810" name="Google Shape;3810;p53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3811" name="Google Shape;3811;p53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812" name="Google Shape;3812;p53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813" name="Google Shape;3813;p53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53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53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53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53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53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53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53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53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53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53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53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5" name="Google Shape;3825;p53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3826" name="Google Shape;3826;p53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27" name="Google Shape;3827;p53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28" name="Google Shape;3828;p53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53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53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53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53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53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53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53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53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53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53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53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40" name="Google Shape;3840;p53"/>
          <p:cNvGrpSpPr/>
          <p:nvPr/>
        </p:nvGrpSpPr>
        <p:grpSpPr>
          <a:xfrm flipH="1">
            <a:off x="239975" y="216775"/>
            <a:ext cx="216300" cy="216300"/>
            <a:chOff x="113450" y="3828000"/>
            <a:chExt cx="216300" cy="216300"/>
          </a:xfrm>
        </p:grpSpPr>
        <p:sp>
          <p:nvSpPr>
            <p:cNvPr id="3841" name="Google Shape;3841;p53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3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4" name="Google Shape;3844;p54"/>
          <p:cNvGrpSpPr/>
          <p:nvPr/>
        </p:nvGrpSpPr>
        <p:grpSpPr>
          <a:xfrm rot="-4017158">
            <a:off x="-1237977" y="-131735"/>
            <a:ext cx="1882088" cy="1783086"/>
            <a:chOff x="-187100" y="291025"/>
            <a:chExt cx="1882050" cy="1783050"/>
          </a:xfrm>
        </p:grpSpPr>
        <p:grpSp>
          <p:nvGrpSpPr>
            <p:cNvPr id="3845" name="Google Shape;3845;p54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846" name="Google Shape;3846;p54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847" name="Google Shape;3847;p54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54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54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54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54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54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3" name="Google Shape;3853;p54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3854" name="Google Shape;3854;p54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55" name="Google Shape;3855;p54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54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54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54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54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54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61" name="Google Shape;3861;p54"/>
          <p:cNvGrpSpPr/>
          <p:nvPr/>
        </p:nvGrpSpPr>
        <p:grpSpPr>
          <a:xfrm rot="-5845410">
            <a:off x="7981317" y="3664604"/>
            <a:ext cx="477816" cy="2119586"/>
            <a:chOff x="7217125" y="3042925"/>
            <a:chExt cx="477825" cy="2119625"/>
          </a:xfrm>
        </p:grpSpPr>
        <p:grpSp>
          <p:nvGrpSpPr>
            <p:cNvPr id="3862" name="Google Shape;3862;p54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863" name="Google Shape;3863;p54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3864" name="Google Shape;3864;p54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54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54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7" name="Google Shape;3867;p54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3868" name="Google Shape;3868;p54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69" name="Google Shape;3869;p54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54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54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72" name="Google Shape;3872;p54"/>
          <p:cNvGrpSpPr/>
          <p:nvPr/>
        </p:nvGrpSpPr>
        <p:grpSpPr>
          <a:xfrm rot="7440570">
            <a:off x="-885407" y="3920981"/>
            <a:ext cx="2295151" cy="2845933"/>
            <a:chOff x="6065825" y="2251050"/>
            <a:chExt cx="2295275" cy="2846088"/>
          </a:xfrm>
        </p:grpSpPr>
        <p:grpSp>
          <p:nvGrpSpPr>
            <p:cNvPr id="3873" name="Google Shape;3873;p54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3874" name="Google Shape;3874;p54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875" name="Google Shape;3875;p54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876" name="Google Shape;3876;p54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54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54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54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54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54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54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54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54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54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54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54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8" name="Google Shape;3888;p54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3889" name="Google Shape;3889;p54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90" name="Google Shape;3890;p54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91" name="Google Shape;3891;p54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54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54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54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54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54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54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54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54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54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54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54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03" name="Google Shape;3903;p54"/>
          <p:cNvGrpSpPr/>
          <p:nvPr/>
        </p:nvGrpSpPr>
        <p:grpSpPr>
          <a:xfrm rot="9640606">
            <a:off x="7843152" y="-169115"/>
            <a:ext cx="1253667" cy="1914186"/>
            <a:chOff x="2083125" y="752613"/>
            <a:chExt cx="1019250" cy="1556263"/>
          </a:xfrm>
        </p:grpSpPr>
        <p:grpSp>
          <p:nvGrpSpPr>
            <p:cNvPr id="3904" name="Google Shape;3904;p54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3905" name="Google Shape;3905;p54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3906" name="Google Shape;3906;p54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54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54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54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54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54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54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3" name="Google Shape;3913;p54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3914" name="Google Shape;3914;p54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915" name="Google Shape;3915;p54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54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54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54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54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54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54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p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24" name="Google Shape;3924;p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25" name="Google Shape;3925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">
    <p:spTree>
      <p:nvGrpSpPr>
        <p:cNvPr id="1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p5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28" name="Google Shape;3928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_ONLY_1"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1" name="Google Shape;3931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"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4" name="Google Shape;3934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35" name="Google Shape;3935;p5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36" name="Google Shape;3936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9" name="Google Shape;3939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40" name="Google Shape;3940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BLANK_1_1_1_1"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60"/>
          <p:cNvSpPr txBox="1">
            <a:spLocks noGrp="1"/>
          </p:cNvSpPr>
          <p:nvPr>
            <p:ph type="title"/>
          </p:nvPr>
        </p:nvSpPr>
        <p:spPr>
          <a:xfrm>
            <a:off x="1716953" y="1650750"/>
            <a:ext cx="2451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43" name="Google Shape;3943;p60"/>
          <p:cNvSpPr txBox="1">
            <a:spLocks noGrp="1"/>
          </p:cNvSpPr>
          <p:nvPr>
            <p:ph type="subTitle" idx="1"/>
          </p:nvPr>
        </p:nvSpPr>
        <p:spPr>
          <a:xfrm>
            <a:off x="1716953" y="1975344"/>
            <a:ext cx="2451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4" name="Google Shape;3944;p60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5" name="Google Shape;3945;p60"/>
          <p:cNvSpPr txBox="1">
            <a:spLocks noGrp="1"/>
          </p:cNvSpPr>
          <p:nvPr>
            <p:ph type="title" idx="3"/>
          </p:nvPr>
        </p:nvSpPr>
        <p:spPr>
          <a:xfrm>
            <a:off x="1716953" y="3155705"/>
            <a:ext cx="2451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46" name="Google Shape;3946;p60"/>
          <p:cNvSpPr txBox="1">
            <a:spLocks noGrp="1"/>
          </p:cNvSpPr>
          <p:nvPr>
            <p:ph type="subTitle" idx="4"/>
          </p:nvPr>
        </p:nvSpPr>
        <p:spPr>
          <a:xfrm>
            <a:off x="1716953" y="3480298"/>
            <a:ext cx="2451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7" name="Google Shape;3947;p60"/>
          <p:cNvSpPr txBox="1">
            <a:spLocks noGrp="1"/>
          </p:cNvSpPr>
          <p:nvPr>
            <p:ph type="title" idx="5"/>
          </p:nvPr>
        </p:nvSpPr>
        <p:spPr>
          <a:xfrm>
            <a:off x="5755553" y="1650750"/>
            <a:ext cx="2451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48" name="Google Shape;3948;p60"/>
          <p:cNvSpPr txBox="1">
            <a:spLocks noGrp="1"/>
          </p:cNvSpPr>
          <p:nvPr>
            <p:ph type="subTitle" idx="6"/>
          </p:nvPr>
        </p:nvSpPr>
        <p:spPr>
          <a:xfrm>
            <a:off x="5755553" y="1975344"/>
            <a:ext cx="2451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9" name="Google Shape;3949;p60"/>
          <p:cNvSpPr txBox="1">
            <a:spLocks noGrp="1"/>
          </p:cNvSpPr>
          <p:nvPr>
            <p:ph type="title" idx="7"/>
          </p:nvPr>
        </p:nvSpPr>
        <p:spPr>
          <a:xfrm>
            <a:off x="5755553" y="3155705"/>
            <a:ext cx="2451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50" name="Google Shape;3950;p60"/>
          <p:cNvSpPr txBox="1">
            <a:spLocks noGrp="1"/>
          </p:cNvSpPr>
          <p:nvPr>
            <p:ph type="subTitle" idx="8"/>
          </p:nvPr>
        </p:nvSpPr>
        <p:spPr>
          <a:xfrm>
            <a:off x="5755553" y="3480298"/>
            <a:ext cx="2451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51" name="Google Shape;3951;p60"/>
          <p:cNvGrpSpPr/>
          <p:nvPr/>
        </p:nvGrpSpPr>
        <p:grpSpPr>
          <a:xfrm flipH="1">
            <a:off x="-1424225" y="4602610"/>
            <a:ext cx="11901687" cy="1362260"/>
            <a:chOff x="0" y="4694675"/>
            <a:chExt cx="10045313" cy="1149780"/>
          </a:xfrm>
        </p:grpSpPr>
        <p:sp>
          <p:nvSpPr>
            <p:cNvPr id="3952" name="Google Shape;3952;p60"/>
            <p:cNvSpPr/>
            <p:nvPr/>
          </p:nvSpPr>
          <p:spPr>
            <a:xfrm>
              <a:off x="186" y="4703455"/>
              <a:ext cx="10045127" cy="1141000"/>
            </a:xfrm>
            <a:custGeom>
              <a:avLst/>
              <a:gdLst/>
              <a:ahLst/>
              <a:cxnLst/>
              <a:rect l="l" t="t" r="r" b="b"/>
              <a:pathLst>
                <a:path w="177782" h="45640" extrusionOk="0">
                  <a:moveTo>
                    <a:pt x="173003" y="9797"/>
                  </a:moveTo>
                  <a:lnTo>
                    <a:pt x="159622" y="6213"/>
                  </a:lnTo>
                  <a:lnTo>
                    <a:pt x="112309" y="478"/>
                  </a:lnTo>
                  <a:lnTo>
                    <a:pt x="83395" y="0"/>
                  </a:lnTo>
                  <a:lnTo>
                    <a:pt x="62845" y="1673"/>
                  </a:lnTo>
                  <a:lnTo>
                    <a:pt x="6930" y="10992"/>
                  </a:lnTo>
                  <a:lnTo>
                    <a:pt x="0" y="11948"/>
                  </a:lnTo>
                  <a:lnTo>
                    <a:pt x="478" y="45640"/>
                  </a:lnTo>
                  <a:lnTo>
                    <a:pt x="177782" y="4325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53" name="Google Shape;3953;p60"/>
            <p:cNvSpPr/>
            <p:nvPr/>
          </p:nvSpPr>
          <p:spPr>
            <a:xfrm>
              <a:off x="0" y="4694675"/>
              <a:ext cx="9189647" cy="303050"/>
            </a:xfrm>
            <a:custGeom>
              <a:avLst/>
              <a:gdLst/>
              <a:ahLst/>
              <a:cxnLst/>
              <a:rect l="l" t="t" r="r" b="b"/>
              <a:pathLst>
                <a:path w="162937" h="12122" extrusionOk="0">
                  <a:moveTo>
                    <a:pt x="162937" y="7244"/>
                  </a:moveTo>
                  <a:cubicBezTo>
                    <a:pt x="150830" y="6049"/>
                    <a:pt x="115983" y="-522"/>
                    <a:pt x="90295" y="75"/>
                  </a:cubicBezTo>
                  <a:cubicBezTo>
                    <a:pt x="64607" y="672"/>
                    <a:pt x="23547" y="8837"/>
                    <a:pt x="8811" y="10828"/>
                  </a:cubicBezTo>
                  <a:cubicBezTo>
                    <a:pt x="-5924" y="12819"/>
                    <a:pt x="3037" y="11824"/>
                    <a:pt x="1882" y="120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954" name="Google Shape;3954;p60"/>
          <p:cNvSpPr/>
          <p:nvPr/>
        </p:nvSpPr>
        <p:spPr>
          <a:xfrm flipH="1">
            <a:off x="7015174" y="183900"/>
            <a:ext cx="802292" cy="347401"/>
          </a:xfrm>
          <a:custGeom>
            <a:avLst/>
            <a:gdLst/>
            <a:ahLst/>
            <a:cxnLst/>
            <a:rect l="l" t="t" r="r" b="b"/>
            <a:pathLst>
              <a:path w="16025" h="6939" extrusionOk="0">
                <a:moveTo>
                  <a:pt x="5791" y="1"/>
                </a:moveTo>
                <a:cubicBezTo>
                  <a:pt x="5734" y="1"/>
                  <a:pt x="5676" y="7"/>
                  <a:pt x="5620" y="13"/>
                </a:cubicBezTo>
                <a:cubicBezTo>
                  <a:pt x="5335" y="58"/>
                  <a:pt x="5091" y="212"/>
                  <a:pt x="4904" y="422"/>
                </a:cubicBezTo>
                <a:cubicBezTo>
                  <a:pt x="4831" y="507"/>
                  <a:pt x="4836" y="638"/>
                  <a:pt x="4921" y="711"/>
                </a:cubicBezTo>
                <a:cubicBezTo>
                  <a:pt x="4960" y="745"/>
                  <a:pt x="5008" y="761"/>
                  <a:pt x="5056" y="761"/>
                </a:cubicBezTo>
                <a:cubicBezTo>
                  <a:pt x="5113" y="761"/>
                  <a:pt x="5169" y="738"/>
                  <a:pt x="5206" y="695"/>
                </a:cubicBezTo>
                <a:cubicBezTo>
                  <a:pt x="5240" y="661"/>
                  <a:pt x="5267" y="627"/>
                  <a:pt x="5301" y="598"/>
                </a:cubicBezTo>
                <a:cubicBezTo>
                  <a:pt x="5348" y="558"/>
                  <a:pt x="5398" y="519"/>
                  <a:pt x="5455" y="490"/>
                </a:cubicBezTo>
                <a:cubicBezTo>
                  <a:pt x="5513" y="462"/>
                  <a:pt x="5569" y="444"/>
                  <a:pt x="5626" y="428"/>
                </a:cubicBezTo>
                <a:cubicBezTo>
                  <a:pt x="5689" y="417"/>
                  <a:pt x="5757" y="417"/>
                  <a:pt x="5825" y="417"/>
                </a:cubicBezTo>
                <a:cubicBezTo>
                  <a:pt x="5909" y="422"/>
                  <a:pt x="5995" y="438"/>
                  <a:pt x="6074" y="467"/>
                </a:cubicBezTo>
                <a:cubicBezTo>
                  <a:pt x="6188" y="507"/>
                  <a:pt x="6297" y="564"/>
                  <a:pt x="6405" y="627"/>
                </a:cubicBezTo>
                <a:cubicBezTo>
                  <a:pt x="6529" y="717"/>
                  <a:pt x="6643" y="819"/>
                  <a:pt x="6745" y="933"/>
                </a:cubicBezTo>
                <a:cubicBezTo>
                  <a:pt x="6835" y="1036"/>
                  <a:pt x="6916" y="1149"/>
                  <a:pt x="6979" y="1274"/>
                </a:cubicBezTo>
                <a:cubicBezTo>
                  <a:pt x="6995" y="1309"/>
                  <a:pt x="7006" y="1337"/>
                  <a:pt x="7024" y="1371"/>
                </a:cubicBezTo>
                <a:cubicBezTo>
                  <a:pt x="7061" y="1473"/>
                  <a:pt x="7151" y="1528"/>
                  <a:pt x="7244" y="1528"/>
                </a:cubicBezTo>
                <a:cubicBezTo>
                  <a:pt x="7307" y="1528"/>
                  <a:pt x="7371" y="1503"/>
                  <a:pt x="7422" y="1450"/>
                </a:cubicBezTo>
                <a:cubicBezTo>
                  <a:pt x="7501" y="1364"/>
                  <a:pt x="7580" y="1280"/>
                  <a:pt x="7666" y="1201"/>
                </a:cubicBezTo>
                <a:cubicBezTo>
                  <a:pt x="7785" y="1098"/>
                  <a:pt x="7910" y="1013"/>
                  <a:pt x="8052" y="939"/>
                </a:cubicBezTo>
                <a:cubicBezTo>
                  <a:pt x="8177" y="882"/>
                  <a:pt x="8301" y="837"/>
                  <a:pt x="8438" y="803"/>
                </a:cubicBezTo>
                <a:cubicBezTo>
                  <a:pt x="8549" y="780"/>
                  <a:pt x="8663" y="772"/>
                  <a:pt x="8777" y="772"/>
                </a:cubicBezTo>
                <a:cubicBezTo>
                  <a:pt x="8810" y="772"/>
                  <a:pt x="8843" y="773"/>
                  <a:pt x="8876" y="774"/>
                </a:cubicBezTo>
                <a:cubicBezTo>
                  <a:pt x="9080" y="792"/>
                  <a:pt x="9279" y="837"/>
                  <a:pt x="9473" y="899"/>
                </a:cubicBezTo>
                <a:cubicBezTo>
                  <a:pt x="9487" y="901"/>
                  <a:pt x="9501" y="903"/>
                  <a:pt x="9516" y="903"/>
                </a:cubicBezTo>
                <a:cubicBezTo>
                  <a:pt x="9541" y="903"/>
                  <a:pt x="9568" y="899"/>
                  <a:pt x="9597" y="887"/>
                </a:cubicBezTo>
                <a:cubicBezTo>
                  <a:pt x="9654" y="871"/>
                  <a:pt x="9699" y="826"/>
                  <a:pt x="9728" y="774"/>
                </a:cubicBezTo>
                <a:cubicBezTo>
                  <a:pt x="9757" y="711"/>
                  <a:pt x="9762" y="648"/>
                  <a:pt x="9740" y="587"/>
                </a:cubicBezTo>
                <a:cubicBezTo>
                  <a:pt x="9723" y="535"/>
                  <a:pt x="9678" y="473"/>
                  <a:pt x="9620" y="456"/>
                </a:cubicBezTo>
                <a:cubicBezTo>
                  <a:pt x="9399" y="376"/>
                  <a:pt x="9177" y="314"/>
                  <a:pt x="8938" y="297"/>
                </a:cubicBezTo>
                <a:cubicBezTo>
                  <a:pt x="8882" y="294"/>
                  <a:pt x="8823" y="293"/>
                  <a:pt x="8765" y="293"/>
                </a:cubicBezTo>
                <a:cubicBezTo>
                  <a:pt x="8707" y="293"/>
                  <a:pt x="8649" y="294"/>
                  <a:pt x="8592" y="297"/>
                </a:cubicBezTo>
                <a:cubicBezTo>
                  <a:pt x="8467" y="308"/>
                  <a:pt x="8348" y="331"/>
                  <a:pt x="8228" y="359"/>
                </a:cubicBezTo>
                <a:cubicBezTo>
                  <a:pt x="8007" y="417"/>
                  <a:pt x="7797" y="519"/>
                  <a:pt x="7609" y="643"/>
                </a:cubicBezTo>
                <a:cubicBezTo>
                  <a:pt x="7512" y="706"/>
                  <a:pt x="7415" y="785"/>
                  <a:pt x="7330" y="865"/>
                </a:cubicBezTo>
                <a:cubicBezTo>
                  <a:pt x="7320" y="876"/>
                  <a:pt x="7302" y="887"/>
                  <a:pt x="7291" y="899"/>
                </a:cubicBezTo>
                <a:cubicBezTo>
                  <a:pt x="7291" y="894"/>
                  <a:pt x="7285" y="887"/>
                  <a:pt x="7279" y="882"/>
                </a:cubicBezTo>
                <a:cubicBezTo>
                  <a:pt x="7205" y="774"/>
                  <a:pt x="7115" y="672"/>
                  <a:pt x="7024" y="580"/>
                </a:cubicBezTo>
                <a:cubicBezTo>
                  <a:pt x="6835" y="388"/>
                  <a:pt x="6609" y="228"/>
                  <a:pt x="6365" y="126"/>
                </a:cubicBezTo>
                <a:cubicBezTo>
                  <a:pt x="6182" y="47"/>
                  <a:pt x="5983" y="1"/>
                  <a:pt x="5791" y="1"/>
                </a:cubicBezTo>
                <a:close/>
                <a:moveTo>
                  <a:pt x="7381" y="2496"/>
                </a:moveTo>
                <a:cubicBezTo>
                  <a:pt x="7302" y="2496"/>
                  <a:pt x="7228" y="2507"/>
                  <a:pt x="7155" y="2518"/>
                </a:cubicBezTo>
                <a:cubicBezTo>
                  <a:pt x="7092" y="2530"/>
                  <a:pt x="7047" y="2547"/>
                  <a:pt x="7006" y="2592"/>
                </a:cubicBezTo>
                <a:cubicBezTo>
                  <a:pt x="6966" y="2638"/>
                  <a:pt x="6945" y="2701"/>
                  <a:pt x="6950" y="2757"/>
                </a:cubicBezTo>
                <a:cubicBezTo>
                  <a:pt x="6955" y="2814"/>
                  <a:pt x="6984" y="2865"/>
                  <a:pt x="7024" y="2905"/>
                </a:cubicBezTo>
                <a:cubicBezTo>
                  <a:pt x="7057" y="2934"/>
                  <a:pt x="7111" y="2958"/>
                  <a:pt x="7162" y="2958"/>
                </a:cubicBezTo>
                <a:cubicBezTo>
                  <a:pt x="7171" y="2958"/>
                  <a:pt x="7180" y="2958"/>
                  <a:pt x="7189" y="2956"/>
                </a:cubicBezTo>
                <a:cubicBezTo>
                  <a:pt x="7248" y="2947"/>
                  <a:pt x="7306" y="2938"/>
                  <a:pt x="7365" y="2938"/>
                </a:cubicBezTo>
                <a:cubicBezTo>
                  <a:pt x="7380" y="2938"/>
                  <a:pt x="7395" y="2938"/>
                  <a:pt x="7410" y="2940"/>
                </a:cubicBezTo>
                <a:cubicBezTo>
                  <a:pt x="7472" y="2945"/>
                  <a:pt x="7535" y="2956"/>
                  <a:pt x="7592" y="2974"/>
                </a:cubicBezTo>
                <a:cubicBezTo>
                  <a:pt x="7661" y="2995"/>
                  <a:pt x="7729" y="3030"/>
                  <a:pt x="7790" y="3069"/>
                </a:cubicBezTo>
                <a:cubicBezTo>
                  <a:pt x="7865" y="3126"/>
                  <a:pt x="7939" y="3189"/>
                  <a:pt x="8001" y="3257"/>
                </a:cubicBezTo>
                <a:cubicBezTo>
                  <a:pt x="8097" y="3376"/>
                  <a:pt x="8177" y="3496"/>
                  <a:pt x="8246" y="3632"/>
                </a:cubicBezTo>
                <a:cubicBezTo>
                  <a:pt x="8325" y="3797"/>
                  <a:pt x="8387" y="3979"/>
                  <a:pt x="8432" y="4160"/>
                </a:cubicBezTo>
                <a:cubicBezTo>
                  <a:pt x="8438" y="4183"/>
                  <a:pt x="8438" y="4206"/>
                  <a:pt x="8445" y="4228"/>
                </a:cubicBezTo>
                <a:cubicBezTo>
                  <a:pt x="8461" y="4354"/>
                  <a:pt x="8540" y="4456"/>
                  <a:pt x="8666" y="4479"/>
                </a:cubicBezTo>
                <a:cubicBezTo>
                  <a:pt x="8685" y="4483"/>
                  <a:pt x="8704" y="4485"/>
                  <a:pt x="8723" y="4485"/>
                </a:cubicBezTo>
                <a:cubicBezTo>
                  <a:pt x="8753" y="4485"/>
                  <a:pt x="8782" y="4481"/>
                  <a:pt x="8813" y="4474"/>
                </a:cubicBezTo>
                <a:lnTo>
                  <a:pt x="8876" y="4440"/>
                </a:lnTo>
                <a:cubicBezTo>
                  <a:pt x="8915" y="4411"/>
                  <a:pt x="8949" y="4377"/>
                  <a:pt x="8967" y="4331"/>
                </a:cubicBezTo>
                <a:cubicBezTo>
                  <a:pt x="8990" y="4296"/>
                  <a:pt x="9012" y="4262"/>
                  <a:pt x="9035" y="4228"/>
                </a:cubicBezTo>
                <a:cubicBezTo>
                  <a:pt x="9161" y="4047"/>
                  <a:pt x="9308" y="3887"/>
                  <a:pt x="9473" y="3740"/>
                </a:cubicBezTo>
                <a:cubicBezTo>
                  <a:pt x="9631" y="3598"/>
                  <a:pt x="9814" y="3473"/>
                  <a:pt x="10001" y="3376"/>
                </a:cubicBezTo>
                <a:cubicBezTo>
                  <a:pt x="10143" y="3308"/>
                  <a:pt x="10286" y="3252"/>
                  <a:pt x="10438" y="3218"/>
                </a:cubicBezTo>
                <a:cubicBezTo>
                  <a:pt x="10541" y="3195"/>
                  <a:pt x="10649" y="3189"/>
                  <a:pt x="10751" y="3189"/>
                </a:cubicBezTo>
                <a:cubicBezTo>
                  <a:pt x="10837" y="3200"/>
                  <a:pt x="10921" y="3218"/>
                  <a:pt x="11002" y="3240"/>
                </a:cubicBezTo>
                <a:cubicBezTo>
                  <a:pt x="11120" y="3286"/>
                  <a:pt x="11228" y="3349"/>
                  <a:pt x="11336" y="3417"/>
                </a:cubicBezTo>
                <a:cubicBezTo>
                  <a:pt x="11364" y="3430"/>
                  <a:pt x="11397" y="3440"/>
                  <a:pt x="11429" y="3440"/>
                </a:cubicBezTo>
                <a:cubicBezTo>
                  <a:pt x="11436" y="3440"/>
                  <a:pt x="11443" y="3440"/>
                  <a:pt x="11450" y="3439"/>
                </a:cubicBezTo>
                <a:cubicBezTo>
                  <a:pt x="11506" y="3433"/>
                  <a:pt x="11558" y="3410"/>
                  <a:pt x="11598" y="3365"/>
                </a:cubicBezTo>
                <a:cubicBezTo>
                  <a:pt x="11626" y="3336"/>
                  <a:pt x="11643" y="3302"/>
                  <a:pt x="11650" y="3263"/>
                </a:cubicBezTo>
                <a:cubicBezTo>
                  <a:pt x="11660" y="3212"/>
                  <a:pt x="11650" y="3137"/>
                  <a:pt x="11615" y="3098"/>
                </a:cubicBezTo>
                <a:cubicBezTo>
                  <a:pt x="11564" y="3035"/>
                  <a:pt x="11513" y="2979"/>
                  <a:pt x="11450" y="2927"/>
                </a:cubicBezTo>
                <a:cubicBezTo>
                  <a:pt x="11382" y="2877"/>
                  <a:pt x="11302" y="2830"/>
                  <a:pt x="11228" y="2791"/>
                </a:cubicBezTo>
                <a:cubicBezTo>
                  <a:pt x="11092" y="2723"/>
                  <a:pt x="10944" y="2683"/>
                  <a:pt x="10797" y="2667"/>
                </a:cubicBezTo>
                <a:cubicBezTo>
                  <a:pt x="10734" y="2659"/>
                  <a:pt x="10671" y="2655"/>
                  <a:pt x="10609" y="2655"/>
                </a:cubicBezTo>
                <a:cubicBezTo>
                  <a:pt x="10352" y="2655"/>
                  <a:pt x="10097" y="2719"/>
                  <a:pt x="9859" y="2820"/>
                </a:cubicBezTo>
                <a:cubicBezTo>
                  <a:pt x="9712" y="2882"/>
                  <a:pt x="9563" y="2961"/>
                  <a:pt x="9433" y="3053"/>
                </a:cubicBezTo>
                <a:cubicBezTo>
                  <a:pt x="9285" y="3150"/>
                  <a:pt x="9148" y="3263"/>
                  <a:pt x="9024" y="3376"/>
                </a:cubicBezTo>
                <a:cubicBezTo>
                  <a:pt x="8944" y="3451"/>
                  <a:pt x="8870" y="3525"/>
                  <a:pt x="8802" y="3604"/>
                </a:cubicBezTo>
                <a:lnTo>
                  <a:pt x="8752" y="3501"/>
                </a:lnTo>
                <a:cubicBezTo>
                  <a:pt x="8649" y="3297"/>
                  <a:pt x="8513" y="3115"/>
                  <a:pt x="8359" y="2950"/>
                </a:cubicBezTo>
                <a:cubicBezTo>
                  <a:pt x="8211" y="2796"/>
                  <a:pt x="8029" y="2667"/>
                  <a:pt x="7831" y="2586"/>
                </a:cubicBezTo>
                <a:cubicBezTo>
                  <a:pt x="7682" y="2530"/>
                  <a:pt x="7535" y="2496"/>
                  <a:pt x="7381" y="2496"/>
                </a:cubicBezTo>
                <a:close/>
                <a:moveTo>
                  <a:pt x="716" y="3677"/>
                </a:moveTo>
                <a:cubicBezTo>
                  <a:pt x="546" y="3677"/>
                  <a:pt x="375" y="3711"/>
                  <a:pt x="216" y="3774"/>
                </a:cubicBezTo>
                <a:cubicBezTo>
                  <a:pt x="79" y="3826"/>
                  <a:pt x="0" y="3973"/>
                  <a:pt x="51" y="4115"/>
                </a:cubicBezTo>
                <a:cubicBezTo>
                  <a:pt x="88" y="4219"/>
                  <a:pt x="194" y="4290"/>
                  <a:pt x="305" y="4290"/>
                </a:cubicBezTo>
                <a:cubicBezTo>
                  <a:pt x="334" y="4290"/>
                  <a:pt x="363" y="4285"/>
                  <a:pt x="392" y="4275"/>
                </a:cubicBezTo>
                <a:cubicBezTo>
                  <a:pt x="444" y="4257"/>
                  <a:pt x="494" y="4241"/>
                  <a:pt x="551" y="4223"/>
                </a:cubicBezTo>
                <a:cubicBezTo>
                  <a:pt x="614" y="4217"/>
                  <a:pt x="677" y="4212"/>
                  <a:pt x="739" y="4212"/>
                </a:cubicBezTo>
                <a:cubicBezTo>
                  <a:pt x="790" y="4217"/>
                  <a:pt x="842" y="4228"/>
                  <a:pt x="892" y="4241"/>
                </a:cubicBezTo>
                <a:cubicBezTo>
                  <a:pt x="960" y="4262"/>
                  <a:pt x="1023" y="4296"/>
                  <a:pt x="1080" y="4331"/>
                </a:cubicBezTo>
                <a:cubicBezTo>
                  <a:pt x="1160" y="4388"/>
                  <a:pt x="1228" y="4451"/>
                  <a:pt x="1290" y="4519"/>
                </a:cubicBezTo>
                <a:cubicBezTo>
                  <a:pt x="1380" y="4632"/>
                  <a:pt x="1466" y="4757"/>
                  <a:pt x="1535" y="4888"/>
                </a:cubicBezTo>
                <a:cubicBezTo>
                  <a:pt x="1563" y="4944"/>
                  <a:pt x="1585" y="5007"/>
                  <a:pt x="1614" y="5070"/>
                </a:cubicBezTo>
                <a:cubicBezTo>
                  <a:pt x="1648" y="5167"/>
                  <a:pt x="1728" y="5240"/>
                  <a:pt x="1836" y="5258"/>
                </a:cubicBezTo>
                <a:cubicBezTo>
                  <a:pt x="1854" y="5262"/>
                  <a:pt x="1873" y="5264"/>
                  <a:pt x="1893" y="5264"/>
                </a:cubicBezTo>
                <a:cubicBezTo>
                  <a:pt x="1973" y="5264"/>
                  <a:pt x="2064" y="5230"/>
                  <a:pt x="2114" y="5167"/>
                </a:cubicBezTo>
                <a:cubicBezTo>
                  <a:pt x="2199" y="5047"/>
                  <a:pt x="2290" y="4933"/>
                  <a:pt x="2398" y="4826"/>
                </a:cubicBezTo>
                <a:cubicBezTo>
                  <a:pt x="2489" y="4752"/>
                  <a:pt x="2586" y="4684"/>
                  <a:pt x="2694" y="4627"/>
                </a:cubicBezTo>
                <a:cubicBezTo>
                  <a:pt x="2796" y="4582"/>
                  <a:pt x="2904" y="4542"/>
                  <a:pt x="3017" y="4513"/>
                </a:cubicBezTo>
                <a:cubicBezTo>
                  <a:pt x="3092" y="4503"/>
                  <a:pt x="3170" y="4494"/>
                  <a:pt x="3246" y="4494"/>
                </a:cubicBezTo>
                <a:cubicBezTo>
                  <a:pt x="3263" y="4494"/>
                  <a:pt x="3280" y="4495"/>
                  <a:pt x="3297" y="4496"/>
                </a:cubicBezTo>
                <a:cubicBezTo>
                  <a:pt x="3387" y="4501"/>
                  <a:pt x="3478" y="4519"/>
                  <a:pt x="3562" y="4547"/>
                </a:cubicBezTo>
                <a:cubicBezTo>
                  <a:pt x="3654" y="4582"/>
                  <a:pt x="3745" y="4627"/>
                  <a:pt x="3830" y="4678"/>
                </a:cubicBezTo>
                <a:cubicBezTo>
                  <a:pt x="3865" y="4699"/>
                  <a:pt x="3906" y="4708"/>
                  <a:pt x="3946" y="4708"/>
                </a:cubicBezTo>
                <a:cubicBezTo>
                  <a:pt x="4028" y="4708"/>
                  <a:pt x="4112" y="4670"/>
                  <a:pt x="4165" y="4610"/>
                </a:cubicBezTo>
                <a:cubicBezTo>
                  <a:pt x="4262" y="4501"/>
                  <a:pt x="4257" y="4314"/>
                  <a:pt x="4137" y="4217"/>
                </a:cubicBezTo>
                <a:cubicBezTo>
                  <a:pt x="3950" y="4058"/>
                  <a:pt x="3722" y="3950"/>
                  <a:pt x="3478" y="3911"/>
                </a:cubicBezTo>
                <a:cubicBezTo>
                  <a:pt x="3394" y="3895"/>
                  <a:pt x="3311" y="3888"/>
                  <a:pt x="3227" y="3888"/>
                </a:cubicBezTo>
                <a:cubicBezTo>
                  <a:pt x="3067" y="3888"/>
                  <a:pt x="2908" y="3913"/>
                  <a:pt x="2751" y="3950"/>
                </a:cubicBezTo>
                <a:cubicBezTo>
                  <a:pt x="2649" y="3979"/>
                  <a:pt x="2546" y="4024"/>
                  <a:pt x="2450" y="4070"/>
                </a:cubicBezTo>
                <a:cubicBezTo>
                  <a:pt x="2335" y="4126"/>
                  <a:pt x="2233" y="4183"/>
                  <a:pt x="2131" y="4257"/>
                </a:cubicBezTo>
                <a:cubicBezTo>
                  <a:pt x="2057" y="4314"/>
                  <a:pt x="1989" y="4371"/>
                  <a:pt x="1926" y="4433"/>
                </a:cubicBezTo>
                <a:cubicBezTo>
                  <a:pt x="1904" y="4406"/>
                  <a:pt x="1886" y="4377"/>
                  <a:pt x="1865" y="4348"/>
                </a:cubicBezTo>
                <a:cubicBezTo>
                  <a:pt x="1745" y="4183"/>
                  <a:pt x="1603" y="4031"/>
                  <a:pt x="1432" y="3911"/>
                </a:cubicBezTo>
                <a:cubicBezTo>
                  <a:pt x="1267" y="3797"/>
                  <a:pt x="1086" y="3717"/>
                  <a:pt x="887" y="3690"/>
                </a:cubicBezTo>
                <a:cubicBezTo>
                  <a:pt x="829" y="3683"/>
                  <a:pt x="774" y="3677"/>
                  <a:pt x="716" y="3677"/>
                </a:cubicBezTo>
                <a:close/>
                <a:moveTo>
                  <a:pt x="12387" y="4734"/>
                </a:moveTo>
                <a:cubicBezTo>
                  <a:pt x="12285" y="4734"/>
                  <a:pt x="12188" y="4747"/>
                  <a:pt x="12086" y="4768"/>
                </a:cubicBezTo>
                <a:cubicBezTo>
                  <a:pt x="12035" y="4781"/>
                  <a:pt x="11990" y="4831"/>
                  <a:pt x="11967" y="4876"/>
                </a:cubicBezTo>
                <a:cubicBezTo>
                  <a:pt x="11939" y="4928"/>
                  <a:pt x="11939" y="4991"/>
                  <a:pt x="11956" y="5041"/>
                </a:cubicBezTo>
                <a:cubicBezTo>
                  <a:pt x="11973" y="5093"/>
                  <a:pt x="12012" y="5138"/>
                  <a:pt x="12064" y="5161"/>
                </a:cubicBezTo>
                <a:cubicBezTo>
                  <a:pt x="12095" y="5178"/>
                  <a:pt x="12124" y="5185"/>
                  <a:pt x="12153" y="5185"/>
                </a:cubicBezTo>
                <a:cubicBezTo>
                  <a:pt x="12172" y="5185"/>
                  <a:pt x="12191" y="5182"/>
                  <a:pt x="12211" y="5177"/>
                </a:cubicBezTo>
                <a:lnTo>
                  <a:pt x="12200" y="5177"/>
                </a:lnTo>
                <a:cubicBezTo>
                  <a:pt x="12269" y="5167"/>
                  <a:pt x="12337" y="5161"/>
                  <a:pt x="12405" y="5161"/>
                </a:cubicBezTo>
                <a:cubicBezTo>
                  <a:pt x="12461" y="5167"/>
                  <a:pt x="12518" y="5177"/>
                  <a:pt x="12570" y="5195"/>
                </a:cubicBezTo>
                <a:cubicBezTo>
                  <a:pt x="12626" y="5217"/>
                  <a:pt x="12683" y="5246"/>
                  <a:pt x="12734" y="5274"/>
                </a:cubicBezTo>
                <a:cubicBezTo>
                  <a:pt x="12796" y="5319"/>
                  <a:pt x="12854" y="5377"/>
                  <a:pt x="12904" y="5428"/>
                </a:cubicBezTo>
                <a:cubicBezTo>
                  <a:pt x="12990" y="5531"/>
                  <a:pt x="13058" y="5638"/>
                  <a:pt x="13121" y="5757"/>
                </a:cubicBezTo>
                <a:cubicBezTo>
                  <a:pt x="13211" y="5940"/>
                  <a:pt x="13279" y="6138"/>
                  <a:pt x="13326" y="6337"/>
                </a:cubicBezTo>
                <a:cubicBezTo>
                  <a:pt x="13347" y="6457"/>
                  <a:pt x="13365" y="6581"/>
                  <a:pt x="13365" y="6701"/>
                </a:cubicBezTo>
                <a:cubicBezTo>
                  <a:pt x="13365" y="6792"/>
                  <a:pt x="13433" y="6871"/>
                  <a:pt x="13507" y="6911"/>
                </a:cubicBezTo>
                <a:cubicBezTo>
                  <a:pt x="13543" y="6929"/>
                  <a:pt x="13583" y="6938"/>
                  <a:pt x="13623" y="6938"/>
                </a:cubicBezTo>
                <a:cubicBezTo>
                  <a:pt x="13694" y="6938"/>
                  <a:pt x="13764" y="6909"/>
                  <a:pt x="13808" y="6854"/>
                </a:cubicBezTo>
                <a:cubicBezTo>
                  <a:pt x="13859" y="6798"/>
                  <a:pt x="13905" y="6740"/>
                  <a:pt x="13950" y="6683"/>
                </a:cubicBezTo>
                <a:cubicBezTo>
                  <a:pt x="13995" y="6633"/>
                  <a:pt x="14047" y="6581"/>
                  <a:pt x="14097" y="6536"/>
                </a:cubicBezTo>
                <a:cubicBezTo>
                  <a:pt x="14200" y="6451"/>
                  <a:pt x="14314" y="6371"/>
                  <a:pt x="14433" y="6308"/>
                </a:cubicBezTo>
                <a:cubicBezTo>
                  <a:pt x="14535" y="6258"/>
                  <a:pt x="14643" y="6223"/>
                  <a:pt x="14757" y="6195"/>
                </a:cubicBezTo>
                <a:cubicBezTo>
                  <a:pt x="14852" y="6181"/>
                  <a:pt x="14947" y="6170"/>
                  <a:pt x="15042" y="6170"/>
                </a:cubicBezTo>
                <a:cubicBezTo>
                  <a:pt x="15061" y="6170"/>
                  <a:pt x="15080" y="6171"/>
                  <a:pt x="15098" y="6172"/>
                </a:cubicBezTo>
                <a:cubicBezTo>
                  <a:pt x="15229" y="6184"/>
                  <a:pt x="15359" y="6206"/>
                  <a:pt x="15490" y="6247"/>
                </a:cubicBezTo>
                <a:cubicBezTo>
                  <a:pt x="15536" y="6263"/>
                  <a:pt x="15581" y="6281"/>
                  <a:pt x="15626" y="6297"/>
                </a:cubicBezTo>
                <a:cubicBezTo>
                  <a:pt x="15666" y="6315"/>
                  <a:pt x="15706" y="6326"/>
                  <a:pt x="15747" y="6326"/>
                </a:cubicBezTo>
                <a:cubicBezTo>
                  <a:pt x="15771" y="6326"/>
                  <a:pt x="15795" y="6323"/>
                  <a:pt x="15820" y="6315"/>
                </a:cubicBezTo>
                <a:cubicBezTo>
                  <a:pt x="15883" y="6292"/>
                  <a:pt x="15933" y="6247"/>
                  <a:pt x="15962" y="6184"/>
                </a:cubicBezTo>
                <a:cubicBezTo>
                  <a:pt x="16024" y="6064"/>
                  <a:pt x="15967" y="5911"/>
                  <a:pt x="15849" y="5848"/>
                </a:cubicBezTo>
                <a:cubicBezTo>
                  <a:pt x="15644" y="5746"/>
                  <a:pt x="15416" y="5673"/>
                  <a:pt x="15183" y="5655"/>
                </a:cubicBezTo>
                <a:cubicBezTo>
                  <a:pt x="15124" y="5649"/>
                  <a:pt x="15066" y="5647"/>
                  <a:pt x="15009" y="5647"/>
                </a:cubicBezTo>
                <a:cubicBezTo>
                  <a:pt x="14838" y="5647"/>
                  <a:pt x="14671" y="5671"/>
                  <a:pt x="14501" y="5718"/>
                </a:cubicBezTo>
                <a:cubicBezTo>
                  <a:pt x="14291" y="5775"/>
                  <a:pt x="14087" y="5883"/>
                  <a:pt x="13916" y="6013"/>
                </a:cubicBezTo>
                <a:cubicBezTo>
                  <a:pt x="13859" y="6053"/>
                  <a:pt x="13808" y="6093"/>
                  <a:pt x="13763" y="6132"/>
                </a:cubicBezTo>
                <a:cubicBezTo>
                  <a:pt x="13751" y="6087"/>
                  <a:pt x="13735" y="6042"/>
                  <a:pt x="13717" y="5990"/>
                </a:cubicBezTo>
                <a:cubicBezTo>
                  <a:pt x="13638" y="5757"/>
                  <a:pt x="13530" y="5518"/>
                  <a:pt x="13381" y="5314"/>
                </a:cubicBezTo>
                <a:cubicBezTo>
                  <a:pt x="13245" y="5122"/>
                  <a:pt x="13069" y="4951"/>
                  <a:pt x="12854" y="4842"/>
                </a:cubicBezTo>
                <a:cubicBezTo>
                  <a:pt x="12751" y="4792"/>
                  <a:pt x="12631" y="4757"/>
                  <a:pt x="12518" y="4740"/>
                </a:cubicBezTo>
                <a:cubicBezTo>
                  <a:pt x="12473" y="4734"/>
                  <a:pt x="12434" y="4734"/>
                  <a:pt x="12387" y="4734"/>
                </a:cubicBezTo>
                <a:close/>
              </a:path>
            </a:pathLst>
          </a:custGeom>
          <a:solidFill>
            <a:srgbClr val="1616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5" name="Google Shape;3955;p60"/>
          <p:cNvSpPr/>
          <p:nvPr/>
        </p:nvSpPr>
        <p:spPr>
          <a:xfrm flipH="1">
            <a:off x="-233326" y="2551775"/>
            <a:ext cx="802292" cy="347401"/>
          </a:xfrm>
          <a:custGeom>
            <a:avLst/>
            <a:gdLst/>
            <a:ahLst/>
            <a:cxnLst/>
            <a:rect l="l" t="t" r="r" b="b"/>
            <a:pathLst>
              <a:path w="16025" h="6939" extrusionOk="0">
                <a:moveTo>
                  <a:pt x="5791" y="1"/>
                </a:moveTo>
                <a:cubicBezTo>
                  <a:pt x="5734" y="1"/>
                  <a:pt x="5676" y="7"/>
                  <a:pt x="5620" y="13"/>
                </a:cubicBezTo>
                <a:cubicBezTo>
                  <a:pt x="5335" y="58"/>
                  <a:pt x="5091" y="212"/>
                  <a:pt x="4904" y="422"/>
                </a:cubicBezTo>
                <a:cubicBezTo>
                  <a:pt x="4831" y="507"/>
                  <a:pt x="4836" y="638"/>
                  <a:pt x="4921" y="711"/>
                </a:cubicBezTo>
                <a:cubicBezTo>
                  <a:pt x="4960" y="745"/>
                  <a:pt x="5008" y="761"/>
                  <a:pt x="5056" y="761"/>
                </a:cubicBezTo>
                <a:cubicBezTo>
                  <a:pt x="5113" y="761"/>
                  <a:pt x="5169" y="738"/>
                  <a:pt x="5206" y="695"/>
                </a:cubicBezTo>
                <a:cubicBezTo>
                  <a:pt x="5240" y="661"/>
                  <a:pt x="5267" y="627"/>
                  <a:pt x="5301" y="598"/>
                </a:cubicBezTo>
                <a:cubicBezTo>
                  <a:pt x="5348" y="558"/>
                  <a:pt x="5398" y="519"/>
                  <a:pt x="5455" y="490"/>
                </a:cubicBezTo>
                <a:cubicBezTo>
                  <a:pt x="5513" y="462"/>
                  <a:pt x="5569" y="444"/>
                  <a:pt x="5626" y="428"/>
                </a:cubicBezTo>
                <a:cubicBezTo>
                  <a:pt x="5689" y="417"/>
                  <a:pt x="5757" y="417"/>
                  <a:pt x="5825" y="417"/>
                </a:cubicBezTo>
                <a:cubicBezTo>
                  <a:pt x="5909" y="422"/>
                  <a:pt x="5995" y="438"/>
                  <a:pt x="6074" y="467"/>
                </a:cubicBezTo>
                <a:cubicBezTo>
                  <a:pt x="6188" y="507"/>
                  <a:pt x="6297" y="564"/>
                  <a:pt x="6405" y="627"/>
                </a:cubicBezTo>
                <a:cubicBezTo>
                  <a:pt x="6529" y="717"/>
                  <a:pt x="6643" y="819"/>
                  <a:pt x="6745" y="933"/>
                </a:cubicBezTo>
                <a:cubicBezTo>
                  <a:pt x="6835" y="1036"/>
                  <a:pt x="6916" y="1149"/>
                  <a:pt x="6979" y="1274"/>
                </a:cubicBezTo>
                <a:cubicBezTo>
                  <a:pt x="6995" y="1309"/>
                  <a:pt x="7006" y="1337"/>
                  <a:pt x="7024" y="1371"/>
                </a:cubicBezTo>
                <a:cubicBezTo>
                  <a:pt x="7061" y="1473"/>
                  <a:pt x="7151" y="1528"/>
                  <a:pt x="7244" y="1528"/>
                </a:cubicBezTo>
                <a:cubicBezTo>
                  <a:pt x="7307" y="1528"/>
                  <a:pt x="7371" y="1503"/>
                  <a:pt x="7422" y="1450"/>
                </a:cubicBezTo>
                <a:cubicBezTo>
                  <a:pt x="7501" y="1364"/>
                  <a:pt x="7580" y="1280"/>
                  <a:pt x="7666" y="1201"/>
                </a:cubicBezTo>
                <a:cubicBezTo>
                  <a:pt x="7785" y="1098"/>
                  <a:pt x="7910" y="1013"/>
                  <a:pt x="8052" y="939"/>
                </a:cubicBezTo>
                <a:cubicBezTo>
                  <a:pt x="8177" y="882"/>
                  <a:pt x="8301" y="837"/>
                  <a:pt x="8438" y="803"/>
                </a:cubicBezTo>
                <a:cubicBezTo>
                  <a:pt x="8549" y="780"/>
                  <a:pt x="8663" y="772"/>
                  <a:pt x="8777" y="772"/>
                </a:cubicBezTo>
                <a:cubicBezTo>
                  <a:pt x="8810" y="772"/>
                  <a:pt x="8843" y="773"/>
                  <a:pt x="8876" y="774"/>
                </a:cubicBezTo>
                <a:cubicBezTo>
                  <a:pt x="9080" y="792"/>
                  <a:pt x="9279" y="837"/>
                  <a:pt x="9473" y="899"/>
                </a:cubicBezTo>
                <a:cubicBezTo>
                  <a:pt x="9487" y="901"/>
                  <a:pt x="9501" y="903"/>
                  <a:pt x="9516" y="903"/>
                </a:cubicBezTo>
                <a:cubicBezTo>
                  <a:pt x="9541" y="903"/>
                  <a:pt x="9568" y="899"/>
                  <a:pt x="9597" y="887"/>
                </a:cubicBezTo>
                <a:cubicBezTo>
                  <a:pt x="9654" y="871"/>
                  <a:pt x="9699" y="826"/>
                  <a:pt x="9728" y="774"/>
                </a:cubicBezTo>
                <a:cubicBezTo>
                  <a:pt x="9757" y="711"/>
                  <a:pt x="9762" y="648"/>
                  <a:pt x="9740" y="587"/>
                </a:cubicBezTo>
                <a:cubicBezTo>
                  <a:pt x="9723" y="535"/>
                  <a:pt x="9678" y="473"/>
                  <a:pt x="9620" y="456"/>
                </a:cubicBezTo>
                <a:cubicBezTo>
                  <a:pt x="9399" y="376"/>
                  <a:pt x="9177" y="314"/>
                  <a:pt x="8938" y="297"/>
                </a:cubicBezTo>
                <a:cubicBezTo>
                  <a:pt x="8882" y="294"/>
                  <a:pt x="8823" y="293"/>
                  <a:pt x="8765" y="293"/>
                </a:cubicBezTo>
                <a:cubicBezTo>
                  <a:pt x="8707" y="293"/>
                  <a:pt x="8649" y="294"/>
                  <a:pt x="8592" y="297"/>
                </a:cubicBezTo>
                <a:cubicBezTo>
                  <a:pt x="8467" y="308"/>
                  <a:pt x="8348" y="331"/>
                  <a:pt x="8228" y="359"/>
                </a:cubicBezTo>
                <a:cubicBezTo>
                  <a:pt x="8007" y="417"/>
                  <a:pt x="7797" y="519"/>
                  <a:pt x="7609" y="643"/>
                </a:cubicBezTo>
                <a:cubicBezTo>
                  <a:pt x="7512" y="706"/>
                  <a:pt x="7415" y="785"/>
                  <a:pt x="7330" y="865"/>
                </a:cubicBezTo>
                <a:cubicBezTo>
                  <a:pt x="7320" y="876"/>
                  <a:pt x="7302" y="887"/>
                  <a:pt x="7291" y="899"/>
                </a:cubicBezTo>
                <a:cubicBezTo>
                  <a:pt x="7291" y="894"/>
                  <a:pt x="7285" y="887"/>
                  <a:pt x="7279" y="882"/>
                </a:cubicBezTo>
                <a:cubicBezTo>
                  <a:pt x="7205" y="774"/>
                  <a:pt x="7115" y="672"/>
                  <a:pt x="7024" y="580"/>
                </a:cubicBezTo>
                <a:cubicBezTo>
                  <a:pt x="6835" y="388"/>
                  <a:pt x="6609" y="228"/>
                  <a:pt x="6365" y="126"/>
                </a:cubicBezTo>
                <a:cubicBezTo>
                  <a:pt x="6182" y="47"/>
                  <a:pt x="5983" y="1"/>
                  <a:pt x="5791" y="1"/>
                </a:cubicBezTo>
                <a:close/>
                <a:moveTo>
                  <a:pt x="7381" y="2496"/>
                </a:moveTo>
                <a:cubicBezTo>
                  <a:pt x="7302" y="2496"/>
                  <a:pt x="7228" y="2507"/>
                  <a:pt x="7155" y="2518"/>
                </a:cubicBezTo>
                <a:cubicBezTo>
                  <a:pt x="7092" y="2530"/>
                  <a:pt x="7047" y="2547"/>
                  <a:pt x="7006" y="2592"/>
                </a:cubicBezTo>
                <a:cubicBezTo>
                  <a:pt x="6966" y="2638"/>
                  <a:pt x="6945" y="2701"/>
                  <a:pt x="6950" y="2757"/>
                </a:cubicBezTo>
                <a:cubicBezTo>
                  <a:pt x="6955" y="2814"/>
                  <a:pt x="6984" y="2865"/>
                  <a:pt x="7024" y="2905"/>
                </a:cubicBezTo>
                <a:cubicBezTo>
                  <a:pt x="7057" y="2934"/>
                  <a:pt x="7111" y="2958"/>
                  <a:pt x="7162" y="2958"/>
                </a:cubicBezTo>
                <a:cubicBezTo>
                  <a:pt x="7171" y="2958"/>
                  <a:pt x="7180" y="2958"/>
                  <a:pt x="7189" y="2956"/>
                </a:cubicBezTo>
                <a:cubicBezTo>
                  <a:pt x="7248" y="2947"/>
                  <a:pt x="7306" y="2938"/>
                  <a:pt x="7365" y="2938"/>
                </a:cubicBezTo>
                <a:cubicBezTo>
                  <a:pt x="7380" y="2938"/>
                  <a:pt x="7395" y="2938"/>
                  <a:pt x="7410" y="2940"/>
                </a:cubicBezTo>
                <a:cubicBezTo>
                  <a:pt x="7472" y="2945"/>
                  <a:pt x="7535" y="2956"/>
                  <a:pt x="7592" y="2974"/>
                </a:cubicBezTo>
                <a:cubicBezTo>
                  <a:pt x="7661" y="2995"/>
                  <a:pt x="7729" y="3030"/>
                  <a:pt x="7790" y="3069"/>
                </a:cubicBezTo>
                <a:cubicBezTo>
                  <a:pt x="7865" y="3126"/>
                  <a:pt x="7939" y="3189"/>
                  <a:pt x="8001" y="3257"/>
                </a:cubicBezTo>
                <a:cubicBezTo>
                  <a:pt x="8097" y="3376"/>
                  <a:pt x="8177" y="3496"/>
                  <a:pt x="8246" y="3632"/>
                </a:cubicBezTo>
                <a:cubicBezTo>
                  <a:pt x="8325" y="3797"/>
                  <a:pt x="8387" y="3979"/>
                  <a:pt x="8432" y="4160"/>
                </a:cubicBezTo>
                <a:cubicBezTo>
                  <a:pt x="8438" y="4183"/>
                  <a:pt x="8438" y="4206"/>
                  <a:pt x="8445" y="4228"/>
                </a:cubicBezTo>
                <a:cubicBezTo>
                  <a:pt x="8461" y="4354"/>
                  <a:pt x="8540" y="4456"/>
                  <a:pt x="8666" y="4479"/>
                </a:cubicBezTo>
                <a:cubicBezTo>
                  <a:pt x="8685" y="4483"/>
                  <a:pt x="8704" y="4485"/>
                  <a:pt x="8723" y="4485"/>
                </a:cubicBezTo>
                <a:cubicBezTo>
                  <a:pt x="8753" y="4485"/>
                  <a:pt x="8782" y="4481"/>
                  <a:pt x="8813" y="4474"/>
                </a:cubicBezTo>
                <a:lnTo>
                  <a:pt x="8876" y="4440"/>
                </a:lnTo>
                <a:cubicBezTo>
                  <a:pt x="8915" y="4411"/>
                  <a:pt x="8949" y="4377"/>
                  <a:pt x="8967" y="4331"/>
                </a:cubicBezTo>
                <a:cubicBezTo>
                  <a:pt x="8990" y="4296"/>
                  <a:pt x="9012" y="4262"/>
                  <a:pt x="9035" y="4228"/>
                </a:cubicBezTo>
                <a:cubicBezTo>
                  <a:pt x="9161" y="4047"/>
                  <a:pt x="9308" y="3887"/>
                  <a:pt x="9473" y="3740"/>
                </a:cubicBezTo>
                <a:cubicBezTo>
                  <a:pt x="9631" y="3598"/>
                  <a:pt x="9814" y="3473"/>
                  <a:pt x="10001" y="3376"/>
                </a:cubicBezTo>
                <a:cubicBezTo>
                  <a:pt x="10143" y="3308"/>
                  <a:pt x="10286" y="3252"/>
                  <a:pt x="10438" y="3218"/>
                </a:cubicBezTo>
                <a:cubicBezTo>
                  <a:pt x="10541" y="3195"/>
                  <a:pt x="10649" y="3189"/>
                  <a:pt x="10751" y="3189"/>
                </a:cubicBezTo>
                <a:cubicBezTo>
                  <a:pt x="10837" y="3200"/>
                  <a:pt x="10921" y="3218"/>
                  <a:pt x="11002" y="3240"/>
                </a:cubicBezTo>
                <a:cubicBezTo>
                  <a:pt x="11120" y="3286"/>
                  <a:pt x="11228" y="3349"/>
                  <a:pt x="11336" y="3417"/>
                </a:cubicBezTo>
                <a:cubicBezTo>
                  <a:pt x="11364" y="3430"/>
                  <a:pt x="11397" y="3440"/>
                  <a:pt x="11429" y="3440"/>
                </a:cubicBezTo>
                <a:cubicBezTo>
                  <a:pt x="11436" y="3440"/>
                  <a:pt x="11443" y="3440"/>
                  <a:pt x="11450" y="3439"/>
                </a:cubicBezTo>
                <a:cubicBezTo>
                  <a:pt x="11506" y="3433"/>
                  <a:pt x="11558" y="3410"/>
                  <a:pt x="11598" y="3365"/>
                </a:cubicBezTo>
                <a:cubicBezTo>
                  <a:pt x="11626" y="3336"/>
                  <a:pt x="11643" y="3302"/>
                  <a:pt x="11650" y="3263"/>
                </a:cubicBezTo>
                <a:cubicBezTo>
                  <a:pt x="11660" y="3212"/>
                  <a:pt x="11650" y="3137"/>
                  <a:pt x="11615" y="3098"/>
                </a:cubicBezTo>
                <a:cubicBezTo>
                  <a:pt x="11564" y="3035"/>
                  <a:pt x="11513" y="2979"/>
                  <a:pt x="11450" y="2927"/>
                </a:cubicBezTo>
                <a:cubicBezTo>
                  <a:pt x="11382" y="2877"/>
                  <a:pt x="11302" y="2830"/>
                  <a:pt x="11228" y="2791"/>
                </a:cubicBezTo>
                <a:cubicBezTo>
                  <a:pt x="11092" y="2723"/>
                  <a:pt x="10944" y="2683"/>
                  <a:pt x="10797" y="2667"/>
                </a:cubicBezTo>
                <a:cubicBezTo>
                  <a:pt x="10734" y="2659"/>
                  <a:pt x="10671" y="2655"/>
                  <a:pt x="10609" y="2655"/>
                </a:cubicBezTo>
                <a:cubicBezTo>
                  <a:pt x="10352" y="2655"/>
                  <a:pt x="10097" y="2719"/>
                  <a:pt x="9859" y="2820"/>
                </a:cubicBezTo>
                <a:cubicBezTo>
                  <a:pt x="9712" y="2882"/>
                  <a:pt x="9563" y="2961"/>
                  <a:pt x="9433" y="3053"/>
                </a:cubicBezTo>
                <a:cubicBezTo>
                  <a:pt x="9285" y="3150"/>
                  <a:pt x="9148" y="3263"/>
                  <a:pt x="9024" y="3376"/>
                </a:cubicBezTo>
                <a:cubicBezTo>
                  <a:pt x="8944" y="3451"/>
                  <a:pt x="8870" y="3525"/>
                  <a:pt x="8802" y="3604"/>
                </a:cubicBezTo>
                <a:lnTo>
                  <a:pt x="8752" y="3501"/>
                </a:lnTo>
                <a:cubicBezTo>
                  <a:pt x="8649" y="3297"/>
                  <a:pt x="8513" y="3115"/>
                  <a:pt x="8359" y="2950"/>
                </a:cubicBezTo>
                <a:cubicBezTo>
                  <a:pt x="8211" y="2796"/>
                  <a:pt x="8029" y="2667"/>
                  <a:pt x="7831" y="2586"/>
                </a:cubicBezTo>
                <a:cubicBezTo>
                  <a:pt x="7682" y="2530"/>
                  <a:pt x="7535" y="2496"/>
                  <a:pt x="7381" y="2496"/>
                </a:cubicBezTo>
                <a:close/>
                <a:moveTo>
                  <a:pt x="716" y="3677"/>
                </a:moveTo>
                <a:cubicBezTo>
                  <a:pt x="546" y="3677"/>
                  <a:pt x="375" y="3711"/>
                  <a:pt x="216" y="3774"/>
                </a:cubicBezTo>
                <a:cubicBezTo>
                  <a:pt x="79" y="3826"/>
                  <a:pt x="0" y="3973"/>
                  <a:pt x="51" y="4115"/>
                </a:cubicBezTo>
                <a:cubicBezTo>
                  <a:pt x="88" y="4219"/>
                  <a:pt x="194" y="4290"/>
                  <a:pt x="305" y="4290"/>
                </a:cubicBezTo>
                <a:cubicBezTo>
                  <a:pt x="334" y="4290"/>
                  <a:pt x="363" y="4285"/>
                  <a:pt x="392" y="4275"/>
                </a:cubicBezTo>
                <a:cubicBezTo>
                  <a:pt x="444" y="4257"/>
                  <a:pt x="494" y="4241"/>
                  <a:pt x="551" y="4223"/>
                </a:cubicBezTo>
                <a:cubicBezTo>
                  <a:pt x="614" y="4217"/>
                  <a:pt x="677" y="4212"/>
                  <a:pt x="739" y="4212"/>
                </a:cubicBezTo>
                <a:cubicBezTo>
                  <a:pt x="790" y="4217"/>
                  <a:pt x="842" y="4228"/>
                  <a:pt x="892" y="4241"/>
                </a:cubicBezTo>
                <a:cubicBezTo>
                  <a:pt x="960" y="4262"/>
                  <a:pt x="1023" y="4296"/>
                  <a:pt x="1080" y="4331"/>
                </a:cubicBezTo>
                <a:cubicBezTo>
                  <a:pt x="1160" y="4388"/>
                  <a:pt x="1228" y="4451"/>
                  <a:pt x="1290" y="4519"/>
                </a:cubicBezTo>
                <a:cubicBezTo>
                  <a:pt x="1380" y="4632"/>
                  <a:pt x="1466" y="4757"/>
                  <a:pt x="1535" y="4888"/>
                </a:cubicBezTo>
                <a:cubicBezTo>
                  <a:pt x="1563" y="4944"/>
                  <a:pt x="1585" y="5007"/>
                  <a:pt x="1614" y="5070"/>
                </a:cubicBezTo>
                <a:cubicBezTo>
                  <a:pt x="1648" y="5167"/>
                  <a:pt x="1728" y="5240"/>
                  <a:pt x="1836" y="5258"/>
                </a:cubicBezTo>
                <a:cubicBezTo>
                  <a:pt x="1854" y="5262"/>
                  <a:pt x="1873" y="5264"/>
                  <a:pt x="1893" y="5264"/>
                </a:cubicBezTo>
                <a:cubicBezTo>
                  <a:pt x="1973" y="5264"/>
                  <a:pt x="2064" y="5230"/>
                  <a:pt x="2114" y="5167"/>
                </a:cubicBezTo>
                <a:cubicBezTo>
                  <a:pt x="2199" y="5047"/>
                  <a:pt x="2290" y="4933"/>
                  <a:pt x="2398" y="4826"/>
                </a:cubicBezTo>
                <a:cubicBezTo>
                  <a:pt x="2489" y="4752"/>
                  <a:pt x="2586" y="4684"/>
                  <a:pt x="2694" y="4627"/>
                </a:cubicBezTo>
                <a:cubicBezTo>
                  <a:pt x="2796" y="4582"/>
                  <a:pt x="2904" y="4542"/>
                  <a:pt x="3017" y="4513"/>
                </a:cubicBezTo>
                <a:cubicBezTo>
                  <a:pt x="3092" y="4503"/>
                  <a:pt x="3170" y="4494"/>
                  <a:pt x="3246" y="4494"/>
                </a:cubicBezTo>
                <a:cubicBezTo>
                  <a:pt x="3263" y="4494"/>
                  <a:pt x="3280" y="4495"/>
                  <a:pt x="3297" y="4496"/>
                </a:cubicBezTo>
                <a:cubicBezTo>
                  <a:pt x="3387" y="4501"/>
                  <a:pt x="3478" y="4519"/>
                  <a:pt x="3562" y="4547"/>
                </a:cubicBezTo>
                <a:cubicBezTo>
                  <a:pt x="3654" y="4582"/>
                  <a:pt x="3745" y="4627"/>
                  <a:pt x="3830" y="4678"/>
                </a:cubicBezTo>
                <a:cubicBezTo>
                  <a:pt x="3865" y="4699"/>
                  <a:pt x="3906" y="4708"/>
                  <a:pt x="3946" y="4708"/>
                </a:cubicBezTo>
                <a:cubicBezTo>
                  <a:pt x="4028" y="4708"/>
                  <a:pt x="4112" y="4670"/>
                  <a:pt x="4165" y="4610"/>
                </a:cubicBezTo>
                <a:cubicBezTo>
                  <a:pt x="4262" y="4501"/>
                  <a:pt x="4257" y="4314"/>
                  <a:pt x="4137" y="4217"/>
                </a:cubicBezTo>
                <a:cubicBezTo>
                  <a:pt x="3950" y="4058"/>
                  <a:pt x="3722" y="3950"/>
                  <a:pt x="3478" y="3911"/>
                </a:cubicBezTo>
                <a:cubicBezTo>
                  <a:pt x="3394" y="3895"/>
                  <a:pt x="3311" y="3888"/>
                  <a:pt x="3227" y="3888"/>
                </a:cubicBezTo>
                <a:cubicBezTo>
                  <a:pt x="3067" y="3888"/>
                  <a:pt x="2908" y="3913"/>
                  <a:pt x="2751" y="3950"/>
                </a:cubicBezTo>
                <a:cubicBezTo>
                  <a:pt x="2649" y="3979"/>
                  <a:pt x="2546" y="4024"/>
                  <a:pt x="2450" y="4070"/>
                </a:cubicBezTo>
                <a:cubicBezTo>
                  <a:pt x="2335" y="4126"/>
                  <a:pt x="2233" y="4183"/>
                  <a:pt x="2131" y="4257"/>
                </a:cubicBezTo>
                <a:cubicBezTo>
                  <a:pt x="2057" y="4314"/>
                  <a:pt x="1989" y="4371"/>
                  <a:pt x="1926" y="4433"/>
                </a:cubicBezTo>
                <a:cubicBezTo>
                  <a:pt x="1904" y="4406"/>
                  <a:pt x="1886" y="4377"/>
                  <a:pt x="1865" y="4348"/>
                </a:cubicBezTo>
                <a:cubicBezTo>
                  <a:pt x="1745" y="4183"/>
                  <a:pt x="1603" y="4031"/>
                  <a:pt x="1432" y="3911"/>
                </a:cubicBezTo>
                <a:cubicBezTo>
                  <a:pt x="1267" y="3797"/>
                  <a:pt x="1086" y="3717"/>
                  <a:pt x="887" y="3690"/>
                </a:cubicBezTo>
                <a:cubicBezTo>
                  <a:pt x="829" y="3683"/>
                  <a:pt x="774" y="3677"/>
                  <a:pt x="716" y="3677"/>
                </a:cubicBezTo>
                <a:close/>
                <a:moveTo>
                  <a:pt x="12387" y="4734"/>
                </a:moveTo>
                <a:cubicBezTo>
                  <a:pt x="12285" y="4734"/>
                  <a:pt x="12188" y="4747"/>
                  <a:pt x="12086" y="4768"/>
                </a:cubicBezTo>
                <a:cubicBezTo>
                  <a:pt x="12035" y="4781"/>
                  <a:pt x="11990" y="4831"/>
                  <a:pt x="11967" y="4876"/>
                </a:cubicBezTo>
                <a:cubicBezTo>
                  <a:pt x="11939" y="4928"/>
                  <a:pt x="11939" y="4991"/>
                  <a:pt x="11956" y="5041"/>
                </a:cubicBezTo>
                <a:cubicBezTo>
                  <a:pt x="11973" y="5093"/>
                  <a:pt x="12012" y="5138"/>
                  <a:pt x="12064" y="5161"/>
                </a:cubicBezTo>
                <a:cubicBezTo>
                  <a:pt x="12095" y="5178"/>
                  <a:pt x="12124" y="5185"/>
                  <a:pt x="12153" y="5185"/>
                </a:cubicBezTo>
                <a:cubicBezTo>
                  <a:pt x="12172" y="5185"/>
                  <a:pt x="12191" y="5182"/>
                  <a:pt x="12211" y="5177"/>
                </a:cubicBezTo>
                <a:lnTo>
                  <a:pt x="12200" y="5177"/>
                </a:lnTo>
                <a:cubicBezTo>
                  <a:pt x="12269" y="5167"/>
                  <a:pt x="12337" y="5161"/>
                  <a:pt x="12405" y="5161"/>
                </a:cubicBezTo>
                <a:cubicBezTo>
                  <a:pt x="12461" y="5167"/>
                  <a:pt x="12518" y="5177"/>
                  <a:pt x="12570" y="5195"/>
                </a:cubicBezTo>
                <a:cubicBezTo>
                  <a:pt x="12626" y="5217"/>
                  <a:pt x="12683" y="5246"/>
                  <a:pt x="12734" y="5274"/>
                </a:cubicBezTo>
                <a:cubicBezTo>
                  <a:pt x="12796" y="5319"/>
                  <a:pt x="12854" y="5377"/>
                  <a:pt x="12904" y="5428"/>
                </a:cubicBezTo>
                <a:cubicBezTo>
                  <a:pt x="12990" y="5531"/>
                  <a:pt x="13058" y="5638"/>
                  <a:pt x="13121" y="5757"/>
                </a:cubicBezTo>
                <a:cubicBezTo>
                  <a:pt x="13211" y="5940"/>
                  <a:pt x="13279" y="6138"/>
                  <a:pt x="13326" y="6337"/>
                </a:cubicBezTo>
                <a:cubicBezTo>
                  <a:pt x="13347" y="6457"/>
                  <a:pt x="13365" y="6581"/>
                  <a:pt x="13365" y="6701"/>
                </a:cubicBezTo>
                <a:cubicBezTo>
                  <a:pt x="13365" y="6792"/>
                  <a:pt x="13433" y="6871"/>
                  <a:pt x="13507" y="6911"/>
                </a:cubicBezTo>
                <a:cubicBezTo>
                  <a:pt x="13543" y="6929"/>
                  <a:pt x="13583" y="6938"/>
                  <a:pt x="13623" y="6938"/>
                </a:cubicBezTo>
                <a:cubicBezTo>
                  <a:pt x="13694" y="6938"/>
                  <a:pt x="13764" y="6909"/>
                  <a:pt x="13808" y="6854"/>
                </a:cubicBezTo>
                <a:cubicBezTo>
                  <a:pt x="13859" y="6798"/>
                  <a:pt x="13905" y="6740"/>
                  <a:pt x="13950" y="6683"/>
                </a:cubicBezTo>
                <a:cubicBezTo>
                  <a:pt x="13995" y="6633"/>
                  <a:pt x="14047" y="6581"/>
                  <a:pt x="14097" y="6536"/>
                </a:cubicBezTo>
                <a:cubicBezTo>
                  <a:pt x="14200" y="6451"/>
                  <a:pt x="14314" y="6371"/>
                  <a:pt x="14433" y="6308"/>
                </a:cubicBezTo>
                <a:cubicBezTo>
                  <a:pt x="14535" y="6258"/>
                  <a:pt x="14643" y="6223"/>
                  <a:pt x="14757" y="6195"/>
                </a:cubicBezTo>
                <a:cubicBezTo>
                  <a:pt x="14852" y="6181"/>
                  <a:pt x="14947" y="6170"/>
                  <a:pt x="15042" y="6170"/>
                </a:cubicBezTo>
                <a:cubicBezTo>
                  <a:pt x="15061" y="6170"/>
                  <a:pt x="15080" y="6171"/>
                  <a:pt x="15098" y="6172"/>
                </a:cubicBezTo>
                <a:cubicBezTo>
                  <a:pt x="15229" y="6184"/>
                  <a:pt x="15359" y="6206"/>
                  <a:pt x="15490" y="6247"/>
                </a:cubicBezTo>
                <a:cubicBezTo>
                  <a:pt x="15536" y="6263"/>
                  <a:pt x="15581" y="6281"/>
                  <a:pt x="15626" y="6297"/>
                </a:cubicBezTo>
                <a:cubicBezTo>
                  <a:pt x="15666" y="6315"/>
                  <a:pt x="15706" y="6326"/>
                  <a:pt x="15747" y="6326"/>
                </a:cubicBezTo>
                <a:cubicBezTo>
                  <a:pt x="15771" y="6326"/>
                  <a:pt x="15795" y="6323"/>
                  <a:pt x="15820" y="6315"/>
                </a:cubicBezTo>
                <a:cubicBezTo>
                  <a:pt x="15883" y="6292"/>
                  <a:pt x="15933" y="6247"/>
                  <a:pt x="15962" y="6184"/>
                </a:cubicBezTo>
                <a:cubicBezTo>
                  <a:pt x="16024" y="6064"/>
                  <a:pt x="15967" y="5911"/>
                  <a:pt x="15849" y="5848"/>
                </a:cubicBezTo>
                <a:cubicBezTo>
                  <a:pt x="15644" y="5746"/>
                  <a:pt x="15416" y="5673"/>
                  <a:pt x="15183" y="5655"/>
                </a:cubicBezTo>
                <a:cubicBezTo>
                  <a:pt x="15124" y="5649"/>
                  <a:pt x="15066" y="5647"/>
                  <a:pt x="15009" y="5647"/>
                </a:cubicBezTo>
                <a:cubicBezTo>
                  <a:pt x="14838" y="5647"/>
                  <a:pt x="14671" y="5671"/>
                  <a:pt x="14501" y="5718"/>
                </a:cubicBezTo>
                <a:cubicBezTo>
                  <a:pt x="14291" y="5775"/>
                  <a:pt x="14087" y="5883"/>
                  <a:pt x="13916" y="6013"/>
                </a:cubicBezTo>
                <a:cubicBezTo>
                  <a:pt x="13859" y="6053"/>
                  <a:pt x="13808" y="6093"/>
                  <a:pt x="13763" y="6132"/>
                </a:cubicBezTo>
                <a:cubicBezTo>
                  <a:pt x="13751" y="6087"/>
                  <a:pt x="13735" y="6042"/>
                  <a:pt x="13717" y="5990"/>
                </a:cubicBezTo>
                <a:cubicBezTo>
                  <a:pt x="13638" y="5757"/>
                  <a:pt x="13530" y="5518"/>
                  <a:pt x="13381" y="5314"/>
                </a:cubicBezTo>
                <a:cubicBezTo>
                  <a:pt x="13245" y="5122"/>
                  <a:pt x="13069" y="4951"/>
                  <a:pt x="12854" y="4842"/>
                </a:cubicBezTo>
                <a:cubicBezTo>
                  <a:pt x="12751" y="4792"/>
                  <a:pt x="12631" y="4757"/>
                  <a:pt x="12518" y="4740"/>
                </a:cubicBezTo>
                <a:cubicBezTo>
                  <a:pt x="12473" y="4734"/>
                  <a:pt x="12434" y="4734"/>
                  <a:pt x="12387" y="4734"/>
                </a:cubicBezTo>
                <a:close/>
              </a:path>
            </a:pathLst>
          </a:custGeom>
          <a:solidFill>
            <a:srgbClr val="1616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6" name="Google Shape;3956;p60"/>
          <p:cNvGrpSpPr/>
          <p:nvPr/>
        </p:nvGrpSpPr>
        <p:grpSpPr>
          <a:xfrm rot="-393885">
            <a:off x="8109436" y="228157"/>
            <a:ext cx="821739" cy="831136"/>
            <a:chOff x="11347927" y="2363157"/>
            <a:chExt cx="576357" cy="582992"/>
          </a:xfrm>
        </p:grpSpPr>
        <p:sp>
          <p:nvSpPr>
            <p:cNvPr id="3957" name="Google Shape;3957;p60"/>
            <p:cNvSpPr/>
            <p:nvPr/>
          </p:nvSpPr>
          <p:spPr>
            <a:xfrm>
              <a:off x="11450373" y="2461756"/>
              <a:ext cx="392812" cy="371788"/>
            </a:xfrm>
            <a:custGeom>
              <a:avLst/>
              <a:gdLst/>
              <a:ahLst/>
              <a:cxnLst/>
              <a:rect l="l" t="t" r="r" b="b"/>
              <a:pathLst>
                <a:path w="13378" h="12662" extrusionOk="0">
                  <a:moveTo>
                    <a:pt x="7065" y="0"/>
                  </a:moveTo>
                  <a:cubicBezTo>
                    <a:pt x="6672" y="0"/>
                    <a:pt x="6274" y="34"/>
                    <a:pt x="5882" y="102"/>
                  </a:cubicBezTo>
                  <a:cubicBezTo>
                    <a:pt x="5240" y="222"/>
                    <a:pt x="4615" y="422"/>
                    <a:pt x="4023" y="705"/>
                  </a:cubicBezTo>
                  <a:cubicBezTo>
                    <a:pt x="3467" y="978"/>
                    <a:pt x="2939" y="1319"/>
                    <a:pt x="2462" y="1717"/>
                  </a:cubicBezTo>
                  <a:cubicBezTo>
                    <a:pt x="1996" y="2114"/>
                    <a:pt x="1586" y="2564"/>
                    <a:pt x="1240" y="3052"/>
                  </a:cubicBezTo>
                  <a:cubicBezTo>
                    <a:pt x="928" y="3506"/>
                    <a:pt x="666" y="4001"/>
                    <a:pt x="467" y="4529"/>
                  </a:cubicBezTo>
                  <a:lnTo>
                    <a:pt x="461" y="4547"/>
                  </a:lnTo>
                  <a:cubicBezTo>
                    <a:pt x="461" y="4552"/>
                    <a:pt x="456" y="4552"/>
                    <a:pt x="456" y="4558"/>
                  </a:cubicBezTo>
                  <a:cubicBezTo>
                    <a:pt x="246" y="5143"/>
                    <a:pt x="103" y="5751"/>
                    <a:pt x="47" y="6370"/>
                  </a:cubicBezTo>
                  <a:cubicBezTo>
                    <a:pt x="0" y="6950"/>
                    <a:pt x="24" y="7513"/>
                    <a:pt x="115" y="8046"/>
                  </a:cubicBezTo>
                  <a:cubicBezTo>
                    <a:pt x="200" y="8518"/>
                    <a:pt x="341" y="8974"/>
                    <a:pt x="540" y="9394"/>
                  </a:cubicBezTo>
                  <a:lnTo>
                    <a:pt x="546" y="9405"/>
                  </a:lnTo>
                  <a:cubicBezTo>
                    <a:pt x="740" y="9797"/>
                    <a:pt x="996" y="10189"/>
                    <a:pt x="1314" y="10564"/>
                  </a:cubicBezTo>
                  <a:cubicBezTo>
                    <a:pt x="1637" y="10944"/>
                    <a:pt x="2001" y="11280"/>
                    <a:pt x="2399" y="11565"/>
                  </a:cubicBezTo>
                  <a:cubicBezTo>
                    <a:pt x="2796" y="11843"/>
                    <a:pt x="3239" y="12076"/>
                    <a:pt x="3706" y="12252"/>
                  </a:cubicBezTo>
                  <a:lnTo>
                    <a:pt x="3729" y="12263"/>
                  </a:lnTo>
                  <a:lnTo>
                    <a:pt x="3740" y="12263"/>
                  </a:lnTo>
                  <a:cubicBezTo>
                    <a:pt x="3734" y="12258"/>
                    <a:pt x="3729" y="12258"/>
                    <a:pt x="3717" y="12252"/>
                  </a:cubicBezTo>
                  <a:lnTo>
                    <a:pt x="3717" y="12252"/>
                  </a:lnTo>
                  <a:cubicBezTo>
                    <a:pt x="4251" y="12451"/>
                    <a:pt x="4831" y="12581"/>
                    <a:pt x="5428" y="12638"/>
                  </a:cubicBezTo>
                  <a:cubicBezTo>
                    <a:pt x="5421" y="12633"/>
                    <a:pt x="5410" y="12633"/>
                    <a:pt x="5399" y="12627"/>
                  </a:cubicBezTo>
                  <a:lnTo>
                    <a:pt x="5399" y="12627"/>
                  </a:lnTo>
                  <a:cubicBezTo>
                    <a:pt x="5604" y="12649"/>
                    <a:pt x="5825" y="12661"/>
                    <a:pt x="6053" y="12661"/>
                  </a:cubicBezTo>
                  <a:cubicBezTo>
                    <a:pt x="6564" y="12661"/>
                    <a:pt x="7099" y="12609"/>
                    <a:pt x="7650" y="12513"/>
                  </a:cubicBezTo>
                  <a:lnTo>
                    <a:pt x="7661" y="12507"/>
                  </a:lnTo>
                  <a:lnTo>
                    <a:pt x="7661" y="12513"/>
                  </a:lnTo>
                  <a:cubicBezTo>
                    <a:pt x="8484" y="12360"/>
                    <a:pt x="9258" y="12116"/>
                    <a:pt x="9963" y="11780"/>
                  </a:cubicBezTo>
                  <a:lnTo>
                    <a:pt x="9963" y="11780"/>
                  </a:lnTo>
                  <a:lnTo>
                    <a:pt x="9950" y="11786"/>
                  </a:lnTo>
                  <a:cubicBezTo>
                    <a:pt x="10553" y="11502"/>
                    <a:pt x="11099" y="11156"/>
                    <a:pt x="11558" y="10763"/>
                  </a:cubicBezTo>
                  <a:lnTo>
                    <a:pt x="11558" y="10763"/>
                  </a:lnTo>
                  <a:lnTo>
                    <a:pt x="11542" y="10774"/>
                  </a:lnTo>
                  <a:cubicBezTo>
                    <a:pt x="11946" y="10440"/>
                    <a:pt x="12292" y="10070"/>
                    <a:pt x="12565" y="9677"/>
                  </a:cubicBezTo>
                  <a:cubicBezTo>
                    <a:pt x="12792" y="9354"/>
                    <a:pt x="12979" y="9008"/>
                    <a:pt x="13121" y="8654"/>
                  </a:cubicBezTo>
                  <a:cubicBezTo>
                    <a:pt x="13092" y="8633"/>
                    <a:pt x="13082" y="8604"/>
                    <a:pt x="13092" y="8575"/>
                  </a:cubicBezTo>
                  <a:cubicBezTo>
                    <a:pt x="13218" y="8098"/>
                    <a:pt x="13297" y="7666"/>
                    <a:pt x="13338" y="7257"/>
                  </a:cubicBezTo>
                  <a:cubicBezTo>
                    <a:pt x="13377" y="6768"/>
                    <a:pt x="13360" y="6286"/>
                    <a:pt x="13275" y="5825"/>
                  </a:cubicBezTo>
                  <a:lnTo>
                    <a:pt x="13275" y="5837"/>
                  </a:lnTo>
                  <a:cubicBezTo>
                    <a:pt x="13139" y="5087"/>
                    <a:pt x="12906" y="4348"/>
                    <a:pt x="12576" y="3655"/>
                  </a:cubicBezTo>
                  <a:cubicBezTo>
                    <a:pt x="12297" y="3075"/>
                    <a:pt x="11962" y="2546"/>
                    <a:pt x="11576" y="2092"/>
                  </a:cubicBezTo>
                  <a:lnTo>
                    <a:pt x="11576" y="2092"/>
                  </a:lnTo>
                  <a:lnTo>
                    <a:pt x="11599" y="2126"/>
                  </a:lnTo>
                  <a:cubicBezTo>
                    <a:pt x="11258" y="1712"/>
                    <a:pt x="10871" y="1353"/>
                    <a:pt x="10456" y="1057"/>
                  </a:cubicBezTo>
                  <a:cubicBezTo>
                    <a:pt x="10053" y="773"/>
                    <a:pt x="9609" y="540"/>
                    <a:pt x="9150" y="370"/>
                  </a:cubicBezTo>
                  <a:cubicBezTo>
                    <a:pt x="8667" y="194"/>
                    <a:pt x="8156" y="75"/>
                    <a:pt x="7632" y="29"/>
                  </a:cubicBezTo>
                  <a:lnTo>
                    <a:pt x="7616" y="23"/>
                  </a:lnTo>
                  <a:lnTo>
                    <a:pt x="7598" y="23"/>
                  </a:lnTo>
                  <a:cubicBezTo>
                    <a:pt x="7427" y="12"/>
                    <a:pt x="7246" y="0"/>
                    <a:pt x="7065" y="0"/>
                  </a:cubicBez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60"/>
            <p:cNvSpPr/>
            <p:nvPr/>
          </p:nvSpPr>
          <p:spPr>
            <a:xfrm>
              <a:off x="11443356" y="2610741"/>
              <a:ext cx="403822" cy="229791"/>
            </a:xfrm>
            <a:custGeom>
              <a:avLst/>
              <a:gdLst/>
              <a:ahLst/>
              <a:cxnLst/>
              <a:rect l="l" t="t" r="r" b="b"/>
              <a:pathLst>
                <a:path w="13753" h="7826" extrusionOk="0">
                  <a:moveTo>
                    <a:pt x="13468" y="1"/>
                  </a:moveTo>
                  <a:cubicBezTo>
                    <a:pt x="13457" y="1"/>
                    <a:pt x="13451" y="1"/>
                    <a:pt x="13446" y="6"/>
                  </a:cubicBezTo>
                  <a:cubicBezTo>
                    <a:pt x="13412" y="18"/>
                    <a:pt x="13406" y="52"/>
                    <a:pt x="13412" y="81"/>
                  </a:cubicBezTo>
                  <a:lnTo>
                    <a:pt x="13412" y="92"/>
                  </a:lnTo>
                  <a:cubicBezTo>
                    <a:pt x="13446" y="268"/>
                    <a:pt x="13475" y="444"/>
                    <a:pt x="13486" y="620"/>
                  </a:cubicBezTo>
                  <a:cubicBezTo>
                    <a:pt x="13496" y="666"/>
                    <a:pt x="13502" y="717"/>
                    <a:pt x="13514" y="763"/>
                  </a:cubicBezTo>
                  <a:lnTo>
                    <a:pt x="13514" y="751"/>
                  </a:lnTo>
                  <a:cubicBezTo>
                    <a:pt x="13599" y="1212"/>
                    <a:pt x="13616" y="1694"/>
                    <a:pt x="13577" y="2183"/>
                  </a:cubicBezTo>
                  <a:cubicBezTo>
                    <a:pt x="13536" y="2592"/>
                    <a:pt x="13457" y="3024"/>
                    <a:pt x="13331" y="3501"/>
                  </a:cubicBezTo>
                  <a:cubicBezTo>
                    <a:pt x="13321" y="3530"/>
                    <a:pt x="13331" y="3559"/>
                    <a:pt x="13360" y="3580"/>
                  </a:cubicBezTo>
                  <a:cubicBezTo>
                    <a:pt x="13218" y="3934"/>
                    <a:pt x="13031" y="4280"/>
                    <a:pt x="12804" y="4603"/>
                  </a:cubicBezTo>
                  <a:cubicBezTo>
                    <a:pt x="12531" y="4996"/>
                    <a:pt x="12185" y="5366"/>
                    <a:pt x="11781" y="5700"/>
                  </a:cubicBezTo>
                  <a:lnTo>
                    <a:pt x="11797" y="5689"/>
                  </a:lnTo>
                  <a:lnTo>
                    <a:pt x="11797" y="5689"/>
                  </a:lnTo>
                  <a:cubicBezTo>
                    <a:pt x="11338" y="6082"/>
                    <a:pt x="10792" y="6428"/>
                    <a:pt x="10189" y="6712"/>
                  </a:cubicBezTo>
                  <a:lnTo>
                    <a:pt x="10202" y="6706"/>
                  </a:lnTo>
                  <a:lnTo>
                    <a:pt x="10202" y="6706"/>
                  </a:lnTo>
                  <a:cubicBezTo>
                    <a:pt x="9497" y="7042"/>
                    <a:pt x="8723" y="7286"/>
                    <a:pt x="7900" y="7439"/>
                  </a:cubicBezTo>
                  <a:lnTo>
                    <a:pt x="7900" y="7433"/>
                  </a:lnTo>
                  <a:lnTo>
                    <a:pt x="7889" y="7439"/>
                  </a:lnTo>
                  <a:cubicBezTo>
                    <a:pt x="7338" y="7535"/>
                    <a:pt x="6803" y="7587"/>
                    <a:pt x="6292" y="7587"/>
                  </a:cubicBezTo>
                  <a:cubicBezTo>
                    <a:pt x="6064" y="7587"/>
                    <a:pt x="5843" y="7575"/>
                    <a:pt x="5638" y="7553"/>
                  </a:cubicBezTo>
                  <a:lnTo>
                    <a:pt x="5638" y="7553"/>
                  </a:lnTo>
                  <a:cubicBezTo>
                    <a:pt x="5649" y="7559"/>
                    <a:pt x="5660" y="7559"/>
                    <a:pt x="5667" y="7564"/>
                  </a:cubicBezTo>
                  <a:cubicBezTo>
                    <a:pt x="5070" y="7507"/>
                    <a:pt x="4490" y="7377"/>
                    <a:pt x="3956" y="7178"/>
                  </a:cubicBezTo>
                  <a:lnTo>
                    <a:pt x="3956" y="7178"/>
                  </a:lnTo>
                  <a:cubicBezTo>
                    <a:pt x="3968" y="7184"/>
                    <a:pt x="3973" y="7184"/>
                    <a:pt x="3979" y="7189"/>
                  </a:cubicBezTo>
                  <a:lnTo>
                    <a:pt x="3968" y="7189"/>
                  </a:lnTo>
                  <a:lnTo>
                    <a:pt x="3945" y="7178"/>
                  </a:lnTo>
                  <a:cubicBezTo>
                    <a:pt x="3478" y="7002"/>
                    <a:pt x="3035" y="6769"/>
                    <a:pt x="2638" y="6491"/>
                  </a:cubicBezTo>
                  <a:cubicBezTo>
                    <a:pt x="2240" y="6206"/>
                    <a:pt x="1876" y="5870"/>
                    <a:pt x="1553" y="5490"/>
                  </a:cubicBezTo>
                  <a:cubicBezTo>
                    <a:pt x="1235" y="5115"/>
                    <a:pt x="979" y="4723"/>
                    <a:pt x="785" y="4331"/>
                  </a:cubicBezTo>
                  <a:lnTo>
                    <a:pt x="779" y="4320"/>
                  </a:lnTo>
                  <a:cubicBezTo>
                    <a:pt x="580" y="3900"/>
                    <a:pt x="439" y="3444"/>
                    <a:pt x="354" y="2972"/>
                  </a:cubicBezTo>
                  <a:cubicBezTo>
                    <a:pt x="268" y="2479"/>
                    <a:pt x="239" y="1962"/>
                    <a:pt x="280" y="1427"/>
                  </a:cubicBezTo>
                  <a:cubicBezTo>
                    <a:pt x="273" y="1427"/>
                    <a:pt x="273" y="1422"/>
                    <a:pt x="273" y="1422"/>
                  </a:cubicBezTo>
                  <a:cubicBezTo>
                    <a:pt x="263" y="1398"/>
                    <a:pt x="234" y="1388"/>
                    <a:pt x="212" y="1382"/>
                  </a:cubicBezTo>
                  <a:lnTo>
                    <a:pt x="194" y="1382"/>
                  </a:lnTo>
                  <a:cubicBezTo>
                    <a:pt x="171" y="1382"/>
                    <a:pt x="149" y="1388"/>
                    <a:pt x="132" y="1398"/>
                  </a:cubicBezTo>
                  <a:cubicBezTo>
                    <a:pt x="110" y="1411"/>
                    <a:pt x="98" y="1433"/>
                    <a:pt x="92" y="1461"/>
                  </a:cubicBezTo>
                  <a:lnTo>
                    <a:pt x="87" y="1479"/>
                  </a:lnTo>
                  <a:cubicBezTo>
                    <a:pt x="53" y="1490"/>
                    <a:pt x="29" y="1513"/>
                    <a:pt x="29" y="1547"/>
                  </a:cubicBezTo>
                  <a:cubicBezTo>
                    <a:pt x="1" y="1894"/>
                    <a:pt x="8" y="2245"/>
                    <a:pt x="47" y="2581"/>
                  </a:cubicBezTo>
                  <a:cubicBezTo>
                    <a:pt x="87" y="2911"/>
                    <a:pt x="166" y="3245"/>
                    <a:pt x="273" y="3586"/>
                  </a:cubicBezTo>
                  <a:cubicBezTo>
                    <a:pt x="376" y="3893"/>
                    <a:pt x="512" y="4200"/>
                    <a:pt x="695" y="4530"/>
                  </a:cubicBezTo>
                  <a:cubicBezTo>
                    <a:pt x="853" y="4826"/>
                    <a:pt x="1041" y="5115"/>
                    <a:pt x="1262" y="5387"/>
                  </a:cubicBezTo>
                  <a:cubicBezTo>
                    <a:pt x="1705" y="5945"/>
                    <a:pt x="2217" y="6410"/>
                    <a:pt x="2791" y="6785"/>
                  </a:cubicBezTo>
                  <a:cubicBezTo>
                    <a:pt x="3336" y="7144"/>
                    <a:pt x="3962" y="7417"/>
                    <a:pt x="4650" y="7598"/>
                  </a:cubicBezTo>
                  <a:cubicBezTo>
                    <a:pt x="5224" y="7752"/>
                    <a:pt x="5843" y="7826"/>
                    <a:pt x="6491" y="7826"/>
                  </a:cubicBezTo>
                  <a:lnTo>
                    <a:pt x="6644" y="7826"/>
                  </a:lnTo>
                  <a:cubicBezTo>
                    <a:pt x="7297" y="7814"/>
                    <a:pt x="7973" y="7711"/>
                    <a:pt x="8650" y="7524"/>
                  </a:cubicBezTo>
                  <a:cubicBezTo>
                    <a:pt x="9292" y="7349"/>
                    <a:pt x="9922" y="7092"/>
                    <a:pt x="10530" y="6757"/>
                  </a:cubicBezTo>
                  <a:cubicBezTo>
                    <a:pt x="11133" y="6423"/>
                    <a:pt x="11679" y="6024"/>
                    <a:pt x="12150" y="5570"/>
                  </a:cubicBezTo>
                  <a:cubicBezTo>
                    <a:pt x="12384" y="5353"/>
                    <a:pt x="12599" y="5086"/>
                    <a:pt x="12798" y="4779"/>
                  </a:cubicBezTo>
                  <a:cubicBezTo>
                    <a:pt x="12985" y="4496"/>
                    <a:pt x="13145" y="4178"/>
                    <a:pt x="13281" y="3842"/>
                  </a:cubicBezTo>
                  <a:cubicBezTo>
                    <a:pt x="13412" y="3525"/>
                    <a:pt x="13520" y="3184"/>
                    <a:pt x="13599" y="2825"/>
                  </a:cubicBezTo>
                  <a:cubicBezTo>
                    <a:pt x="13679" y="2489"/>
                    <a:pt x="13724" y="2143"/>
                    <a:pt x="13747" y="1797"/>
                  </a:cubicBezTo>
                  <a:cubicBezTo>
                    <a:pt x="13753" y="1626"/>
                    <a:pt x="13753" y="1479"/>
                    <a:pt x="13753" y="1336"/>
                  </a:cubicBezTo>
                  <a:cubicBezTo>
                    <a:pt x="13747" y="1246"/>
                    <a:pt x="13747" y="1160"/>
                    <a:pt x="13741" y="1070"/>
                  </a:cubicBezTo>
                  <a:cubicBezTo>
                    <a:pt x="13735" y="978"/>
                    <a:pt x="13719" y="887"/>
                    <a:pt x="13696" y="790"/>
                  </a:cubicBezTo>
                  <a:cubicBezTo>
                    <a:pt x="13685" y="751"/>
                    <a:pt x="13651" y="729"/>
                    <a:pt x="13622" y="722"/>
                  </a:cubicBezTo>
                  <a:cubicBezTo>
                    <a:pt x="13604" y="507"/>
                    <a:pt x="13570" y="273"/>
                    <a:pt x="13525" y="40"/>
                  </a:cubicBezTo>
                  <a:cubicBezTo>
                    <a:pt x="13520" y="18"/>
                    <a:pt x="13491" y="1"/>
                    <a:pt x="13468" y="1"/>
                  </a:cubicBezTo>
                  <a:close/>
                </a:path>
              </a:pathLst>
            </a:custGeom>
            <a:solidFill>
              <a:srgbClr val="A7E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60"/>
            <p:cNvSpPr/>
            <p:nvPr/>
          </p:nvSpPr>
          <p:spPr>
            <a:xfrm>
              <a:off x="11450373" y="2628917"/>
              <a:ext cx="392812" cy="204627"/>
            </a:xfrm>
            <a:custGeom>
              <a:avLst/>
              <a:gdLst/>
              <a:ahLst/>
              <a:cxnLst/>
              <a:rect l="l" t="t" r="r" b="b"/>
              <a:pathLst>
                <a:path w="13378" h="6969" extrusionOk="0">
                  <a:moveTo>
                    <a:pt x="13247" y="1"/>
                  </a:moveTo>
                  <a:lnTo>
                    <a:pt x="13247" y="1"/>
                  </a:lnTo>
                  <a:cubicBezTo>
                    <a:pt x="13257" y="178"/>
                    <a:pt x="13263" y="354"/>
                    <a:pt x="13252" y="535"/>
                  </a:cubicBezTo>
                  <a:cubicBezTo>
                    <a:pt x="13236" y="905"/>
                    <a:pt x="13167" y="1280"/>
                    <a:pt x="13047" y="1644"/>
                  </a:cubicBezTo>
                  <a:cubicBezTo>
                    <a:pt x="12922" y="2030"/>
                    <a:pt x="12741" y="2416"/>
                    <a:pt x="12507" y="2791"/>
                  </a:cubicBezTo>
                  <a:lnTo>
                    <a:pt x="12502" y="2803"/>
                  </a:lnTo>
                  <a:lnTo>
                    <a:pt x="12502" y="2796"/>
                  </a:lnTo>
                  <a:cubicBezTo>
                    <a:pt x="12195" y="3274"/>
                    <a:pt x="11809" y="3735"/>
                    <a:pt x="11343" y="4155"/>
                  </a:cubicBezTo>
                  <a:lnTo>
                    <a:pt x="11343" y="4160"/>
                  </a:lnTo>
                  <a:cubicBezTo>
                    <a:pt x="11337" y="4160"/>
                    <a:pt x="11337" y="4167"/>
                    <a:pt x="11337" y="4167"/>
                  </a:cubicBezTo>
                  <a:cubicBezTo>
                    <a:pt x="10797" y="4650"/>
                    <a:pt x="10189" y="5070"/>
                    <a:pt x="9525" y="5411"/>
                  </a:cubicBezTo>
                  <a:cubicBezTo>
                    <a:pt x="8922" y="5718"/>
                    <a:pt x="8308" y="5940"/>
                    <a:pt x="7723" y="6064"/>
                  </a:cubicBezTo>
                  <a:lnTo>
                    <a:pt x="7734" y="6064"/>
                  </a:lnTo>
                  <a:lnTo>
                    <a:pt x="7729" y="6069"/>
                  </a:lnTo>
                  <a:lnTo>
                    <a:pt x="7729" y="6064"/>
                  </a:lnTo>
                  <a:cubicBezTo>
                    <a:pt x="7723" y="6064"/>
                    <a:pt x="7718" y="6069"/>
                    <a:pt x="7718" y="6069"/>
                  </a:cubicBezTo>
                  <a:lnTo>
                    <a:pt x="7706" y="6069"/>
                  </a:lnTo>
                  <a:cubicBezTo>
                    <a:pt x="7291" y="6155"/>
                    <a:pt x="6876" y="6195"/>
                    <a:pt x="6462" y="6195"/>
                  </a:cubicBezTo>
                  <a:cubicBezTo>
                    <a:pt x="6365" y="6195"/>
                    <a:pt x="6274" y="6195"/>
                    <a:pt x="6178" y="6189"/>
                  </a:cubicBezTo>
                  <a:lnTo>
                    <a:pt x="6166" y="6189"/>
                  </a:lnTo>
                  <a:cubicBezTo>
                    <a:pt x="5633" y="6155"/>
                    <a:pt x="5109" y="6059"/>
                    <a:pt x="4603" y="5899"/>
                  </a:cubicBezTo>
                  <a:cubicBezTo>
                    <a:pt x="4064" y="5723"/>
                    <a:pt x="3541" y="5479"/>
                    <a:pt x="3052" y="5172"/>
                  </a:cubicBezTo>
                  <a:cubicBezTo>
                    <a:pt x="2512" y="4826"/>
                    <a:pt x="2019" y="4406"/>
                    <a:pt x="1581" y="3928"/>
                  </a:cubicBezTo>
                  <a:lnTo>
                    <a:pt x="1581" y="3928"/>
                  </a:lnTo>
                  <a:lnTo>
                    <a:pt x="1610" y="3956"/>
                  </a:lnTo>
                  <a:cubicBezTo>
                    <a:pt x="1405" y="3729"/>
                    <a:pt x="1211" y="3491"/>
                    <a:pt x="1035" y="3247"/>
                  </a:cubicBezTo>
                  <a:cubicBezTo>
                    <a:pt x="842" y="2974"/>
                    <a:pt x="677" y="2712"/>
                    <a:pt x="540" y="2450"/>
                  </a:cubicBezTo>
                  <a:cubicBezTo>
                    <a:pt x="444" y="2263"/>
                    <a:pt x="365" y="2064"/>
                    <a:pt x="296" y="1876"/>
                  </a:cubicBezTo>
                  <a:cubicBezTo>
                    <a:pt x="234" y="1689"/>
                    <a:pt x="178" y="1495"/>
                    <a:pt x="131" y="1291"/>
                  </a:cubicBezTo>
                  <a:cubicBezTo>
                    <a:pt x="126" y="1240"/>
                    <a:pt x="115" y="1189"/>
                    <a:pt x="103" y="1138"/>
                  </a:cubicBezTo>
                  <a:lnTo>
                    <a:pt x="92" y="1081"/>
                  </a:lnTo>
                  <a:cubicBezTo>
                    <a:pt x="86" y="1041"/>
                    <a:pt x="81" y="1007"/>
                    <a:pt x="75" y="968"/>
                  </a:cubicBezTo>
                  <a:cubicBezTo>
                    <a:pt x="69" y="928"/>
                    <a:pt x="63" y="894"/>
                    <a:pt x="52" y="853"/>
                  </a:cubicBezTo>
                  <a:cubicBezTo>
                    <a:pt x="52" y="837"/>
                    <a:pt x="47" y="819"/>
                    <a:pt x="41" y="808"/>
                  </a:cubicBezTo>
                  <a:lnTo>
                    <a:pt x="41" y="808"/>
                  </a:lnTo>
                  <a:cubicBezTo>
                    <a:pt x="0" y="1343"/>
                    <a:pt x="29" y="1860"/>
                    <a:pt x="115" y="2353"/>
                  </a:cubicBezTo>
                  <a:cubicBezTo>
                    <a:pt x="200" y="2825"/>
                    <a:pt x="341" y="3281"/>
                    <a:pt x="540" y="3701"/>
                  </a:cubicBezTo>
                  <a:lnTo>
                    <a:pt x="546" y="3712"/>
                  </a:lnTo>
                  <a:cubicBezTo>
                    <a:pt x="740" y="4104"/>
                    <a:pt x="996" y="4496"/>
                    <a:pt x="1314" y="4871"/>
                  </a:cubicBezTo>
                  <a:cubicBezTo>
                    <a:pt x="1637" y="5251"/>
                    <a:pt x="2001" y="5587"/>
                    <a:pt x="2399" y="5872"/>
                  </a:cubicBezTo>
                  <a:cubicBezTo>
                    <a:pt x="2796" y="6150"/>
                    <a:pt x="3239" y="6383"/>
                    <a:pt x="3706" y="6559"/>
                  </a:cubicBezTo>
                  <a:lnTo>
                    <a:pt x="3729" y="6570"/>
                  </a:lnTo>
                  <a:lnTo>
                    <a:pt x="3740" y="6570"/>
                  </a:lnTo>
                  <a:cubicBezTo>
                    <a:pt x="3734" y="6565"/>
                    <a:pt x="3729" y="6565"/>
                    <a:pt x="3717" y="6559"/>
                  </a:cubicBezTo>
                  <a:lnTo>
                    <a:pt x="3717" y="6559"/>
                  </a:lnTo>
                  <a:cubicBezTo>
                    <a:pt x="4251" y="6758"/>
                    <a:pt x="4831" y="6888"/>
                    <a:pt x="5428" y="6945"/>
                  </a:cubicBezTo>
                  <a:cubicBezTo>
                    <a:pt x="5421" y="6940"/>
                    <a:pt x="5410" y="6940"/>
                    <a:pt x="5399" y="6934"/>
                  </a:cubicBezTo>
                  <a:lnTo>
                    <a:pt x="5399" y="6934"/>
                  </a:lnTo>
                  <a:cubicBezTo>
                    <a:pt x="5604" y="6956"/>
                    <a:pt x="5825" y="6968"/>
                    <a:pt x="6053" y="6968"/>
                  </a:cubicBezTo>
                  <a:cubicBezTo>
                    <a:pt x="6564" y="6968"/>
                    <a:pt x="7099" y="6916"/>
                    <a:pt x="7650" y="6820"/>
                  </a:cubicBezTo>
                  <a:lnTo>
                    <a:pt x="7661" y="6814"/>
                  </a:lnTo>
                  <a:lnTo>
                    <a:pt x="7661" y="6820"/>
                  </a:lnTo>
                  <a:cubicBezTo>
                    <a:pt x="8484" y="6667"/>
                    <a:pt x="9258" y="6423"/>
                    <a:pt x="9963" y="6087"/>
                  </a:cubicBezTo>
                  <a:lnTo>
                    <a:pt x="9963" y="6087"/>
                  </a:lnTo>
                  <a:lnTo>
                    <a:pt x="9950" y="6093"/>
                  </a:lnTo>
                  <a:cubicBezTo>
                    <a:pt x="10553" y="5809"/>
                    <a:pt x="11099" y="5463"/>
                    <a:pt x="11558" y="5070"/>
                  </a:cubicBezTo>
                  <a:lnTo>
                    <a:pt x="11558" y="5070"/>
                  </a:lnTo>
                  <a:lnTo>
                    <a:pt x="11542" y="5081"/>
                  </a:lnTo>
                  <a:cubicBezTo>
                    <a:pt x="11946" y="4747"/>
                    <a:pt x="12292" y="4377"/>
                    <a:pt x="12565" y="3984"/>
                  </a:cubicBezTo>
                  <a:cubicBezTo>
                    <a:pt x="12792" y="3661"/>
                    <a:pt x="12979" y="3315"/>
                    <a:pt x="13121" y="2961"/>
                  </a:cubicBezTo>
                  <a:cubicBezTo>
                    <a:pt x="13092" y="2940"/>
                    <a:pt x="13082" y="2911"/>
                    <a:pt x="13092" y="2882"/>
                  </a:cubicBezTo>
                  <a:cubicBezTo>
                    <a:pt x="13218" y="2405"/>
                    <a:pt x="13297" y="1973"/>
                    <a:pt x="13338" y="1564"/>
                  </a:cubicBezTo>
                  <a:cubicBezTo>
                    <a:pt x="13377" y="1075"/>
                    <a:pt x="13360" y="593"/>
                    <a:pt x="13275" y="132"/>
                  </a:cubicBezTo>
                  <a:lnTo>
                    <a:pt x="13275" y="144"/>
                  </a:lnTo>
                  <a:cubicBezTo>
                    <a:pt x="13263" y="98"/>
                    <a:pt x="13257" y="47"/>
                    <a:pt x="13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60"/>
            <p:cNvSpPr/>
            <p:nvPr/>
          </p:nvSpPr>
          <p:spPr>
            <a:xfrm>
              <a:off x="11559690" y="2582700"/>
              <a:ext cx="171859" cy="43779"/>
            </a:xfrm>
            <a:custGeom>
              <a:avLst/>
              <a:gdLst/>
              <a:ahLst/>
              <a:cxnLst/>
              <a:rect l="l" t="t" r="r" b="b"/>
              <a:pathLst>
                <a:path w="5853" h="1491" extrusionOk="0">
                  <a:moveTo>
                    <a:pt x="5115" y="1"/>
                  </a:moveTo>
                  <a:cubicBezTo>
                    <a:pt x="4937" y="1"/>
                    <a:pt x="4750" y="109"/>
                    <a:pt x="4643" y="240"/>
                  </a:cubicBezTo>
                  <a:cubicBezTo>
                    <a:pt x="4528" y="376"/>
                    <a:pt x="4472" y="552"/>
                    <a:pt x="4489" y="729"/>
                  </a:cubicBezTo>
                  <a:cubicBezTo>
                    <a:pt x="4501" y="911"/>
                    <a:pt x="4585" y="1081"/>
                    <a:pt x="4727" y="1200"/>
                  </a:cubicBezTo>
                  <a:cubicBezTo>
                    <a:pt x="4869" y="1320"/>
                    <a:pt x="5034" y="1354"/>
                    <a:pt x="5217" y="1354"/>
                  </a:cubicBezTo>
                  <a:cubicBezTo>
                    <a:pt x="5393" y="1354"/>
                    <a:pt x="5574" y="1241"/>
                    <a:pt x="5682" y="1110"/>
                  </a:cubicBezTo>
                  <a:cubicBezTo>
                    <a:pt x="5796" y="979"/>
                    <a:pt x="5852" y="803"/>
                    <a:pt x="5841" y="627"/>
                  </a:cubicBezTo>
                  <a:cubicBezTo>
                    <a:pt x="5824" y="444"/>
                    <a:pt x="5739" y="274"/>
                    <a:pt x="5597" y="155"/>
                  </a:cubicBezTo>
                  <a:cubicBezTo>
                    <a:pt x="5455" y="35"/>
                    <a:pt x="5296" y="1"/>
                    <a:pt x="5115" y="1"/>
                  </a:cubicBezTo>
                  <a:close/>
                  <a:moveTo>
                    <a:pt x="636" y="132"/>
                  </a:moveTo>
                  <a:cubicBezTo>
                    <a:pt x="460" y="132"/>
                    <a:pt x="279" y="245"/>
                    <a:pt x="171" y="376"/>
                  </a:cubicBezTo>
                  <a:cubicBezTo>
                    <a:pt x="56" y="512"/>
                    <a:pt x="0" y="688"/>
                    <a:pt x="11" y="866"/>
                  </a:cubicBezTo>
                  <a:cubicBezTo>
                    <a:pt x="22" y="1042"/>
                    <a:pt x="114" y="1217"/>
                    <a:pt x="255" y="1331"/>
                  </a:cubicBezTo>
                  <a:cubicBezTo>
                    <a:pt x="397" y="1451"/>
                    <a:pt x="557" y="1490"/>
                    <a:pt x="738" y="1490"/>
                  </a:cubicBezTo>
                  <a:cubicBezTo>
                    <a:pt x="914" y="1490"/>
                    <a:pt x="1102" y="1377"/>
                    <a:pt x="1210" y="1246"/>
                  </a:cubicBezTo>
                  <a:cubicBezTo>
                    <a:pt x="1323" y="1110"/>
                    <a:pt x="1381" y="934"/>
                    <a:pt x="1364" y="757"/>
                  </a:cubicBezTo>
                  <a:cubicBezTo>
                    <a:pt x="1352" y="575"/>
                    <a:pt x="1262" y="405"/>
                    <a:pt x="1126" y="291"/>
                  </a:cubicBezTo>
                  <a:cubicBezTo>
                    <a:pt x="982" y="171"/>
                    <a:pt x="819" y="132"/>
                    <a:pt x="636" y="1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60"/>
            <p:cNvSpPr/>
            <p:nvPr/>
          </p:nvSpPr>
          <p:spPr>
            <a:xfrm>
              <a:off x="11347927" y="2363157"/>
              <a:ext cx="576357" cy="582992"/>
            </a:xfrm>
            <a:custGeom>
              <a:avLst/>
              <a:gdLst/>
              <a:ahLst/>
              <a:cxnLst/>
              <a:rect l="l" t="t" r="r" b="b"/>
              <a:pathLst>
                <a:path w="19629" h="19855" extrusionOk="0">
                  <a:moveTo>
                    <a:pt x="12167" y="1"/>
                  </a:moveTo>
                  <a:cubicBezTo>
                    <a:pt x="12088" y="1"/>
                    <a:pt x="12013" y="40"/>
                    <a:pt x="11973" y="114"/>
                  </a:cubicBezTo>
                  <a:cubicBezTo>
                    <a:pt x="11917" y="216"/>
                    <a:pt x="11883" y="341"/>
                    <a:pt x="11855" y="455"/>
                  </a:cubicBezTo>
                  <a:cubicBezTo>
                    <a:pt x="11821" y="580"/>
                    <a:pt x="11792" y="711"/>
                    <a:pt x="11769" y="835"/>
                  </a:cubicBezTo>
                  <a:cubicBezTo>
                    <a:pt x="11752" y="950"/>
                    <a:pt x="11724" y="1063"/>
                    <a:pt x="11706" y="1176"/>
                  </a:cubicBezTo>
                  <a:cubicBezTo>
                    <a:pt x="11684" y="1307"/>
                    <a:pt x="11672" y="1432"/>
                    <a:pt x="11656" y="1563"/>
                  </a:cubicBezTo>
                  <a:cubicBezTo>
                    <a:pt x="11638" y="1660"/>
                    <a:pt x="11690" y="1750"/>
                    <a:pt x="11786" y="1773"/>
                  </a:cubicBezTo>
                  <a:cubicBezTo>
                    <a:pt x="11799" y="1777"/>
                    <a:pt x="11812" y="1778"/>
                    <a:pt x="11825" y="1778"/>
                  </a:cubicBezTo>
                  <a:cubicBezTo>
                    <a:pt x="11904" y="1778"/>
                    <a:pt x="11981" y="1721"/>
                    <a:pt x="11996" y="1643"/>
                  </a:cubicBezTo>
                  <a:cubicBezTo>
                    <a:pt x="12020" y="1524"/>
                    <a:pt x="12047" y="1415"/>
                    <a:pt x="12076" y="1302"/>
                  </a:cubicBezTo>
                  <a:cubicBezTo>
                    <a:pt x="12115" y="1176"/>
                    <a:pt x="12144" y="1052"/>
                    <a:pt x="12183" y="927"/>
                  </a:cubicBezTo>
                  <a:cubicBezTo>
                    <a:pt x="12217" y="819"/>
                    <a:pt x="12258" y="706"/>
                    <a:pt x="12292" y="597"/>
                  </a:cubicBezTo>
                  <a:lnTo>
                    <a:pt x="12343" y="410"/>
                  </a:lnTo>
                  <a:cubicBezTo>
                    <a:pt x="12366" y="341"/>
                    <a:pt x="12372" y="273"/>
                    <a:pt x="12377" y="200"/>
                  </a:cubicBezTo>
                  <a:cubicBezTo>
                    <a:pt x="12382" y="108"/>
                    <a:pt x="12298" y="24"/>
                    <a:pt x="12212" y="6"/>
                  </a:cubicBezTo>
                  <a:cubicBezTo>
                    <a:pt x="12196" y="1"/>
                    <a:pt x="12178" y="1"/>
                    <a:pt x="12167" y="1"/>
                  </a:cubicBezTo>
                  <a:close/>
                  <a:moveTo>
                    <a:pt x="3803" y="2416"/>
                  </a:moveTo>
                  <a:cubicBezTo>
                    <a:pt x="3757" y="2416"/>
                    <a:pt x="3717" y="2432"/>
                    <a:pt x="3678" y="2455"/>
                  </a:cubicBezTo>
                  <a:cubicBezTo>
                    <a:pt x="3633" y="2484"/>
                    <a:pt x="3598" y="2534"/>
                    <a:pt x="3581" y="2592"/>
                  </a:cubicBezTo>
                  <a:cubicBezTo>
                    <a:pt x="3570" y="2642"/>
                    <a:pt x="3575" y="2717"/>
                    <a:pt x="3615" y="2762"/>
                  </a:cubicBezTo>
                  <a:cubicBezTo>
                    <a:pt x="3740" y="2909"/>
                    <a:pt x="3864" y="3058"/>
                    <a:pt x="4001" y="3205"/>
                  </a:cubicBezTo>
                  <a:cubicBezTo>
                    <a:pt x="4064" y="3274"/>
                    <a:pt x="4132" y="3347"/>
                    <a:pt x="4194" y="3415"/>
                  </a:cubicBezTo>
                  <a:cubicBezTo>
                    <a:pt x="4268" y="3494"/>
                    <a:pt x="4336" y="3580"/>
                    <a:pt x="4422" y="3649"/>
                  </a:cubicBezTo>
                  <a:cubicBezTo>
                    <a:pt x="4471" y="3685"/>
                    <a:pt x="4527" y="3706"/>
                    <a:pt x="4581" y="3706"/>
                  </a:cubicBezTo>
                  <a:cubicBezTo>
                    <a:pt x="4620" y="3706"/>
                    <a:pt x="4659" y="3695"/>
                    <a:pt x="4695" y="3672"/>
                  </a:cubicBezTo>
                  <a:cubicBezTo>
                    <a:pt x="4803" y="3604"/>
                    <a:pt x="4826" y="3467"/>
                    <a:pt x="4763" y="3358"/>
                  </a:cubicBezTo>
                  <a:cubicBezTo>
                    <a:pt x="4711" y="3274"/>
                    <a:pt x="4638" y="3200"/>
                    <a:pt x="4569" y="3126"/>
                  </a:cubicBezTo>
                  <a:cubicBezTo>
                    <a:pt x="4507" y="3058"/>
                    <a:pt x="4439" y="2990"/>
                    <a:pt x="4370" y="2922"/>
                  </a:cubicBezTo>
                  <a:cubicBezTo>
                    <a:pt x="4239" y="2785"/>
                    <a:pt x="4103" y="2654"/>
                    <a:pt x="3979" y="2513"/>
                  </a:cubicBezTo>
                  <a:cubicBezTo>
                    <a:pt x="3945" y="2466"/>
                    <a:pt x="3905" y="2438"/>
                    <a:pt x="3848" y="2421"/>
                  </a:cubicBezTo>
                  <a:cubicBezTo>
                    <a:pt x="3830" y="2421"/>
                    <a:pt x="3814" y="2416"/>
                    <a:pt x="3803" y="2416"/>
                  </a:cubicBezTo>
                  <a:close/>
                  <a:moveTo>
                    <a:pt x="18008" y="4183"/>
                  </a:moveTo>
                  <a:cubicBezTo>
                    <a:pt x="17986" y="4183"/>
                    <a:pt x="17957" y="4189"/>
                    <a:pt x="17934" y="4200"/>
                  </a:cubicBezTo>
                  <a:cubicBezTo>
                    <a:pt x="17747" y="4268"/>
                    <a:pt x="17582" y="4381"/>
                    <a:pt x="17417" y="4490"/>
                  </a:cubicBezTo>
                  <a:cubicBezTo>
                    <a:pt x="17252" y="4592"/>
                    <a:pt x="17093" y="4695"/>
                    <a:pt x="16917" y="4774"/>
                  </a:cubicBezTo>
                  <a:cubicBezTo>
                    <a:pt x="16861" y="4802"/>
                    <a:pt x="16815" y="4881"/>
                    <a:pt x="16804" y="4939"/>
                  </a:cubicBezTo>
                  <a:cubicBezTo>
                    <a:pt x="16786" y="5012"/>
                    <a:pt x="16798" y="5086"/>
                    <a:pt x="16838" y="5149"/>
                  </a:cubicBezTo>
                  <a:cubicBezTo>
                    <a:pt x="16877" y="5206"/>
                    <a:pt x="16935" y="5246"/>
                    <a:pt x="17003" y="5262"/>
                  </a:cubicBezTo>
                  <a:cubicBezTo>
                    <a:pt x="17022" y="5266"/>
                    <a:pt x="17040" y="5268"/>
                    <a:pt x="17057" y="5268"/>
                  </a:cubicBezTo>
                  <a:cubicBezTo>
                    <a:pt x="17110" y="5268"/>
                    <a:pt x="17156" y="5250"/>
                    <a:pt x="17207" y="5228"/>
                  </a:cubicBezTo>
                  <a:cubicBezTo>
                    <a:pt x="17383" y="5143"/>
                    <a:pt x="17548" y="5052"/>
                    <a:pt x="17713" y="4950"/>
                  </a:cubicBezTo>
                  <a:cubicBezTo>
                    <a:pt x="17884" y="4847"/>
                    <a:pt x="18054" y="4745"/>
                    <a:pt x="18196" y="4609"/>
                  </a:cubicBezTo>
                  <a:cubicBezTo>
                    <a:pt x="18281" y="4535"/>
                    <a:pt x="18281" y="4388"/>
                    <a:pt x="18225" y="4302"/>
                  </a:cubicBezTo>
                  <a:cubicBezTo>
                    <a:pt x="18178" y="4228"/>
                    <a:pt x="18094" y="4183"/>
                    <a:pt x="18008" y="4183"/>
                  </a:cubicBezTo>
                  <a:close/>
                  <a:moveTo>
                    <a:pt x="9360" y="6733"/>
                  </a:moveTo>
                  <a:cubicBezTo>
                    <a:pt x="9285" y="6733"/>
                    <a:pt x="9212" y="6762"/>
                    <a:pt x="9161" y="6825"/>
                  </a:cubicBezTo>
                  <a:cubicBezTo>
                    <a:pt x="9099" y="6887"/>
                    <a:pt x="9064" y="6967"/>
                    <a:pt x="9070" y="7053"/>
                  </a:cubicBezTo>
                  <a:cubicBezTo>
                    <a:pt x="9075" y="7218"/>
                    <a:pt x="9212" y="7342"/>
                    <a:pt x="9388" y="7342"/>
                  </a:cubicBezTo>
                  <a:cubicBezTo>
                    <a:pt x="9463" y="7342"/>
                    <a:pt x="9536" y="7308"/>
                    <a:pt x="9592" y="7252"/>
                  </a:cubicBezTo>
                  <a:cubicBezTo>
                    <a:pt x="9649" y="7189"/>
                    <a:pt x="9684" y="7103"/>
                    <a:pt x="9678" y="7024"/>
                  </a:cubicBezTo>
                  <a:cubicBezTo>
                    <a:pt x="9673" y="6859"/>
                    <a:pt x="9536" y="6733"/>
                    <a:pt x="9360" y="6733"/>
                  </a:cubicBezTo>
                  <a:close/>
                  <a:moveTo>
                    <a:pt x="10945" y="6733"/>
                  </a:moveTo>
                  <a:cubicBezTo>
                    <a:pt x="10866" y="6733"/>
                    <a:pt x="10792" y="6762"/>
                    <a:pt x="10740" y="6825"/>
                  </a:cubicBezTo>
                  <a:cubicBezTo>
                    <a:pt x="10678" y="6887"/>
                    <a:pt x="10644" y="6967"/>
                    <a:pt x="10649" y="7053"/>
                  </a:cubicBezTo>
                  <a:cubicBezTo>
                    <a:pt x="10656" y="7218"/>
                    <a:pt x="10792" y="7342"/>
                    <a:pt x="10968" y="7342"/>
                  </a:cubicBezTo>
                  <a:cubicBezTo>
                    <a:pt x="11047" y="7342"/>
                    <a:pt x="11116" y="7313"/>
                    <a:pt x="11173" y="7252"/>
                  </a:cubicBezTo>
                  <a:cubicBezTo>
                    <a:pt x="11236" y="7189"/>
                    <a:pt x="11263" y="7108"/>
                    <a:pt x="11263" y="7024"/>
                  </a:cubicBezTo>
                  <a:cubicBezTo>
                    <a:pt x="11257" y="6859"/>
                    <a:pt x="11116" y="6733"/>
                    <a:pt x="10945" y="6733"/>
                  </a:cubicBezTo>
                  <a:close/>
                  <a:moveTo>
                    <a:pt x="428" y="8285"/>
                  </a:moveTo>
                  <a:cubicBezTo>
                    <a:pt x="347" y="8285"/>
                    <a:pt x="263" y="8291"/>
                    <a:pt x="177" y="8302"/>
                  </a:cubicBezTo>
                  <a:cubicBezTo>
                    <a:pt x="126" y="8314"/>
                    <a:pt x="87" y="8325"/>
                    <a:pt x="53" y="8364"/>
                  </a:cubicBezTo>
                  <a:cubicBezTo>
                    <a:pt x="19" y="8399"/>
                    <a:pt x="1" y="8450"/>
                    <a:pt x="1" y="8501"/>
                  </a:cubicBezTo>
                  <a:cubicBezTo>
                    <a:pt x="6" y="8590"/>
                    <a:pt x="79" y="8679"/>
                    <a:pt x="170" y="8679"/>
                  </a:cubicBezTo>
                  <a:cubicBezTo>
                    <a:pt x="178" y="8679"/>
                    <a:pt x="186" y="8678"/>
                    <a:pt x="195" y="8677"/>
                  </a:cubicBezTo>
                  <a:cubicBezTo>
                    <a:pt x="247" y="8673"/>
                    <a:pt x="296" y="8669"/>
                    <a:pt x="346" y="8669"/>
                  </a:cubicBezTo>
                  <a:cubicBezTo>
                    <a:pt x="367" y="8669"/>
                    <a:pt x="388" y="8670"/>
                    <a:pt x="410" y="8671"/>
                  </a:cubicBezTo>
                  <a:cubicBezTo>
                    <a:pt x="575" y="8689"/>
                    <a:pt x="735" y="8729"/>
                    <a:pt x="898" y="8774"/>
                  </a:cubicBezTo>
                  <a:cubicBezTo>
                    <a:pt x="1063" y="8820"/>
                    <a:pt x="1228" y="8881"/>
                    <a:pt x="1399" y="8904"/>
                  </a:cubicBezTo>
                  <a:cubicBezTo>
                    <a:pt x="1418" y="8908"/>
                    <a:pt x="1436" y="8910"/>
                    <a:pt x="1454" y="8910"/>
                  </a:cubicBezTo>
                  <a:cubicBezTo>
                    <a:pt x="1495" y="8910"/>
                    <a:pt x="1534" y="8900"/>
                    <a:pt x="1569" y="8876"/>
                  </a:cubicBezTo>
                  <a:cubicBezTo>
                    <a:pt x="1614" y="8847"/>
                    <a:pt x="1648" y="8797"/>
                    <a:pt x="1661" y="8739"/>
                  </a:cubicBezTo>
                  <a:cubicBezTo>
                    <a:pt x="1672" y="8684"/>
                    <a:pt x="1666" y="8626"/>
                    <a:pt x="1632" y="8574"/>
                  </a:cubicBezTo>
                  <a:cubicBezTo>
                    <a:pt x="1598" y="8524"/>
                    <a:pt x="1553" y="8501"/>
                    <a:pt x="1496" y="8484"/>
                  </a:cubicBezTo>
                  <a:cubicBezTo>
                    <a:pt x="1291" y="8411"/>
                    <a:pt x="1069" y="8359"/>
                    <a:pt x="853" y="8325"/>
                  </a:cubicBezTo>
                  <a:cubicBezTo>
                    <a:pt x="711" y="8302"/>
                    <a:pt x="570" y="8285"/>
                    <a:pt x="428" y="8285"/>
                  </a:cubicBezTo>
                  <a:close/>
                  <a:moveTo>
                    <a:pt x="10656" y="8154"/>
                  </a:moveTo>
                  <a:cubicBezTo>
                    <a:pt x="10615" y="8154"/>
                    <a:pt x="10565" y="8183"/>
                    <a:pt x="10559" y="8228"/>
                  </a:cubicBezTo>
                  <a:cubicBezTo>
                    <a:pt x="10554" y="8291"/>
                    <a:pt x="10541" y="8343"/>
                    <a:pt x="10525" y="8388"/>
                  </a:cubicBezTo>
                  <a:cubicBezTo>
                    <a:pt x="10507" y="8433"/>
                    <a:pt x="10485" y="8472"/>
                    <a:pt x="10462" y="8513"/>
                  </a:cubicBezTo>
                  <a:cubicBezTo>
                    <a:pt x="10434" y="8547"/>
                    <a:pt x="10410" y="8574"/>
                    <a:pt x="10383" y="8598"/>
                  </a:cubicBezTo>
                  <a:cubicBezTo>
                    <a:pt x="10355" y="8621"/>
                    <a:pt x="10320" y="8643"/>
                    <a:pt x="10286" y="8660"/>
                  </a:cubicBezTo>
                  <a:cubicBezTo>
                    <a:pt x="10252" y="8677"/>
                    <a:pt x="10218" y="8689"/>
                    <a:pt x="10179" y="8694"/>
                  </a:cubicBezTo>
                  <a:cubicBezTo>
                    <a:pt x="10150" y="8700"/>
                    <a:pt x="10121" y="8700"/>
                    <a:pt x="10098" y="8700"/>
                  </a:cubicBezTo>
                  <a:lnTo>
                    <a:pt x="10070" y="8700"/>
                  </a:lnTo>
                  <a:cubicBezTo>
                    <a:pt x="10042" y="8694"/>
                    <a:pt x="10014" y="8689"/>
                    <a:pt x="9979" y="8684"/>
                  </a:cubicBezTo>
                  <a:cubicBezTo>
                    <a:pt x="9956" y="8671"/>
                    <a:pt x="9933" y="8660"/>
                    <a:pt x="9911" y="8649"/>
                  </a:cubicBezTo>
                  <a:cubicBezTo>
                    <a:pt x="9894" y="8632"/>
                    <a:pt x="9883" y="8621"/>
                    <a:pt x="9865" y="8603"/>
                  </a:cubicBezTo>
                  <a:cubicBezTo>
                    <a:pt x="9854" y="8587"/>
                    <a:pt x="9843" y="8564"/>
                    <a:pt x="9831" y="8547"/>
                  </a:cubicBezTo>
                  <a:cubicBezTo>
                    <a:pt x="9820" y="8524"/>
                    <a:pt x="9809" y="8495"/>
                    <a:pt x="9804" y="8467"/>
                  </a:cubicBezTo>
                  <a:cubicBezTo>
                    <a:pt x="9797" y="8433"/>
                    <a:pt x="9797" y="8399"/>
                    <a:pt x="9797" y="8359"/>
                  </a:cubicBezTo>
                  <a:lnTo>
                    <a:pt x="9804" y="8330"/>
                  </a:lnTo>
                  <a:cubicBezTo>
                    <a:pt x="9809" y="8309"/>
                    <a:pt x="9809" y="8274"/>
                    <a:pt x="9786" y="8240"/>
                  </a:cubicBezTo>
                  <a:cubicBezTo>
                    <a:pt x="9769" y="8212"/>
                    <a:pt x="9741" y="8194"/>
                    <a:pt x="9712" y="8189"/>
                  </a:cubicBezTo>
                  <a:cubicBezTo>
                    <a:pt x="9707" y="8183"/>
                    <a:pt x="9694" y="8183"/>
                    <a:pt x="9689" y="8183"/>
                  </a:cubicBezTo>
                  <a:cubicBezTo>
                    <a:pt x="9633" y="8183"/>
                    <a:pt x="9570" y="8217"/>
                    <a:pt x="9565" y="8280"/>
                  </a:cubicBezTo>
                  <a:cubicBezTo>
                    <a:pt x="9558" y="8336"/>
                    <a:pt x="9553" y="8393"/>
                    <a:pt x="9553" y="8438"/>
                  </a:cubicBezTo>
                  <a:cubicBezTo>
                    <a:pt x="9553" y="8484"/>
                    <a:pt x="9565" y="8529"/>
                    <a:pt x="9576" y="8587"/>
                  </a:cubicBezTo>
                  <a:cubicBezTo>
                    <a:pt x="9592" y="8666"/>
                    <a:pt x="9639" y="8745"/>
                    <a:pt x="9701" y="8820"/>
                  </a:cubicBezTo>
                  <a:cubicBezTo>
                    <a:pt x="9804" y="8933"/>
                    <a:pt x="9962" y="9001"/>
                    <a:pt x="10150" y="9007"/>
                  </a:cubicBezTo>
                  <a:cubicBezTo>
                    <a:pt x="10190" y="9007"/>
                    <a:pt x="10235" y="8996"/>
                    <a:pt x="10281" y="8990"/>
                  </a:cubicBezTo>
                  <a:cubicBezTo>
                    <a:pt x="10315" y="8984"/>
                    <a:pt x="10349" y="8973"/>
                    <a:pt x="10383" y="8956"/>
                  </a:cubicBezTo>
                  <a:cubicBezTo>
                    <a:pt x="10473" y="8922"/>
                    <a:pt x="10554" y="8870"/>
                    <a:pt x="10615" y="8802"/>
                  </a:cubicBezTo>
                  <a:cubicBezTo>
                    <a:pt x="10678" y="8734"/>
                    <a:pt x="10724" y="8643"/>
                    <a:pt x="10751" y="8547"/>
                  </a:cubicBezTo>
                  <a:cubicBezTo>
                    <a:pt x="10775" y="8450"/>
                    <a:pt x="10775" y="8343"/>
                    <a:pt x="10751" y="8223"/>
                  </a:cubicBezTo>
                  <a:cubicBezTo>
                    <a:pt x="10740" y="8178"/>
                    <a:pt x="10695" y="8154"/>
                    <a:pt x="10656" y="8154"/>
                  </a:cubicBezTo>
                  <a:close/>
                  <a:moveTo>
                    <a:pt x="18236" y="10013"/>
                  </a:moveTo>
                  <a:cubicBezTo>
                    <a:pt x="18184" y="10013"/>
                    <a:pt x="18139" y="10030"/>
                    <a:pt x="18099" y="10058"/>
                  </a:cubicBezTo>
                  <a:cubicBezTo>
                    <a:pt x="18042" y="10092"/>
                    <a:pt x="17997" y="10155"/>
                    <a:pt x="17986" y="10223"/>
                  </a:cubicBezTo>
                  <a:cubicBezTo>
                    <a:pt x="17968" y="10291"/>
                    <a:pt x="17979" y="10365"/>
                    <a:pt x="18020" y="10428"/>
                  </a:cubicBezTo>
                  <a:cubicBezTo>
                    <a:pt x="18054" y="10478"/>
                    <a:pt x="18122" y="10536"/>
                    <a:pt x="18184" y="10541"/>
                  </a:cubicBezTo>
                  <a:cubicBezTo>
                    <a:pt x="18377" y="10564"/>
                    <a:pt x="18566" y="10604"/>
                    <a:pt x="18753" y="10649"/>
                  </a:cubicBezTo>
                  <a:cubicBezTo>
                    <a:pt x="18838" y="10672"/>
                    <a:pt x="18918" y="10695"/>
                    <a:pt x="19002" y="10711"/>
                  </a:cubicBezTo>
                  <a:cubicBezTo>
                    <a:pt x="19117" y="10740"/>
                    <a:pt x="19224" y="10756"/>
                    <a:pt x="19338" y="10769"/>
                  </a:cubicBezTo>
                  <a:cubicBezTo>
                    <a:pt x="19389" y="10763"/>
                    <a:pt x="19434" y="10751"/>
                    <a:pt x="19474" y="10722"/>
                  </a:cubicBezTo>
                  <a:cubicBezTo>
                    <a:pt x="19537" y="10683"/>
                    <a:pt x="19582" y="10620"/>
                    <a:pt x="19599" y="10546"/>
                  </a:cubicBezTo>
                  <a:cubicBezTo>
                    <a:pt x="19628" y="10428"/>
                    <a:pt x="19565" y="10291"/>
                    <a:pt x="19458" y="10240"/>
                  </a:cubicBezTo>
                  <a:cubicBezTo>
                    <a:pt x="19275" y="10150"/>
                    <a:pt x="19077" y="10109"/>
                    <a:pt x="18878" y="10081"/>
                  </a:cubicBezTo>
                  <a:cubicBezTo>
                    <a:pt x="18668" y="10047"/>
                    <a:pt x="18451" y="10030"/>
                    <a:pt x="18236" y="10013"/>
                  </a:cubicBezTo>
                  <a:close/>
                  <a:moveTo>
                    <a:pt x="2888" y="14433"/>
                  </a:moveTo>
                  <a:cubicBezTo>
                    <a:pt x="2865" y="14433"/>
                    <a:pt x="2842" y="14433"/>
                    <a:pt x="2825" y="14445"/>
                  </a:cubicBezTo>
                  <a:cubicBezTo>
                    <a:pt x="2728" y="14480"/>
                    <a:pt x="2637" y="14530"/>
                    <a:pt x="2547" y="14582"/>
                  </a:cubicBezTo>
                  <a:cubicBezTo>
                    <a:pt x="2467" y="14632"/>
                    <a:pt x="2382" y="14677"/>
                    <a:pt x="2296" y="14724"/>
                  </a:cubicBezTo>
                  <a:cubicBezTo>
                    <a:pt x="2126" y="14820"/>
                    <a:pt x="1962" y="14910"/>
                    <a:pt x="1808" y="15030"/>
                  </a:cubicBezTo>
                  <a:cubicBezTo>
                    <a:pt x="1757" y="15070"/>
                    <a:pt x="1717" y="15115"/>
                    <a:pt x="1700" y="15183"/>
                  </a:cubicBezTo>
                  <a:cubicBezTo>
                    <a:pt x="1682" y="15251"/>
                    <a:pt x="1695" y="15325"/>
                    <a:pt x="1734" y="15377"/>
                  </a:cubicBezTo>
                  <a:cubicBezTo>
                    <a:pt x="1779" y="15451"/>
                    <a:pt x="1867" y="15499"/>
                    <a:pt x="1954" y="15499"/>
                  </a:cubicBezTo>
                  <a:cubicBezTo>
                    <a:pt x="1999" y="15499"/>
                    <a:pt x="2043" y="15486"/>
                    <a:pt x="2081" y="15456"/>
                  </a:cubicBezTo>
                  <a:cubicBezTo>
                    <a:pt x="2235" y="15337"/>
                    <a:pt x="2405" y="15246"/>
                    <a:pt x="2576" y="15155"/>
                  </a:cubicBezTo>
                  <a:cubicBezTo>
                    <a:pt x="2660" y="15115"/>
                    <a:pt x="2746" y="15070"/>
                    <a:pt x="2831" y="15018"/>
                  </a:cubicBezTo>
                  <a:cubicBezTo>
                    <a:pt x="2883" y="14984"/>
                    <a:pt x="2933" y="14945"/>
                    <a:pt x="2978" y="14900"/>
                  </a:cubicBezTo>
                  <a:cubicBezTo>
                    <a:pt x="3024" y="14860"/>
                    <a:pt x="3058" y="14814"/>
                    <a:pt x="3093" y="14763"/>
                  </a:cubicBezTo>
                  <a:cubicBezTo>
                    <a:pt x="3138" y="14700"/>
                    <a:pt x="3121" y="14598"/>
                    <a:pt x="3080" y="14535"/>
                  </a:cubicBezTo>
                  <a:cubicBezTo>
                    <a:pt x="3041" y="14473"/>
                    <a:pt x="2967" y="14433"/>
                    <a:pt x="2888" y="14433"/>
                  </a:cubicBezTo>
                  <a:close/>
                  <a:moveTo>
                    <a:pt x="8910" y="15991"/>
                  </a:moveTo>
                  <a:cubicBezTo>
                    <a:pt x="8911" y="15991"/>
                    <a:pt x="8912" y="15991"/>
                    <a:pt x="8913" y="15991"/>
                  </a:cubicBezTo>
                  <a:lnTo>
                    <a:pt x="8913" y="15991"/>
                  </a:lnTo>
                  <a:cubicBezTo>
                    <a:pt x="8912" y="15991"/>
                    <a:pt x="8910" y="15991"/>
                    <a:pt x="8910" y="15991"/>
                  </a:cubicBezTo>
                  <a:close/>
                  <a:moveTo>
                    <a:pt x="10554" y="3358"/>
                  </a:moveTo>
                  <a:cubicBezTo>
                    <a:pt x="10735" y="3358"/>
                    <a:pt x="10916" y="3370"/>
                    <a:pt x="11092" y="3381"/>
                  </a:cubicBezTo>
                  <a:lnTo>
                    <a:pt x="11121" y="3381"/>
                  </a:lnTo>
                  <a:cubicBezTo>
                    <a:pt x="11645" y="3433"/>
                    <a:pt x="12156" y="3552"/>
                    <a:pt x="12639" y="3728"/>
                  </a:cubicBezTo>
                  <a:cubicBezTo>
                    <a:pt x="13098" y="3898"/>
                    <a:pt x="13542" y="4131"/>
                    <a:pt x="13945" y="4415"/>
                  </a:cubicBezTo>
                  <a:cubicBezTo>
                    <a:pt x="14270" y="4648"/>
                    <a:pt x="14577" y="4916"/>
                    <a:pt x="14855" y="5217"/>
                  </a:cubicBezTo>
                  <a:cubicBezTo>
                    <a:pt x="14934" y="5301"/>
                    <a:pt x="15008" y="5382"/>
                    <a:pt x="15076" y="5466"/>
                  </a:cubicBezTo>
                  <a:lnTo>
                    <a:pt x="15065" y="5450"/>
                  </a:lnTo>
                  <a:lnTo>
                    <a:pt x="15065" y="5450"/>
                  </a:lnTo>
                  <a:cubicBezTo>
                    <a:pt x="15451" y="5904"/>
                    <a:pt x="15786" y="6433"/>
                    <a:pt x="16065" y="7013"/>
                  </a:cubicBezTo>
                  <a:cubicBezTo>
                    <a:pt x="16321" y="7546"/>
                    <a:pt x="16513" y="8104"/>
                    <a:pt x="16656" y="8677"/>
                  </a:cubicBezTo>
                  <a:cubicBezTo>
                    <a:pt x="16696" y="8847"/>
                    <a:pt x="16730" y="9018"/>
                    <a:pt x="16764" y="9188"/>
                  </a:cubicBezTo>
                  <a:lnTo>
                    <a:pt x="16764" y="9183"/>
                  </a:lnTo>
                  <a:cubicBezTo>
                    <a:pt x="16849" y="9644"/>
                    <a:pt x="16866" y="10126"/>
                    <a:pt x="16827" y="10615"/>
                  </a:cubicBezTo>
                  <a:cubicBezTo>
                    <a:pt x="16775" y="11241"/>
                    <a:pt x="16639" y="11842"/>
                    <a:pt x="16337" y="12400"/>
                  </a:cubicBezTo>
                  <a:cubicBezTo>
                    <a:pt x="16036" y="12938"/>
                    <a:pt x="15673" y="13444"/>
                    <a:pt x="15259" y="13900"/>
                  </a:cubicBezTo>
                  <a:cubicBezTo>
                    <a:pt x="14837" y="14354"/>
                    <a:pt x="14315" y="14690"/>
                    <a:pt x="13769" y="14979"/>
                  </a:cubicBezTo>
                  <a:cubicBezTo>
                    <a:pt x="13662" y="15036"/>
                    <a:pt x="13554" y="15086"/>
                    <a:pt x="13445" y="15138"/>
                  </a:cubicBezTo>
                  <a:lnTo>
                    <a:pt x="13452" y="15138"/>
                  </a:lnTo>
                  <a:cubicBezTo>
                    <a:pt x="12747" y="15474"/>
                    <a:pt x="11973" y="15718"/>
                    <a:pt x="11150" y="15871"/>
                  </a:cubicBezTo>
                  <a:lnTo>
                    <a:pt x="11144" y="15871"/>
                  </a:lnTo>
                  <a:lnTo>
                    <a:pt x="11139" y="15877"/>
                  </a:lnTo>
                  <a:cubicBezTo>
                    <a:pt x="10588" y="15967"/>
                    <a:pt x="10053" y="16019"/>
                    <a:pt x="9542" y="16019"/>
                  </a:cubicBezTo>
                  <a:cubicBezTo>
                    <a:pt x="9366" y="16019"/>
                    <a:pt x="9190" y="16014"/>
                    <a:pt x="9025" y="15996"/>
                  </a:cubicBezTo>
                  <a:cubicBezTo>
                    <a:pt x="8986" y="15996"/>
                    <a:pt x="8946" y="15996"/>
                    <a:pt x="8913" y="15991"/>
                  </a:cubicBezTo>
                  <a:lnTo>
                    <a:pt x="8913" y="15991"/>
                  </a:lnTo>
                  <a:cubicBezTo>
                    <a:pt x="8915" y="15992"/>
                    <a:pt x="8917" y="15993"/>
                    <a:pt x="8917" y="15996"/>
                  </a:cubicBezTo>
                  <a:cubicBezTo>
                    <a:pt x="8451" y="15951"/>
                    <a:pt x="7997" y="15865"/>
                    <a:pt x="7564" y="15729"/>
                  </a:cubicBezTo>
                  <a:cubicBezTo>
                    <a:pt x="7451" y="15695"/>
                    <a:pt x="7337" y="15661"/>
                    <a:pt x="7223" y="15621"/>
                  </a:cubicBezTo>
                  <a:lnTo>
                    <a:pt x="7229" y="15621"/>
                  </a:lnTo>
                  <a:lnTo>
                    <a:pt x="7218" y="15616"/>
                  </a:lnTo>
                  <a:lnTo>
                    <a:pt x="7195" y="15610"/>
                  </a:lnTo>
                  <a:cubicBezTo>
                    <a:pt x="6728" y="15434"/>
                    <a:pt x="6285" y="15201"/>
                    <a:pt x="5888" y="14923"/>
                  </a:cubicBezTo>
                  <a:cubicBezTo>
                    <a:pt x="5490" y="14638"/>
                    <a:pt x="5126" y="14302"/>
                    <a:pt x="4803" y="13922"/>
                  </a:cubicBezTo>
                  <a:cubicBezTo>
                    <a:pt x="4485" y="13547"/>
                    <a:pt x="4229" y="13155"/>
                    <a:pt x="4035" y="12763"/>
                  </a:cubicBezTo>
                  <a:lnTo>
                    <a:pt x="4029" y="12752"/>
                  </a:lnTo>
                  <a:cubicBezTo>
                    <a:pt x="3830" y="12332"/>
                    <a:pt x="3689" y="11876"/>
                    <a:pt x="3604" y="11404"/>
                  </a:cubicBezTo>
                  <a:cubicBezTo>
                    <a:pt x="3513" y="10871"/>
                    <a:pt x="3489" y="10308"/>
                    <a:pt x="3536" y="9728"/>
                  </a:cubicBezTo>
                  <a:cubicBezTo>
                    <a:pt x="3592" y="9109"/>
                    <a:pt x="3735" y="8501"/>
                    <a:pt x="3945" y="7916"/>
                  </a:cubicBezTo>
                  <a:cubicBezTo>
                    <a:pt x="3945" y="7910"/>
                    <a:pt x="3950" y="7910"/>
                    <a:pt x="3950" y="7905"/>
                  </a:cubicBezTo>
                  <a:lnTo>
                    <a:pt x="3956" y="7887"/>
                  </a:lnTo>
                  <a:cubicBezTo>
                    <a:pt x="4155" y="7359"/>
                    <a:pt x="4417" y="6864"/>
                    <a:pt x="4729" y="6410"/>
                  </a:cubicBezTo>
                  <a:cubicBezTo>
                    <a:pt x="5075" y="5922"/>
                    <a:pt x="5485" y="5472"/>
                    <a:pt x="5951" y="5075"/>
                  </a:cubicBezTo>
                  <a:cubicBezTo>
                    <a:pt x="6428" y="4677"/>
                    <a:pt x="6956" y="4336"/>
                    <a:pt x="7512" y="4063"/>
                  </a:cubicBezTo>
                  <a:cubicBezTo>
                    <a:pt x="8104" y="3780"/>
                    <a:pt x="8729" y="3580"/>
                    <a:pt x="9371" y="3460"/>
                  </a:cubicBezTo>
                  <a:cubicBezTo>
                    <a:pt x="9763" y="3392"/>
                    <a:pt x="10161" y="3358"/>
                    <a:pt x="10554" y="3358"/>
                  </a:cubicBezTo>
                  <a:close/>
                  <a:moveTo>
                    <a:pt x="10536" y="3080"/>
                  </a:moveTo>
                  <a:cubicBezTo>
                    <a:pt x="10303" y="3080"/>
                    <a:pt x="10070" y="3092"/>
                    <a:pt x="9843" y="3114"/>
                  </a:cubicBezTo>
                  <a:cubicBezTo>
                    <a:pt x="8587" y="3239"/>
                    <a:pt x="7371" y="3706"/>
                    <a:pt x="6331" y="4422"/>
                  </a:cubicBezTo>
                  <a:cubicBezTo>
                    <a:pt x="5802" y="4785"/>
                    <a:pt x="5325" y="5217"/>
                    <a:pt x="4910" y="5705"/>
                  </a:cubicBezTo>
                  <a:cubicBezTo>
                    <a:pt x="4462" y="6222"/>
                    <a:pt x="4092" y="6808"/>
                    <a:pt x="3819" y="7438"/>
                  </a:cubicBezTo>
                  <a:cubicBezTo>
                    <a:pt x="3518" y="8120"/>
                    <a:pt x="3326" y="8847"/>
                    <a:pt x="3245" y="9592"/>
                  </a:cubicBezTo>
                  <a:cubicBezTo>
                    <a:pt x="3200" y="9967"/>
                    <a:pt x="3189" y="10347"/>
                    <a:pt x="3206" y="10729"/>
                  </a:cubicBezTo>
                  <a:cubicBezTo>
                    <a:pt x="3229" y="11104"/>
                    <a:pt x="3279" y="11479"/>
                    <a:pt x="3365" y="11842"/>
                  </a:cubicBezTo>
                  <a:cubicBezTo>
                    <a:pt x="3444" y="12201"/>
                    <a:pt x="3564" y="12547"/>
                    <a:pt x="3717" y="12877"/>
                  </a:cubicBezTo>
                  <a:cubicBezTo>
                    <a:pt x="3796" y="13053"/>
                    <a:pt x="3882" y="13218"/>
                    <a:pt x="3984" y="13382"/>
                  </a:cubicBezTo>
                  <a:cubicBezTo>
                    <a:pt x="4076" y="13541"/>
                    <a:pt x="4184" y="13695"/>
                    <a:pt x="4291" y="13843"/>
                  </a:cubicBezTo>
                  <a:cubicBezTo>
                    <a:pt x="4512" y="14139"/>
                    <a:pt x="4751" y="14417"/>
                    <a:pt x="5018" y="14666"/>
                  </a:cubicBezTo>
                  <a:cubicBezTo>
                    <a:pt x="5275" y="14916"/>
                    <a:pt x="5558" y="15133"/>
                    <a:pt x="5854" y="15332"/>
                  </a:cubicBezTo>
                  <a:cubicBezTo>
                    <a:pt x="6434" y="15718"/>
                    <a:pt x="7087" y="15991"/>
                    <a:pt x="7758" y="16156"/>
                  </a:cubicBezTo>
                  <a:cubicBezTo>
                    <a:pt x="8296" y="16287"/>
                    <a:pt x="8852" y="16347"/>
                    <a:pt x="9406" y="16347"/>
                  </a:cubicBezTo>
                  <a:cubicBezTo>
                    <a:pt x="9571" y="16347"/>
                    <a:pt x="9735" y="16342"/>
                    <a:pt x="9899" y="16331"/>
                  </a:cubicBezTo>
                  <a:cubicBezTo>
                    <a:pt x="10206" y="16314"/>
                    <a:pt x="10520" y="16280"/>
                    <a:pt x="10826" y="16229"/>
                  </a:cubicBezTo>
                  <a:cubicBezTo>
                    <a:pt x="11139" y="16177"/>
                    <a:pt x="11456" y="16116"/>
                    <a:pt x="11763" y="16030"/>
                  </a:cubicBezTo>
                  <a:cubicBezTo>
                    <a:pt x="12070" y="15951"/>
                    <a:pt x="12372" y="15854"/>
                    <a:pt x="12667" y="15746"/>
                  </a:cubicBezTo>
                  <a:cubicBezTo>
                    <a:pt x="12962" y="15639"/>
                    <a:pt x="13258" y="15508"/>
                    <a:pt x="13542" y="15366"/>
                  </a:cubicBezTo>
                  <a:cubicBezTo>
                    <a:pt x="14093" y="15099"/>
                    <a:pt x="14611" y="14763"/>
                    <a:pt x="15076" y="14365"/>
                  </a:cubicBezTo>
                  <a:cubicBezTo>
                    <a:pt x="15309" y="14173"/>
                    <a:pt x="15525" y="13961"/>
                    <a:pt x="15724" y="13735"/>
                  </a:cubicBezTo>
                  <a:cubicBezTo>
                    <a:pt x="15923" y="13513"/>
                    <a:pt x="16099" y="13274"/>
                    <a:pt x="16258" y="13024"/>
                  </a:cubicBezTo>
                  <a:cubicBezTo>
                    <a:pt x="16565" y="12542"/>
                    <a:pt x="16793" y="12007"/>
                    <a:pt x="16917" y="11451"/>
                  </a:cubicBezTo>
                  <a:cubicBezTo>
                    <a:pt x="16974" y="11206"/>
                    <a:pt x="17008" y="10961"/>
                    <a:pt x="17025" y="10711"/>
                  </a:cubicBezTo>
                  <a:cubicBezTo>
                    <a:pt x="17031" y="10695"/>
                    <a:pt x="17031" y="10677"/>
                    <a:pt x="17031" y="10661"/>
                  </a:cubicBezTo>
                  <a:cubicBezTo>
                    <a:pt x="17082" y="10218"/>
                    <a:pt x="17076" y="9775"/>
                    <a:pt x="17031" y="9337"/>
                  </a:cubicBezTo>
                  <a:cubicBezTo>
                    <a:pt x="16991" y="8922"/>
                    <a:pt x="16906" y="8513"/>
                    <a:pt x="16798" y="8115"/>
                  </a:cubicBezTo>
                  <a:cubicBezTo>
                    <a:pt x="16696" y="7734"/>
                    <a:pt x="16560" y="7359"/>
                    <a:pt x="16395" y="7001"/>
                  </a:cubicBezTo>
                  <a:cubicBezTo>
                    <a:pt x="16065" y="6268"/>
                    <a:pt x="15621" y="5597"/>
                    <a:pt x="15070" y="5012"/>
                  </a:cubicBezTo>
                  <a:cubicBezTo>
                    <a:pt x="14604" y="4517"/>
                    <a:pt x="14065" y="4103"/>
                    <a:pt x="13463" y="3785"/>
                  </a:cubicBezTo>
                  <a:cubicBezTo>
                    <a:pt x="12912" y="3494"/>
                    <a:pt x="12309" y="3290"/>
                    <a:pt x="11695" y="3182"/>
                  </a:cubicBezTo>
                  <a:cubicBezTo>
                    <a:pt x="11315" y="3109"/>
                    <a:pt x="10929" y="3080"/>
                    <a:pt x="10536" y="3080"/>
                  </a:cubicBezTo>
                  <a:close/>
                  <a:moveTo>
                    <a:pt x="15503" y="16355"/>
                  </a:moveTo>
                  <a:cubicBezTo>
                    <a:pt x="15429" y="16360"/>
                    <a:pt x="15361" y="16394"/>
                    <a:pt x="15315" y="16445"/>
                  </a:cubicBezTo>
                  <a:cubicBezTo>
                    <a:pt x="15269" y="16496"/>
                    <a:pt x="15241" y="16570"/>
                    <a:pt x="15246" y="16638"/>
                  </a:cubicBezTo>
                  <a:cubicBezTo>
                    <a:pt x="15246" y="16717"/>
                    <a:pt x="15280" y="16769"/>
                    <a:pt x="15332" y="16825"/>
                  </a:cubicBezTo>
                  <a:cubicBezTo>
                    <a:pt x="15338" y="16832"/>
                    <a:pt x="15338" y="16832"/>
                    <a:pt x="15343" y="16837"/>
                  </a:cubicBezTo>
                  <a:cubicBezTo>
                    <a:pt x="15445" y="16962"/>
                    <a:pt x="15525" y="17105"/>
                    <a:pt x="15610" y="17247"/>
                  </a:cubicBezTo>
                  <a:cubicBezTo>
                    <a:pt x="15713" y="17417"/>
                    <a:pt x="15810" y="17593"/>
                    <a:pt x="15957" y="17729"/>
                  </a:cubicBezTo>
                  <a:cubicBezTo>
                    <a:pt x="16016" y="17782"/>
                    <a:pt x="16089" y="17808"/>
                    <a:pt x="16162" y="17808"/>
                  </a:cubicBezTo>
                  <a:cubicBezTo>
                    <a:pt x="16244" y="17808"/>
                    <a:pt x="16326" y="17775"/>
                    <a:pt x="16384" y="17712"/>
                  </a:cubicBezTo>
                  <a:cubicBezTo>
                    <a:pt x="16440" y="17650"/>
                    <a:pt x="16468" y="17575"/>
                    <a:pt x="16463" y="17496"/>
                  </a:cubicBezTo>
                  <a:lnTo>
                    <a:pt x="16452" y="17417"/>
                  </a:lnTo>
                  <a:cubicBezTo>
                    <a:pt x="16434" y="17365"/>
                    <a:pt x="16406" y="17320"/>
                    <a:pt x="16366" y="17286"/>
                  </a:cubicBezTo>
                  <a:cubicBezTo>
                    <a:pt x="16321" y="17234"/>
                    <a:pt x="16275" y="17184"/>
                    <a:pt x="16235" y="17132"/>
                  </a:cubicBezTo>
                  <a:cubicBezTo>
                    <a:pt x="16150" y="17030"/>
                    <a:pt x="16077" y="16927"/>
                    <a:pt x="16002" y="16820"/>
                  </a:cubicBezTo>
                  <a:cubicBezTo>
                    <a:pt x="15912" y="16683"/>
                    <a:pt x="15810" y="16552"/>
                    <a:pt x="15695" y="16428"/>
                  </a:cubicBezTo>
                  <a:cubicBezTo>
                    <a:pt x="15655" y="16376"/>
                    <a:pt x="15576" y="16355"/>
                    <a:pt x="15514" y="16355"/>
                  </a:cubicBezTo>
                  <a:close/>
                  <a:moveTo>
                    <a:pt x="7911" y="18320"/>
                  </a:moveTo>
                  <a:cubicBezTo>
                    <a:pt x="7826" y="18320"/>
                    <a:pt x="7746" y="18366"/>
                    <a:pt x="7701" y="18445"/>
                  </a:cubicBezTo>
                  <a:cubicBezTo>
                    <a:pt x="7604" y="18610"/>
                    <a:pt x="7536" y="18797"/>
                    <a:pt x="7473" y="18985"/>
                  </a:cubicBezTo>
                  <a:cubicBezTo>
                    <a:pt x="7410" y="19178"/>
                    <a:pt x="7360" y="19377"/>
                    <a:pt x="7320" y="19576"/>
                  </a:cubicBezTo>
                  <a:cubicBezTo>
                    <a:pt x="7297" y="19701"/>
                    <a:pt x="7371" y="19820"/>
                    <a:pt x="7496" y="19849"/>
                  </a:cubicBezTo>
                  <a:cubicBezTo>
                    <a:pt x="7513" y="19853"/>
                    <a:pt x="7529" y="19854"/>
                    <a:pt x="7546" y="19854"/>
                  </a:cubicBezTo>
                  <a:cubicBezTo>
                    <a:pt x="7649" y="19854"/>
                    <a:pt x="7749" y="19781"/>
                    <a:pt x="7769" y="19678"/>
                  </a:cubicBezTo>
                  <a:cubicBezTo>
                    <a:pt x="7803" y="19519"/>
                    <a:pt x="7848" y="19360"/>
                    <a:pt x="7905" y="19206"/>
                  </a:cubicBezTo>
                  <a:lnTo>
                    <a:pt x="8008" y="18951"/>
                  </a:lnTo>
                  <a:cubicBezTo>
                    <a:pt x="8053" y="18837"/>
                    <a:pt x="8104" y="18724"/>
                    <a:pt x="8138" y="18605"/>
                  </a:cubicBezTo>
                  <a:cubicBezTo>
                    <a:pt x="8160" y="18503"/>
                    <a:pt x="8104" y="18393"/>
                    <a:pt x="8018" y="18343"/>
                  </a:cubicBezTo>
                  <a:cubicBezTo>
                    <a:pt x="7984" y="18325"/>
                    <a:pt x="7945" y="18320"/>
                    <a:pt x="7911" y="18320"/>
                  </a:cubicBez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"/>
          <p:cNvSpPr txBox="1">
            <a:spLocks noGrp="1"/>
          </p:cNvSpPr>
          <p:nvPr>
            <p:ph type="body" idx="1"/>
          </p:nvPr>
        </p:nvSpPr>
        <p:spPr>
          <a:xfrm>
            <a:off x="800100" y="1168000"/>
            <a:ext cx="7543800" cy="3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2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24" name="Google Shape;424;p7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425" name="Google Shape;425;p7"/>
          <p:cNvGrpSpPr/>
          <p:nvPr/>
        </p:nvGrpSpPr>
        <p:grpSpPr>
          <a:xfrm>
            <a:off x="8262900" y="388238"/>
            <a:ext cx="162000" cy="162013"/>
            <a:chOff x="5424775" y="4064488"/>
            <a:chExt cx="162000" cy="162013"/>
          </a:xfrm>
        </p:grpSpPr>
        <p:sp>
          <p:nvSpPr>
            <p:cNvPr id="426" name="Google Shape;426;p7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43350" y="4663613"/>
            <a:ext cx="1152375" cy="874038"/>
            <a:chOff x="7425025" y="-24687"/>
            <a:chExt cx="1152375" cy="874038"/>
          </a:xfrm>
        </p:grpSpPr>
        <p:grpSp>
          <p:nvGrpSpPr>
            <p:cNvPr id="429" name="Google Shape;429;p7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430" name="Google Shape;430;p7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431" name="Google Shape;431;p7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" name="Google Shape;435;p7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436" name="Google Shape;436;p7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37" name="Google Shape;437;p7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1" name="Google Shape;441;p7"/>
          <p:cNvGrpSpPr/>
          <p:nvPr/>
        </p:nvGrpSpPr>
        <p:grpSpPr>
          <a:xfrm rot="-866339">
            <a:off x="7219975" y="3081579"/>
            <a:ext cx="1797750" cy="2229169"/>
            <a:chOff x="6065825" y="2251050"/>
            <a:chExt cx="2295275" cy="2846088"/>
          </a:xfrm>
        </p:grpSpPr>
        <p:grpSp>
          <p:nvGrpSpPr>
            <p:cNvPr id="442" name="Google Shape;442;p7"/>
            <p:cNvGrpSpPr/>
            <p:nvPr/>
          </p:nvGrpSpPr>
          <p:grpSpPr>
            <a:xfrm>
              <a:off x="6065825" y="2251063"/>
              <a:ext cx="2295275" cy="2846075"/>
              <a:chOff x="1673050" y="1809050"/>
              <a:chExt cx="2295275" cy="2846075"/>
            </a:xfrm>
          </p:grpSpPr>
          <p:sp>
            <p:nvSpPr>
              <p:cNvPr id="443" name="Google Shape;443;p7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444" name="Google Shape;444;p7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445" name="Google Shape;445;p7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" name="Google Shape;457;p7"/>
            <p:cNvGrpSpPr/>
            <p:nvPr/>
          </p:nvGrpSpPr>
          <p:grpSpPr>
            <a:xfrm>
              <a:off x="6065825" y="2251050"/>
              <a:ext cx="2295275" cy="2846075"/>
              <a:chOff x="1673050" y="1809050"/>
              <a:chExt cx="2295275" cy="2846075"/>
            </a:xfrm>
          </p:grpSpPr>
          <p:sp>
            <p:nvSpPr>
              <p:cNvPr id="458" name="Google Shape;458;p7"/>
              <p:cNvSpPr/>
              <p:nvPr/>
            </p:nvSpPr>
            <p:spPr>
              <a:xfrm>
                <a:off x="1742275" y="1848400"/>
                <a:ext cx="2150725" cy="2735300"/>
              </a:xfrm>
              <a:custGeom>
                <a:avLst/>
                <a:gdLst/>
                <a:ahLst/>
                <a:cxnLst/>
                <a:rect l="l" t="t" r="r" b="b"/>
                <a:pathLst>
                  <a:path w="86029" h="109412" extrusionOk="0">
                    <a:moveTo>
                      <a:pt x="81004" y="0"/>
                    </a:moveTo>
                    <a:lnTo>
                      <a:pt x="79526" y="16554"/>
                    </a:lnTo>
                    <a:lnTo>
                      <a:pt x="86029" y="45444"/>
                    </a:lnTo>
                    <a:lnTo>
                      <a:pt x="82876" y="73860"/>
                    </a:lnTo>
                    <a:lnTo>
                      <a:pt x="73022" y="86119"/>
                    </a:lnTo>
                    <a:lnTo>
                      <a:pt x="42181" y="78138"/>
                    </a:lnTo>
                    <a:lnTo>
                      <a:pt x="29167" y="70846"/>
                    </a:lnTo>
                    <a:lnTo>
                      <a:pt x="17145" y="65033"/>
                    </a:lnTo>
                    <a:lnTo>
                      <a:pt x="0" y="73309"/>
                    </a:lnTo>
                    <a:lnTo>
                      <a:pt x="32123" y="109412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9" name="Google Shape;459;p7"/>
              <p:cNvSpPr/>
              <p:nvPr/>
            </p:nvSpPr>
            <p:spPr>
              <a:xfrm>
                <a:off x="2174700" y="3286000"/>
                <a:ext cx="9850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685" extrusionOk="0">
                    <a:moveTo>
                      <a:pt x="394" y="0"/>
                    </a:moveTo>
                    <a:lnTo>
                      <a:pt x="0" y="7685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0" name="Google Shape;460;p7"/>
              <p:cNvSpPr/>
              <p:nvPr/>
            </p:nvSpPr>
            <p:spPr>
              <a:xfrm>
                <a:off x="3806325" y="29067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2407125" y="355705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1673050" y="36161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3487225" y="39303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3745300" y="3622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3668950" y="2213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3708350" y="18090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2737800" y="37304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2119325" y="31958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2117050" y="34201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2451450" y="44931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>
                <a:off x="3181200" y="38635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2" name="Google Shape;472;p7"/>
          <p:cNvGrpSpPr/>
          <p:nvPr/>
        </p:nvGrpSpPr>
        <p:grpSpPr>
          <a:xfrm rot="4804002">
            <a:off x="-133154" y="28888"/>
            <a:ext cx="1525636" cy="1085227"/>
            <a:chOff x="3536500" y="69738"/>
            <a:chExt cx="1525650" cy="1085238"/>
          </a:xfrm>
        </p:grpSpPr>
        <p:grpSp>
          <p:nvGrpSpPr>
            <p:cNvPr id="473" name="Google Shape;473;p7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474" name="Google Shape;474;p7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475" name="Google Shape;475;p7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476" name="Google Shape;476;p7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2" name="Google Shape;482;p7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483" name="Google Shape;483;p7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4" name="Google Shape;484;p7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5" name="Google Shape;485;p7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7"/>
          <p:cNvGrpSpPr/>
          <p:nvPr/>
        </p:nvGrpSpPr>
        <p:grpSpPr>
          <a:xfrm>
            <a:off x="321025" y="3630038"/>
            <a:ext cx="162000" cy="162013"/>
            <a:chOff x="5424775" y="4064488"/>
            <a:chExt cx="162000" cy="162013"/>
          </a:xfrm>
        </p:grpSpPr>
        <p:sp>
          <p:nvSpPr>
            <p:cNvPr id="492" name="Google Shape;492;p7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"/>
          <p:cNvSpPr txBox="1">
            <a:spLocks noGrp="1"/>
          </p:cNvSpPr>
          <p:nvPr>
            <p:ph type="title"/>
          </p:nvPr>
        </p:nvSpPr>
        <p:spPr>
          <a:xfrm>
            <a:off x="1601100" y="1529000"/>
            <a:ext cx="5941800" cy="2453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496" name="Google Shape;496;p8"/>
          <p:cNvGrpSpPr/>
          <p:nvPr/>
        </p:nvGrpSpPr>
        <p:grpSpPr>
          <a:xfrm flipH="1">
            <a:off x="6785024" y="-545725"/>
            <a:ext cx="1882050" cy="1783050"/>
            <a:chOff x="-187100" y="291025"/>
            <a:chExt cx="1882050" cy="1783050"/>
          </a:xfrm>
        </p:grpSpPr>
        <p:grpSp>
          <p:nvGrpSpPr>
            <p:cNvPr id="497" name="Google Shape;497;p8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499" name="Google Shape;499;p8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8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8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8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8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8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" name="Google Shape;505;p8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506" name="Google Shape;506;p8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07" name="Google Shape;507;p8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8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8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8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8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8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3" name="Google Shape;513;p8"/>
          <p:cNvGrpSpPr/>
          <p:nvPr/>
        </p:nvGrpSpPr>
        <p:grpSpPr>
          <a:xfrm flipH="1">
            <a:off x="8875099" y="3828000"/>
            <a:ext cx="216300" cy="216300"/>
            <a:chOff x="113450" y="3828000"/>
            <a:chExt cx="216300" cy="216300"/>
          </a:xfrm>
        </p:grpSpPr>
        <p:sp>
          <p:nvSpPr>
            <p:cNvPr id="514" name="Google Shape;514;p8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113450" y="38280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8"/>
          <p:cNvGrpSpPr/>
          <p:nvPr/>
        </p:nvGrpSpPr>
        <p:grpSpPr>
          <a:xfrm rot="-2499097" flipH="1">
            <a:off x="5895896" y="3638471"/>
            <a:ext cx="1640126" cy="1823655"/>
            <a:chOff x="901725" y="3399375"/>
            <a:chExt cx="1640125" cy="1823654"/>
          </a:xfrm>
        </p:grpSpPr>
        <p:grpSp>
          <p:nvGrpSpPr>
            <p:cNvPr id="517" name="Google Shape;517;p8"/>
            <p:cNvGrpSpPr/>
            <p:nvPr/>
          </p:nvGrpSpPr>
          <p:grpSpPr>
            <a:xfrm>
              <a:off x="901725" y="3399375"/>
              <a:ext cx="1640125" cy="1823654"/>
              <a:chOff x="901725" y="3399375"/>
              <a:chExt cx="1640125" cy="1823654"/>
            </a:xfrm>
          </p:grpSpPr>
          <p:sp>
            <p:nvSpPr>
              <p:cNvPr id="518" name="Google Shape;518;p8"/>
              <p:cNvSpPr/>
              <p:nvPr/>
            </p:nvSpPr>
            <p:spPr>
              <a:xfrm>
                <a:off x="985519" y="3498679"/>
                <a:ext cx="1468175" cy="1724350"/>
              </a:xfrm>
              <a:custGeom>
                <a:avLst/>
                <a:gdLst/>
                <a:ahLst/>
                <a:cxnLst/>
                <a:rect l="l" t="t" r="r" b="b"/>
                <a:pathLst>
                  <a:path w="58727" h="68974" extrusionOk="0">
                    <a:moveTo>
                      <a:pt x="157" y="60573"/>
                    </a:moveTo>
                    <a:lnTo>
                      <a:pt x="57544" y="0"/>
                    </a:lnTo>
                    <a:lnTo>
                      <a:pt x="58727" y="68974"/>
                    </a:lnTo>
                    <a:lnTo>
                      <a:pt x="0" y="6069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519" name="Google Shape;519;p8"/>
              <p:cNvSpPr/>
              <p:nvPr/>
            </p:nvSpPr>
            <p:spPr>
              <a:xfrm>
                <a:off x="2325550" y="33993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8"/>
              <p:cNvSpPr/>
              <p:nvPr/>
            </p:nvSpPr>
            <p:spPr>
              <a:xfrm>
                <a:off x="901725" y="49118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" name="Google Shape;521;p8"/>
            <p:cNvGrpSpPr/>
            <p:nvPr/>
          </p:nvGrpSpPr>
          <p:grpSpPr>
            <a:xfrm>
              <a:off x="901725" y="3399375"/>
              <a:ext cx="1640125" cy="1823654"/>
              <a:chOff x="901725" y="3399375"/>
              <a:chExt cx="1640125" cy="1823654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982316" y="3498679"/>
                <a:ext cx="1471400" cy="1724350"/>
              </a:xfrm>
              <a:custGeom>
                <a:avLst/>
                <a:gdLst/>
                <a:ahLst/>
                <a:cxnLst/>
                <a:rect l="l" t="t" r="r" b="b"/>
                <a:pathLst>
                  <a:path w="58856" h="68974" extrusionOk="0">
                    <a:moveTo>
                      <a:pt x="0" y="60696"/>
                    </a:moveTo>
                    <a:lnTo>
                      <a:pt x="57672" y="0"/>
                    </a:lnTo>
                    <a:lnTo>
                      <a:pt x="58856" y="68974"/>
                    </a:lnTo>
                    <a:lnTo>
                      <a:pt x="128" y="6069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23" name="Google Shape;523;p8"/>
              <p:cNvSpPr/>
              <p:nvPr/>
            </p:nvSpPr>
            <p:spPr>
              <a:xfrm>
                <a:off x="2325550" y="33993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8"/>
              <p:cNvSpPr/>
              <p:nvPr/>
            </p:nvSpPr>
            <p:spPr>
              <a:xfrm>
                <a:off x="901725" y="49118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5" name="Google Shape;525;p8"/>
          <p:cNvGrpSpPr/>
          <p:nvPr/>
        </p:nvGrpSpPr>
        <p:grpSpPr>
          <a:xfrm rot="4701855" flipH="1">
            <a:off x="973558" y="3139442"/>
            <a:ext cx="636108" cy="2821725"/>
            <a:chOff x="7217125" y="3042925"/>
            <a:chExt cx="477825" cy="2119625"/>
          </a:xfrm>
        </p:grpSpPr>
        <p:grpSp>
          <p:nvGrpSpPr>
            <p:cNvPr id="526" name="Google Shape;526;p8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527" name="Google Shape;527;p8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528" name="Google Shape;528;p8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8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8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" name="Google Shape;531;p8"/>
            <p:cNvGrpSpPr/>
            <p:nvPr/>
          </p:nvGrpSpPr>
          <p:grpSpPr>
            <a:xfrm>
              <a:off x="7217125" y="3042925"/>
              <a:ext cx="477825" cy="2119625"/>
              <a:chOff x="7217125" y="3042925"/>
              <a:chExt cx="477825" cy="2119625"/>
            </a:xfrm>
          </p:grpSpPr>
          <p:sp>
            <p:nvSpPr>
              <p:cNvPr id="532" name="Google Shape;532;p8"/>
              <p:cNvSpPr/>
              <p:nvPr/>
            </p:nvSpPr>
            <p:spPr>
              <a:xfrm>
                <a:off x="7307175" y="3122875"/>
                <a:ext cx="320225" cy="20396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81587" extrusionOk="0">
                    <a:moveTo>
                      <a:pt x="1182" y="0"/>
                    </a:moveTo>
                    <a:lnTo>
                      <a:pt x="0" y="22860"/>
                    </a:lnTo>
                    <a:lnTo>
                      <a:pt x="12415" y="64048"/>
                    </a:lnTo>
                    <a:lnTo>
                      <a:pt x="12809" y="81587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33" name="Google Shape;533;p8"/>
              <p:cNvSpPr/>
              <p:nvPr/>
            </p:nvSpPr>
            <p:spPr>
              <a:xfrm>
                <a:off x="7251600" y="30429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7217125" y="360950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7517650" y="4594850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6" name="Google Shape;536;p8"/>
          <p:cNvGrpSpPr/>
          <p:nvPr/>
        </p:nvGrpSpPr>
        <p:grpSpPr>
          <a:xfrm flipH="1">
            <a:off x="387699" y="2790450"/>
            <a:ext cx="216300" cy="216300"/>
            <a:chOff x="8246800" y="2151200"/>
            <a:chExt cx="216300" cy="216300"/>
          </a:xfrm>
        </p:grpSpPr>
        <p:sp>
          <p:nvSpPr>
            <p:cNvPr id="537" name="Google Shape;537;p8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76200" dir="5400000" algn="bl" rotWithShape="0">
                <a:srgbClr val="000000">
                  <a:alpha val="6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8246800" y="2151200"/>
              <a:ext cx="216300" cy="21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8"/>
          <p:cNvGrpSpPr/>
          <p:nvPr/>
        </p:nvGrpSpPr>
        <p:grpSpPr>
          <a:xfrm flipH="1">
            <a:off x="199799" y="-193866"/>
            <a:ext cx="3901750" cy="2137666"/>
            <a:chOff x="5103300" y="-193866"/>
            <a:chExt cx="3901750" cy="2137666"/>
          </a:xfrm>
        </p:grpSpPr>
        <p:grpSp>
          <p:nvGrpSpPr>
            <p:cNvPr id="540" name="Google Shape;540;p8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541" name="Google Shape;541;p8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542" name="Google Shape;542;p8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543" name="Google Shape;543;p8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544" name="Google Shape;544;p8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  <p:sp>
              <p:nvSpPr>
                <p:cNvPr id="545" name="Google Shape;545;p8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76200" dir="5400000" algn="bl" rotWithShape="0">
                    <a:srgbClr val="000000">
                      <a:alpha val="66000"/>
                    </a:srgbClr>
                  </a:outerShdw>
                </a:effectLst>
              </p:spPr>
            </p:sp>
          </p:grpSp>
          <p:sp>
            <p:nvSpPr>
              <p:cNvPr id="546" name="Google Shape;546;p8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</p:grpSp>
        <p:grpSp>
          <p:nvGrpSpPr>
            <p:cNvPr id="556" name="Google Shape;556;p8"/>
            <p:cNvGrpSpPr/>
            <p:nvPr/>
          </p:nvGrpSpPr>
          <p:grpSpPr>
            <a:xfrm>
              <a:off x="5103300" y="-193866"/>
              <a:ext cx="3901750" cy="2137666"/>
              <a:chOff x="5103300" y="-193866"/>
              <a:chExt cx="3901750" cy="2137666"/>
            </a:xfrm>
          </p:grpSpPr>
          <p:grpSp>
            <p:nvGrpSpPr>
              <p:cNvPr id="557" name="Google Shape;557;p8"/>
              <p:cNvGrpSpPr/>
              <p:nvPr/>
            </p:nvGrpSpPr>
            <p:grpSpPr>
              <a:xfrm>
                <a:off x="5103300" y="-193866"/>
                <a:ext cx="3832975" cy="2026966"/>
                <a:chOff x="5103300" y="-193866"/>
                <a:chExt cx="3832975" cy="2026966"/>
              </a:xfrm>
            </p:grpSpPr>
            <p:sp>
              <p:nvSpPr>
                <p:cNvPr id="558" name="Google Shape;558;p8"/>
                <p:cNvSpPr/>
                <p:nvPr/>
              </p:nvSpPr>
              <p:spPr>
                <a:xfrm>
                  <a:off x="5103300" y="-39050"/>
                  <a:ext cx="3832975" cy="18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9" h="74886" extrusionOk="0">
                      <a:moveTo>
                        <a:pt x="0" y="0"/>
                      </a:moveTo>
                      <a:lnTo>
                        <a:pt x="14977" y="11232"/>
                      </a:lnTo>
                      <a:lnTo>
                        <a:pt x="96366" y="47887"/>
                      </a:lnTo>
                      <a:lnTo>
                        <a:pt x="109964" y="63062"/>
                      </a:lnTo>
                      <a:lnTo>
                        <a:pt x="126321" y="74886"/>
                      </a:lnTo>
                      <a:lnTo>
                        <a:pt x="153319" y="72915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59" name="Google Shape;559;p8"/>
                <p:cNvSpPr/>
                <p:nvPr/>
              </p:nvSpPr>
              <p:spPr>
                <a:xfrm>
                  <a:off x="5926050" y="-67150"/>
                  <a:ext cx="1689875" cy="7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95" h="31728" extrusionOk="0">
                      <a:moveTo>
                        <a:pt x="0" y="0"/>
                      </a:moveTo>
                      <a:lnTo>
                        <a:pt x="38429" y="14189"/>
                      </a:lnTo>
                      <a:lnTo>
                        <a:pt x="67595" y="3172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60" name="Google Shape;560;p8"/>
                <p:cNvSpPr/>
                <p:nvPr/>
              </p:nvSpPr>
              <p:spPr>
                <a:xfrm>
                  <a:off x="7512450" y="-69575"/>
                  <a:ext cx="743950" cy="1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48873" extrusionOk="0">
                      <a:moveTo>
                        <a:pt x="0" y="48873"/>
                      </a:moveTo>
                      <a:lnTo>
                        <a:pt x="3745" y="31728"/>
                      </a:lnTo>
                      <a:lnTo>
                        <a:pt x="29758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61" name="Google Shape;561;p8"/>
                <p:cNvSpPr/>
                <p:nvPr/>
              </p:nvSpPr>
              <p:spPr>
                <a:xfrm rot="843425">
                  <a:off x="7812999" y="-167612"/>
                  <a:ext cx="261137" cy="3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4583" extrusionOk="0">
                      <a:moveTo>
                        <a:pt x="0" y="0"/>
                      </a:moveTo>
                      <a:lnTo>
                        <a:pt x="10445" y="1458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62" name="Google Shape;562;p8"/>
              <p:cNvSpPr/>
              <p:nvPr/>
            </p:nvSpPr>
            <p:spPr>
              <a:xfrm>
                <a:off x="8788750" y="16930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8172900" y="172750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7897025" y="967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6758950" y="1903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7808150" y="14785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7419125" y="1087025"/>
                <a:ext cx="182100" cy="182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7551950" y="65580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6473000" y="650850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>
                <a:off x="5418675" y="163125"/>
                <a:ext cx="138000" cy="13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 rot="283934">
                <a:off x="6596289" y="-122138"/>
                <a:ext cx="261127" cy="364578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4583" extrusionOk="0">
                    <a:moveTo>
                      <a:pt x="0" y="0"/>
                    </a:moveTo>
                    <a:lnTo>
                      <a:pt x="10445" y="1458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"/>
          <p:cNvSpPr txBox="1">
            <a:spLocks noGrp="1"/>
          </p:cNvSpPr>
          <p:nvPr>
            <p:ph type="body" idx="1"/>
          </p:nvPr>
        </p:nvSpPr>
        <p:spPr>
          <a:xfrm>
            <a:off x="800100" y="1221650"/>
            <a:ext cx="6797100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Char char="●"/>
              <a:defRPr sz="12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 Slab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 Slab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 Slab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 Slab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 Slab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 Slab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 Slab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Roboto Slab Light"/>
              <a:buChar char="■"/>
              <a:defRPr/>
            </a:lvl9pPr>
          </a:lstStyle>
          <a:p>
            <a:endParaRPr/>
          </a:p>
        </p:txBody>
      </p:sp>
      <p:sp>
        <p:nvSpPr>
          <p:cNvPr id="574" name="Google Shape;574;p9"/>
          <p:cNvSpPr/>
          <p:nvPr/>
        </p:nvSpPr>
        <p:spPr>
          <a:xfrm rot="5400000">
            <a:off x="2707982" y="5489397"/>
            <a:ext cx="61" cy="6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gradFill>
            <a:gsLst>
              <a:gs pos="0">
                <a:schemeClr val="accent1"/>
              </a:gs>
              <a:gs pos="37000">
                <a:srgbClr val="B11EEF"/>
              </a:gs>
              <a:gs pos="100000">
                <a:schemeClr val="lt1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9"/>
          <p:cNvSpPr/>
          <p:nvPr/>
        </p:nvSpPr>
        <p:spPr>
          <a:xfrm rot="5400000">
            <a:off x="2707770" y="5486819"/>
            <a:ext cx="2851" cy="2427"/>
          </a:xfrm>
          <a:custGeom>
            <a:avLst/>
            <a:gdLst/>
            <a:ahLst/>
            <a:cxnLst/>
            <a:rect l="l" t="t" r="r" b="b"/>
            <a:pathLst>
              <a:path w="47" h="40" extrusionOk="0">
                <a:moveTo>
                  <a:pt x="0" y="1"/>
                </a:moveTo>
                <a:lnTo>
                  <a:pt x="0" y="39"/>
                </a:lnTo>
                <a:lnTo>
                  <a:pt x="47" y="39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7000">
                <a:srgbClr val="B11EEF"/>
              </a:gs>
              <a:gs pos="100000">
                <a:schemeClr val="lt1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9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525500" cy="573300"/>
          </a:xfrm>
          <a:prstGeom prst="rect">
            <a:avLst/>
          </a:prstGeom>
          <a:effectLst>
            <a:outerShdw blurRad="28575" dist="28575" dir="948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577" name="Google Shape;577;p9"/>
          <p:cNvGrpSpPr/>
          <p:nvPr/>
        </p:nvGrpSpPr>
        <p:grpSpPr>
          <a:xfrm rot="-2165509">
            <a:off x="-321705" y="4301962"/>
            <a:ext cx="1152412" cy="874066"/>
            <a:chOff x="7425025" y="-24687"/>
            <a:chExt cx="1152375" cy="874038"/>
          </a:xfrm>
        </p:grpSpPr>
        <p:grpSp>
          <p:nvGrpSpPr>
            <p:cNvPr id="578" name="Google Shape;578;p9"/>
            <p:cNvGrpSpPr/>
            <p:nvPr/>
          </p:nvGrpSpPr>
          <p:grpSpPr>
            <a:xfrm>
              <a:off x="7425025" y="-24675"/>
              <a:ext cx="1152375" cy="874025"/>
              <a:chOff x="7425025" y="-24675"/>
              <a:chExt cx="1152375" cy="874025"/>
            </a:xfrm>
          </p:grpSpPr>
          <p:sp>
            <p:nvSpPr>
              <p:cNvPr id="579" name="Google Shape;579;p9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580" name="Google Shape;580;p9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9"/>
            <p:cNvGrpSpPr/>
            <p:nvPr/>
          </p:nvGrpSpPr>
          <p:grpSpPr>
            <a:xfrm>
              <a:off x="7425025" y="-24687"/>
              <a:ext cx="1152375" cy="874025"/>
              <a:chOff x="7425025" y="-24675"/>
              <a:chExt cx="1152375" cy="874025"/>
            </a:xfrm>
          </p:grpSpPr>
          <p:sp>
            <p:nvSpPr>
              <p:cNvPr id="585" name="Google Shape;585;p9"/>
              <p:cNvSpPr/>
              <p:nvPr/>
            </p:nvSpPr>
            <p:spPr>
              <a:xfrm>
                <a:off x="7524950" y="54375"/>
                <a:ext cx="97795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39118" h="27885" extrusionOk="0">
                    <a:moveTo>
                      <a:pt x="0" y="0"/>
                    </a:moveTo>
                    <a:lnTo>
                      <a:pt x="394" y="26998"/>
                    </a:lnTo>
                    <a:lnTo>
                      <a:pt x="30545" y="27885"/>
                    </a:lnTo>
                    <a:lnTo>
                      <a:pt x="39118" y="147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86" name="Google Shape;586;p9"/>
              <p:cNvSpPr/>
              <p:nvPr/>
            </p:nvSpPr>
            <p:spPr>
              <a:xfrm>
                <a:off x="7425025" y="633050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9"/>
              <p:cNvSpPr/>
              <p:nvPr/>
            </p:nvSpPr>
            <p:spPr>
              <a:xfrm>
                <a:off x="8361100" y="12275"/>
                <a:ext cx="216300" cy="216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9"/>
              <p:cNvSpPr/>
              <p:nvPr/>
            </p:nvSpPr>
            <p:spPr>
              <a:xfrm>
                <a:off x="7425025" y="-246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9"/>
              <p:cNvSpPr/>
              <p:nvPr/>
            </p:nvSpPr>
            <p:spPr>
              <a:xfrm>
                <a:off x="820792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0" name="Google Shape;590;p9"/>
          <p:cNvGrpSpPr/>
          <p:nvPr/>
        </p:nvGrpSpPr>
        <p:grpSpPr>
          <a:xfrm rot="2981354" flipH="1">
            <a:off x="7119890" y="3614922"/>
            <a:ext cx="1253634" cy="1914136"/>
            <a:chOff x="2083125" y="752613"/>
            <a:chExt cx="1019250" cy="1556263"/>
          </a:xfrm>
        </p:grpSpPr>
        <p:grpSp>
          <p:nvGrpSpPr>
            <p:cNvPr id="591" name="Google Shape;591;p9"/>
            <p:cNvGrpSpPr/>
            <p:nvPr/>
          </p:nvGrpSpPr>
          <p:grpSpPr>
            <a:xfrm>
              <a:off x="2083125" y="752625"/>
              <a:ext cx="1019250" cy="1556250"/>
              <a:chOff x="2083125" y="752625"/>
              <a:chExt cx="1019250" cy="1556250"/>
            </a:xfrm>
          </p:grpSpPr>
          <p:sp>
            <p:nvSpPr>
              <p:cNvPr id="592" name="Google Shape;592;p9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593" name="Google Shape;593;p9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9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9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9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9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9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9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0" name="Google Shape;600;p9"/>
            <p:cNvGrpSpPr/>
            <p:nvPr/>
          </p:nvGrpSpPr>
          <p:grpSpPr>
            <a:xfrm>
              <a:off x="2083125" y="752613"/>
              <a:ext cx="1019250" cy="1556250"/>
              <a:chOff x="2083125" y="752625"/>
              <a:chExt cx="1019250" cy="1556250"/>
            </a:xfrm>
          </p:grpSpPr>
          <p:sp>
            <p:nvSpPr>
              <p:cNvPr id="601" name="Google Shape;601;p9"/>
              <p:cNvSpPr/>
              <p:nvPr/>
            </p:nvSpPr>
            <p:spPr>
              <a:xfrm>
                <a:off x="2150125" y="875850"/>
                <a:ext cx="884350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54036" extrusionOk="0">
                    <a:moveTo>
                      <a:pt x="0" y="0"/>
                    </a:moveTo>
                    <a:lnTo>
                      <a:pt x="1970" y="14091"/>
                    </a:lnTo>
                    <a:lnTo>
                      <a:pt x="7784" y="29659"/>
                    </a:lnTo>
                    <a:lnTo>
                      <a:pt x="20298" y="39611"/>
                    </a:lnTo>
                    <a:lnTo>
                      <a:pt x="19510" y="48222"/>
                    </a:lnTo>
                    <a:lnTo>
                      <a:pt x="35374" y="54036"/>
                    </a:lnTo>
                    <a:lnTo>
                      <a:pt x="34979" y="42606"/>
                    </a:lnTo>
                    <a:lnTo>
                      <a:pt x="20101" y="39453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2" name="Google Shape;602;p9"/>
              <p:cNvSpPr/>
              <p:nvPr/>
            </p:nvSpPr>
            <p:spPr>
              <a:xfrm>
                <a:off x="2940375" y="21468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9"/>
              <p:cNvSpPr/>
              <p:nvPr/>
            </p:nvSpPr>
            <p:spPr>
              <a:xfrm>
                <a:off x="2083125" y="7526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9"/>
              <p:cNvSpPr/>
              <p:nvPr/>
            </p:nvSpPr>
            <p:spPr>
              <a:xfrm>
                <a:off x="2265400" y="1540900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9"/>
              <p:cNvSpPr/>
              <p:nvPr/>
            </p:nvSpPr>
            <p:spPr>
              <a:xfrm>
                <a:off x="2590550" y="18039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9"/>
              <p:cNvSpPr/>
              <p:nvPr/>
            </p:nvSpPr>
            <p:spPr>
              <a:xfrm>
                <a:off x="2585625" y="203060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9"/>
              <p:cNvSpPr/>
              <p:nvPr/>
            </p:nvSpPr>
            <p:spPr>
              <a:xfrm>
                <a:off x="2969900" y="18926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9"/>
              <p:cNvSpPr/>
              <p:nvPr/>
            </p:nvSpPr>
            <p:spPr>
              <a:xfrm>
                <a:off x="2142225" y="115857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9" name="Google Shape;609;p9"/>
          <p:cNvGrpSpPr/>
          <p:nvPr/>
        </p:nvGrpSpPr>
        <p:grpSpPr>
          <a:xfrm rot="8099666" flipH="1">
            <a:off x="-114795" y="470863"/>
            <a:ext cx="1110838" cy="790170"/>
            <a:chOff x="3536500" y="69738"/>
            <a:chExt cx="1525650" cy="1085238"/>
          </a:xfrm>
        </p:grpSpPr>
        <p:grpSp>
          <p:nvGrpSpPr>
            <p:cNvPr id="610" name="Google Shape;610;p9"/>
            <p:cNvGrpSpPr/>
            <p:nvPr/>
          </p:nvGrpSpPr>
          <p:grpSpPr>
            <a:xfrm>
              <a:off x="3536500" y="69750"/>
              <a:ext cx="1525650" cy="1085225"/>
              <a:chOff x="3536500" y="69750"/>
              <a:chExt cx="1525650" cy="1085225"/>
            </a:xfrm>
          </p:grpSpPr>
          <p:sp>
            <p:nvSpPr>
              <p:cNvPr id="611" name="Google Shape;611;p9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612" name="Google Shape;612;p9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</p:sp>
          <p:sp>
            <p:nvSpPr>
              <p:cNvPr id="613" name="Google Shape;613;p9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9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9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6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9" name="Google Shape;619;p9"/>
            <p:cNvGrpSpPr/>
            <p:nvPr/>
          </p:nvGrpSpPr>
          <p:grpSpPr>
            <a:xfrm>
              <a:off x="3536500" y="69738"/>
              <a:ext cx="1525650" cy="1085225"/>
              <a:chOff x="3536500" y="69750"/>
              <a:chExt cx="1525650" cy="1085225"/>
            </a:xfrm>
          </p:grpSpPr>
          <p:sp>
            <p:nvSpPr>
              <p:cNvPr id="620" name="Google Shape;620;p9"/>
              <p:cNvSpPr/>
              <p:nvPr/>
            </p:nvSpPr>
            <p:spPr>
              <a:xfrm>
                <a:off x="3605075" y="290850"/>
                <a:ext cx="1332675" cy="74147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29659" extrusionOk="0">
                    <a:moveTo>
                      <a:pt x="0" y="0"/>
                    </a:moveTo>
                    <a:lnTo>
                      <a:pt x="15174" y="8671"/>
                    </a:lnTo>
                    <a:lnTo>
                      <a:pt x="23747" y="19707"/>
                    </a:lnTo>
                    <a:lnTo>
                      <a:pt x="34684" y="29068"/>
                    </a:lnTo>
                    <a:lnTo>
                      <a:pt x="53307" y="29659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21" name="Google Shape;621;p9"/>
              <p:cNvSpPr/>
              <p:nvPr/>
            </p:nvSpPr>
            <p:spPr>
              <a:xfrm>
                <a:off x="3984425" y="145525"/>
                <a:ext cx="56675" cy="3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4" extrusionOk="0">
                    <a:moveTo>
                      <a:pt x="2267" y="0"/>
                    </a:moveTo>
                    <a:lnTo>
                      <a:pt x="0" y="14484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22" name="Google Shape;622;p9"/>
              <p:cNvSpPr/>
              <p:nvPr/>
            </p:nvSpPr>
            <p:spPr>
              <a:xfrm>
                <a:off x="4837150" y="929975"/>
                <a:ext cx="225000" cy="225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4403600" y="92997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9"/>
              <p:cNvSpPr/>
              <p:nvPr/>
            </p:nvSpPr>
            <p:spPr>
              <a:xfrm>
                <a:off x="3896150" y="422525"/>
                <a:ext cx="162000" cy="162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>
                <a:off x="4142475" y="7102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3536500" y="2175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3982375" y="69750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8" name="Google Shape;628;p9"/>
          <p:cNvGrpSpPr/>
          <p:nvPr/>
        </p:nvGrpSpPr>
        <p:grpSpPr>
          <a:xfrm rot="852224" flipH="1">
            <a:off x="7828832" y="-513754"/>
            <a:ext cx="1483424" cy="1405392"/>
            <a:chOff x="-187100" y="291025"/>
            <a:chExt cx="1882050" cy="1783050"/>
          </a:xfrm>
        </p:grpSpPr>
        <p:grpSp>
          <p:nvGrpSpPr>
            <p:cNvPr id="629" name="Google Shape;629;p9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</p:sp>
          <p:sp>
            <p:nvSpPr>
              <p:cNvPr id="631" name="Google Shape;631;p9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9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76200" dir="5400000" algn="bl" rotWithShape="0">
                  <a:srgbClr val="000000">
                    <a:alpha val="6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9"/>
            <p:cNvGrpSpPr/>
            <p:nvPr/>
          </p:nvGrpSpPr>
          <p:grpSpPr>
            <a:xfrm>
              <a:off x="-187100" y="291025"/>
              <a:ext cx="1882050" cy="1783050"/>
              <a:chOff x="-187100" y="291025"/>
              <a:chExt cx="1882050" cy="1783050"/>
            </a:xfrm>
          </p:grpSpPr>
          <p:sp>
            <p:nvSpPr>
              <p:cNvPr id="638" name="Google Shape;638;p9"/>
              <p:cNvSpPr/>
              <p:nvPr/>
            </p:nvSpPr>
            <p:spPr>
              <a:xfrm>
                <a:off x="-187100" y="291025"/>
                <a:ext cx="18130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72521" h="68580" extrusionOk="0">
                    <a:moveTo>
                      <a:pt x="0" y="0"/>
                    </a:moveTo>
                    <a:lnTo>
                      <a:pt x="27590" y="10445"/>
                    </a:lnTo>
                    <a:lnTo>
                      <a:pt x="55179" y="26210"/>
                    </a:lnTo>
                    <a:lnTo>
                      <a:pt x="72521" y="59121"/>
                    </a:lnTo>
                    <a:lnTo>
                      <a:pt x="44143" y="58530"/>
                    </a:lnTo>
                    <a:lnTo>
                      <a:pt x="29757" y="60697"/>
                    </a:lnTo>
                    <a:lnTo>
                      <a:pt x="12612" y="6858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39" name="Google Shape;639;p9"/>
              <p:cNvSpPr/>
              <p:nvPr/>
            </p:nvSpPr>
            <p:spPr>
              <a:xfrm>
                <a:off x="1088900" y="85222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842575" y="1655275"/>
                <a:ext cx="177300" cy="17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59275" y="194597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443575" y="51230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502675" y="1734125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1566850" y="1719350"/>
                <a:ext cx="128100" cy="12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5" name="Google Shape;645;p9"/>
          <p:cNvGrpSpPr/>
          <p:nvPr/>
        </p:nvGrpSpPr>
        <p:grpSpPr>
          <a:xfrm>
            <a:off x="359625" y="3034388"/>
            <a:ext cx="162000" cy="162013"/>
            <a:chOff x="5424775" y="4064488"/>
            <a:chExt cx="162000" cy="162013"/>
          </a:xfrm>
        </p:grpSpPr>
        <p:sp>
          <p:nvSpPr>
            <p:cNvPr id="646" name="Google Shape;646;p9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9"/>
          <p:cNvGrpSpPr/>
          <p:nvPr/>
        </p:nvGrpSpPr>
        <p:grpSpPr>
          <a:xfrm>
            <a:off x="5680475" y="107938"/>
            <a:ext cx="162000" cy="162013"/>
            <a:chOff x="5424775" y="4064488"/>
            <a:chExt cx="162000" cy="162013"/>
          </a:xfrm>
        </p:grpSpPr>
        <p:sp>
          <p:nvSpPr>
            <p:cNvPr id="649" name="Google Shape;649;p9"/>
            <p:cNvSpPr/>
            <p:nvPr/>
          </p:nvSpPr>
          <p:spPr>
            <a:xfrm>
              <a:off x="5424775" y="4064500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5424775" y="4064488"/>
              <a:ext cx="162000" cy="162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"/>
          <p:cNvSpPr txBox="1">
            <a:spLocks noGrp="1"/>
          </p:cNvSpPr>
          <p:nvPr>
            <p:ph type="ctrTitle"/>
          </p:nvPr>
        </p:nvSpPr>
        <p:spPr>
          <a:xfrm>
            <a:off x="4205550" y="1375800"/>
            <a:ext cx="4284300" cy="934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8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6500" y="74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6500" y="145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nam04.safelinks.protection.outlook.com/?url=https%3A%2F%2Feeo.okstate.edu%2F&amp;data=05%7C01%7Ck.wardlaw%40okstate.edu%7Cc0894f75a6ee43be2ff008db15a703e9%7C2a69c91de8494e34a230cdf8b27e1964%7C0%7C0%7C638127579298891464%7CUnknown%7CTWFpbGZsb3d8eyJWIjoiMC4wLjAwMDAiLCJQIjoiV2luMzIiLCJBTiI6Ik1haWwiLCJXVCI6Mn0%3D%7C3000%7C%7C%7C&amp;sdata=ZZ755wasuOw8jrKeafXiXIfwKPqzT960kLb52rHliC8%3D&amp;reserved=0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p62"/>
          <p:cNvSpPr txBox="1">
            <a:spLocks noGrp="1"/>
          </p:cNvSpPr>
          <p:nvPr>
            <p:ph type="ctrTitle"/>
          </p:nvPr>
        </p:nvSpPr>
        <p:spPr>
          <a:xfrm>
            <a:off x="1239900" y="1237425"/>
            <a:ext cx="66642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Cup Constellations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8" name="Google Shape;3978;p63"/>
          <p:cNvSpPr txBox="1">
            <a:spLocks noGrp="1"/>
          </p:cNvSpPr>
          <p:nvPr>
            <p:ph type="title" idx="4294967295"/>
          </p:nvPr>
        </p:nvSpPr>
        <p:spPr>
          <a:xfrm>
            <a:off x="920500" y="1658550"/>
            <a:ext cx="7664400" cy="18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What are Constellations?</a:t>
            </a:r>
            <a:endParaRPr sz="4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What are some Examples?</a:t>
            </a:r>
            <a:endParaRPr sz="4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p64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780200" cy="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The North Star</a:t>
            </a:r>
            <a:endParaRPr/>
          </a:p>
        </p:txBody>
      </p:sp>
      <p:pic>
        <p:nvPicPr>
          <p:cNvPr id="3983" name="Google Shape;3983;p64" descr="Consulations that are connected to the North Star - Big Dipper, Pointers, North Star, Little Dipper, &amp; Guardian Stars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000" y="1113950"/>
            <a:ext cx="508801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p6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3911225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Constellation</a:t>
            </a:r>
            <a:endParaRPr/>
          </a:p>
        </p:txBody>
      </p:sp>
      <p:sp>
        <p:nvSpPr>
          <p:cNvPr id="3990" name="Google Shape;3990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130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group of stars forming a recognizable pattern often named for a mythical figure.  There are 88 defined Constellations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992" name="Google Shape;3992;p65" descr="Ursa major star constellation"/>
          <p:cNvPicPr preferRelativeResize="0"/>
          <p:nvPr/>
        </p:nvPicPr>
        <p:blipFill rotWithShape="1">
          <a:blip r:embed="rId3">
            <a:alphaModFix/>
          </a:blip>
          <a:srcRect t="6657" b="6657"/>
          <a:stretch/>
        </p:blipFill>
        <p:spPr>
          <a:xfrm>
            <a:off x="311700" y="2571750"/>
            <a:ext cx="3911225" cy="23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89;p65">
            <a:extLst>
              <a:ext uri="{FF2B5EF4-FFF2-40B4-BE49-F238E27FC236}">
                <a16:creationId xmlns:a16="http://schemas.microsoft.com/office/drawing/2014/main" id="{83FE17D6-D6D6-535A-D319-7C1DEAE6D68F}"/>
              </a:ext>
            </a:extLst>
          </p:cNvPr>
          <p:cNvSpPr txBox="1">
            <a:spLocks/>
          </p:cNvSpPr>
          <p:nvPr/>
        </p:nvSpPr>
        <p:spPr>
          <a:xfrm>
            <a:off x="4225959" y="445025"/>
            <a:ext cx="733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/>
              <a:t>vs.</a:t>
            </a:r>
          </a:p>
        </p:txBody>
      </p:sp>
      <p:sp>
        <p:nvSpPr>
          <p:cNvPr id="3" name="Google Shape;3989;p65">
            <a:extLst>
              <a:ext uri="{FF2B5EF4-FFF2-40B4-BE49-F238E27FC236}">
                <a16:creationId xmlns:a16="http://schemas.microsoft.com/office/drawing/2014/main" id="{2AB39646-E1DE-6D07-474F-79007BEF5F5C}"/>
              </a:ext>
            </a:extLst>
          </p:cNvPr>
          <p:cNvSpPr txBox="1">
            <a:spLocks/>
          </p:cNvSpPr>
          <p:nvPr/>
        </p:nvSpPr>
        <p:spPr>
          <a:xfrm>
            <a:off x="4956524" y="445025"/>
            <a:ext cx="3875776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/>
              <a:t>Asterism</a:t>
            </a:r>
          </a:p>
        </p:txBody>
      </p:sp>
      <p:sp>
        <p:nvSpPr>
          <p:cNvPr id="3991" name="Google Shape;3991;p65"/>
          <p:cNvSpPr txBox="1">
            <a:spLocks noGrp="1"/>
          </p:cNvSpPr>
          <p:nvPr>
            <p:ph type="body" idx="4294967295"/>
          </p:nvPr>
        </p:nvSpPr>
        <p:spPr>
          <a:xfrm>
            <a:off x="4832400" y="1152475"/>
            <a:ext cx="3999900" cy="1300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familiar pattern or group of stars, having a popular name but smaller than a constellation.</a:t>
            </a:r>
            <a:endParaRPr/>
          </a:p>
        </p:txBody>
      </p:sp>
      <p:pic>
        <p:nvPicPr>
          <p:cNvPr id="3993" name="Google Shape;3993;p65" descr="Bigger dipper star constellation"/>
          <p:cNvPicPr preferRelativeResize="0"/>
          <p:nvPr/>
        </p:nvPicPr>
        <p:blipFill rotWithShape="1">
          <a:blip r:embed="rId4">
            <a:alphaModFix/>
          </a:blip>
          <a:srcRect r="7441"/>
          <a:stretch/>
        </p:blipFill>
        <p:spPr>
          <a:xfrm>
            <a:off x="4956525" y="2571750"/>
            <a:ext cx="3875776" cy="235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p66"/>
          <p:cNvSpPr txBox="1">
            <a:spLocks noGrp="1"/>
          </p:cNvSpPr>
          <p:nvPr>
            <p:ph type="ctrTitle"/>
          </p:nvPr>
        </p:nvSpPr>
        <p:spPr>
          <a:xfrm>
            <a:off x="1589250" y="540650"/>
            <a:ext cx="5965500" cy="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Cup Constellations </a:t>
            </a:r>
            <a:r>
              <a:rPr lang="en" sz="2800" dirty="0">
                <a:solidFill>
                  <a:schemeClr val="tx1"/>
                </a:solidFill>
              </a:rPr>
              <a:t>Project</a:t>
            </a:r>
            <a:endParaRPr dirty="0"/>
          </a:p>
        </p:txBody>
      </p:sp>
      <p:sp>
        <p:nvSpPr>
          <p:cNvPr id="3998" name="Google Shape;3998;p66"/>
          <p:cNvSpPr txBox="1">
            <a:spLocks noGrp="1"/>
          </p:cNvSpPr>
          <p:nvPr>
            <p:ph type="body" idx="1"/>
          </p:nvPr>
        </p:nvSpPr>
        <p:spPr>
          <a:xfrm>
            <a:off x="518450" y="1152475"/>
            <a:ext cx="8170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Choose your constellation.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Cut out the circle and securely attach it to the bottom of the cup.  A bit of tape could be used in needed.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Carefully use the push pin to poke holes in each of the stars/dots on in the constellation.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Look through the open end of the cup to view your constellation!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○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could also shine a light through the cup to project your constellation on a wall or ceiling!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p67"/>
          <p:cNvSpPr txBox="1">
            <a:spLocks noGrp="1"/>
          </p:cNvSpPr>
          <p:nvPr>
            <p:ph type="ctrTitle"/>
          </p:nvPr>
        </p:nvSpPr>
        <p:spPr>
          <a:xfrm>
            <a:off x="851625" y="540650"/>
            <a:ext cx="7780200" cy="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4004" name="Google Shape;4004;p67"/>
          <p:cNvSpPr txBox="1">
            <a:spLocks noGrp="1"/>
          </p:cNvSpPr>
          <p:nvPr>
            <p:ph type="body" idx="1"/>
          </p:nvPr>
        </p:nvSpPr>
        <p:spPr>
          <a:xfrm>
            <a:off x="851625" y="1152475"/>
            <a:ext cx="798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AutoNum type="arabicPeriod"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purposes have Constellations served?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AutoNum type="arabicPeriod"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Why did you choose the constellation you used?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5730-D199-5A7D-3A86-7E50DDB5D9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65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Contact Information</a:t>
            </a:r>
          </a:p>
        </p:txBody>
      </p:sp>
      <p:pic>
        <p:nvPicPr>
          <p:cNvPr id="2851" name="Google Shape;2851;p39" descr="Clover with black &amp; yellow pirate hat with cross bones in middle of i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625" y="402100"/>
            <a:ext cx="990012" cy="1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0" name="Google Shape;2850;p39"/>
          <p:cNvSpPr txBox="1"/>
          <p:nvPr/>
        </p:nvSpPr>
        <p:spPr>
          <a:xfrm>
            <a:off x="1067688" y="1777450"/>
            <a:ext cx="31635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Kelly Wardlaw</a:t>
            </a:r>
            <a:endParaRPr sz="2000" dirty="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4-H STEM Specialist</a:t>
            </a:r>
            <a:endParaRPr sz="2000" dirty="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k.wardlaw@okstate.edu</a:t>
            </a:r>
            <a:endParaRPr sz="2000" dirty="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2849" name="Google Shape;2849;p39" descr="OSU 4-H Logo&#10;OSU Extension&#10;4-H Youth Develop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6312" y="1372575"/>
            <a:ext cx="3379999" cy="1600876"/>
          </a:xfrm>
          <a:prstGeom prst="rect">
            <a:avLst/>
          </a:prstGeom>
          <a:noFill/>
          <a:ln>
            <a:noFill/>
          </a:ln>
        </p:spPr>
      </p:pic>
      <p:sp>
        <p:nvSpPr>
          <p:cNvPr id="2848" name="Google Shape;2848;p39"/>
          <p:cNvSpPr txBox="1"/>
          <p:nvPr/>
        </p:nvSpPr>
        <p:spPr>
          <a:xfrm>
            <a:off x="1380850" y="3316975"/>
            <a:ext cx="6446100" cy="1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1"/>
                </a:solidFill>
              </a:rPr>
              <a:t>Oklahoma State University, as an equal opportunity employer, complies with all applicable federal and state laws regarding non-discrimination and affirmative action. Oklahoma State University is committed to a policy of equal opportunity for all individuals and does not discriminate based on race, religion, age, sex, color, national origin, marital status, sexual orientation, gender identity/expression, disability, or veteran status with regard to employment, educational programs and activities, and/or admissions. For more information, visit </a:t>
            </a:r>
            <a:r>
              <a:rPr lang="en" sz="1100" i="1" u="sng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https://eeo.okstate.edu</a:t>
            </a:r>
            <a:r>
              <a:rPr lang="en" sz="1100" i="1" dirty="0">
                <a:solidFill>
                  <a:srgbClr val="C45811"/>
                </a:solidFill>
              </a:rPr>
              <a:t>.</a:t>
            </a:r>
            <a:endParaRPr sz="2000" dirty="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ny Stars Consulting Toolkit by Slidesgo">
  <a:themeElements>
    <a:clrScheme name="Simple Light">
      <a:dk1>
        <a:srgbClr val="FFFFFF"/>
      </a:dk1>
      <a:lt1>
        <a:srgbClr val="000000"/>
      </a:lt1>
      <a:dk2>
        <a:srgbClr val="073763"/>
      </a:dk2>
      <a:lt2>
        <a:srgbClr val="14428B"/>
      </a:lt2>
      <a:accent1>
        <a:srgbClr val="FFFFFF"/>
      </a:accent1>
      <a:accent2>
        <a:srgbClr val="FFFFFF"/>
      </a:accent2>
      <a:accent3>
        <a:srgbClr val="FFFFFF"/>
      </a:accent3>
      <a:accent4>
        <a:srgbClr val="FDFDFD"/>
      </a:accent4>
      <a:accent5>
        <a:srgbClr val="FDFDFD"/>
      </a:accent5>
      <a:accent6>
        <a:srgbClr val="FDFDF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On-screen Show (16:9)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Roboto Slab Light</vt:lpstr>
      <vt:lpstr>Raleway</vt:lpstr>
      <vt:lpstr>Arial</vt:lpstr>
      <vt:lpstr>Quicksand SemiBold</vt:lpstr>
      <vt:lpstr>Raleway Medium</vt:lpstr>
      <vt:lpstr>Fira Sans Extra Condensed Medium</vt:lpstr>
      <vt:lpstr>Ubuntu</vt:lpstr>
      <vt:lpstr>Fira Sans Condensed Medium</vt:lpstr>
      <vt:lpstr>Work Sans</vt:lpstr>
      <vt:lpstr>Nunito Light</vt:lpstr>
      <vt:lpstr>Many Stars Consulting Toolkit by Slidesgo</vt:lpstr>
      <vt:lpstr>Cup Constellations</vt:lpstr>
      <vt:lpstr>What are Constellations? What are some Examples?</vt:lpstr>
      <vt:lpstr>The North Star</vt:lpstr>
      <vt:lpstr>Constellation</vt:lpstr>
      <vt:lpstr>Cup Constellations Project</vt:lpstr>
      <vt:lpstr>Reflection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Wardlaw, Kelly</dc:creator>
  <cp:lastModifiedBy>Taylor, Gail E</cp:lastModifiedBy>
  <cp:revision>1</cp:revision>
  <dcterms:modified xsi:type="dcterms:W3CDTF">2025-02-06T17:28:48Z</dcterms:modified>
</cp:coreProperties>
</file>