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1"/>
  </p:notesMasterIdLst>
  <p:sldIdLst>
    <p:sldId id="257" r:id="rId2"/>
    <p:sldId id="258" r:id="rId3"/>
    <p:sldId id="259" r:id="rId4"/>
    <p:sldId id="260" r:id="rId5"/>
    <p:sldId id="261" r:id="rId6"/>
    <p:sldId id="262" r:id="rId7"/>
    <p:sldId id="263" r:id="rId8"/>
    <p:sldId id="264" r:id="rId9"/>
    <p:sldId id="266" r:id="rId10"/>
  </p:sldIdLst>
  <p:sldSz cx="9144000" cy="5143500" type="screen16x9"/>
  <p:notesSz cx="6858000" cy="9144000"/>
  <p:embeddedFontLst>
    <p:embeddedFont>
      <p:font typeface="IBM Plex Mono" panose="020B0509050203000203" pitchFamily="49"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Poppins" panose="00000500000000000000" pitchFamily="2" charset="0"/>
      <p:regular r:id="rId20"/>
      <p:bold r:id="rId21"/>
      <p:italic r:id="rId22"/>
      <p:boldItalic r:id="rId23"/>
    </p:embeddedFont>
    <p:embeddedFont>
      <p:font typeface="PT Sans" panose="020B0503020203020204" pitchFamily="34" charset="0"/>
      <p:regular r:id="rId24"/>
      <p:bold r:id="rId25"/>
      <p:italic r:id="rId26"/>
      <p:boldItalic r:id="rId27"/>
    </p:embeddedFont>
    <p:embeddedFont>
      <p:font typeface="Quicksand SemiBold" panose="020B0604020202020204" charset="0"/>
      <p:regular r:id="rId28"/>
      <p:bold r:id="rId29"/>
    </p:embeddedFont>
    <p:embeddedFont>
      <p:font typeface="Roboto Condensed Light" panose="02000000000000000000" pitchFamily="2" charset="0"/>
      <p:regular r:id="rId30"/>
      <p:italic r:id="rId31"/>
    </p:embeddedFont>
    <p:embeddedFont>
      <p:font typeface="Source Code Pro" panose="020B0509030403020204" pitchFamily="49"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84C80-6AE0-47F5-B7D9-B12E44CB3BAD}" v="1" dt="2025-02-06T18:45:50.965"/>
  </p1510:revLst>
</p1510:revInfo>
</file>

<file path=ppt/tableStyles.xml><?xml version="1.0" encoding="utf-8"?>
<a:tblStyleLst xmlns:a="http://schemas.openxmlformats.org/drawingml/2006/main" def="{023C1334-C030-4DD9-B3B1-29C091F228A2}">
  <a:tblStyle styleId="{023C1334-C030-4DD9-B3B1-29C091F228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87" autoAdjust="0"/>
  </p:normalViewPr>
  <p:slideViewPr>
    <p:cSldViewPr snapToGrid="0">
      <p:cViewPr varScale="1">
        <p:scale>
          <a:sx n="110" d="100"/>
          <a:sy n="110" d="100"/>
        </p:scale>
        <p:origin x="82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tableStyles" Target="tableStyles.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Gail E" userId="8a7a9086-200b-4da6-9932-7c69b8137037" providerId="ADAL" clId="{B594172A-0FD1-44AA-9E6E-73959DA7DC7C}"/>
    <pc:docChg chg="modSld">
      <pc:chgData name="Taylor, Gail E" userId="8a7a9086-200b-4da6-9932-7c69b8137037" providerId="ADAL" clId="{B594172A-0FD1-44AA-9E6E-73959DA7DC7C}" dt="2025-02-06T22:10:54.625" v="63" actId="13244"/>
      <pc:docMkLst>
        <pc:docMk/>
      </pc:docMkLst>
      <pc:sldChg chg="modSp mod">
        <pc:chgData name="Taylor, Gail E" userId="8a7a9086-200b-4da6-9932-7c69b8137037" providerId="ADAL" clId="{B594172A-0FD1-44AA-9E6E-73959DA7DC7C}" dt="2025-02-06T21:59:22.472" v="1" actId="962"/>
        <pc:sldMkLst>
          <pc:docMk/>
          <pc:sldMk cId="0" sldId="257"/>
        </pc:sldMkLst>
        <pc:picChg chg="mod">
          <ac:chgData name="Taylor, Gail E" userId="8a7a9086-200b-4da6-9932-7c69b8137037" providerId="ADAL" clId="{B594172A-0FD1-44AA-9E6E-73959DA7DC7C}" dt="2025-02-06T21:59:22.472" v="1" actId="962"/>
          <ac:picMkLst>
            <pc:docMk/>
            <pc:sldMk cId="0" sldId="257"/>
            <ac:picMk id="1503" creationId="{00000000-0000-0000-0000-000000000000}"/>
          </ac:picMkLst>
        </pc:picChg>
      </pc:sldChg>
      <pc:sldChg chg="modSp mod">
        <pc:chgData name="Taylor, Gail E" userId="8a7a9086-200b-4da6-9932-7c69b8137037" providerId="ADAL" clId="{B594172A-0FD1-44AA-9E6E-73959DA7DC7C}" dt="2025-02-06T21:59:42.830" v="3" actId="962"/>
        <pc:sldMkLst>
          <pc:docMk/>
          <pc:sldMk cId="0" sldId="258"/>
        </pc:sldMkLst>
        <pc:picChg chg="mod">
          <ac:chgData name="Taylor, Gail E" userId="8a7a9086-200b-4da6-9932-7c69b8137037" providerId="ADAL" clId="{B594172A-0FD1-44AA-9E6E-73959DA7DC7C}" dt="2025-02-06T21:59:42.830" v="3" actId="962"/>
          <ac:picMkLst>
            <pc:docMk/>
            <pc:sldMk cId="0" sldId="258"/>
            <ac:picMk id="1509" creationId="{00000000-0000-0000-0000-000000000000}"/>
          </ac:picMkLst>
        </pc:picChg>
      </pc:sldChg>
      <pc:sldChg chg="modSp mod">
        <pc:chgData name="Taylor, Gail E" userId="8a7a9086-200b-4da6-9932-7c69b8137037" providerId="ADAL" clId="{B594172A-0FD1-44AA-9E6E-73959DA7DC7C}" dt="2025-02-06T21:59:56.868" v="6" actId="962"/>
        <pc:sldMkLst>
          <pc:docMk/>
          <pc:sldMk cId="0" sldId="260"/>
        </pc:sldMkLst>
        <pc:picChg chg="mod">
          <ac:chgData name="Taylor, Gail E" userId="8a7a9086-200b-4da6-9932-7c69b8137037" providerId="ADAL" clId="{B594172A-0FD1-44AA-9E6E-73959DA7DC7C}" dt="2025-02-06T21:59:56.868" v="6" actId="962"/>
          <ac:picMkLst>
            <pc:docMk/>
            <pc:sldMk cId="0" sldId="260"/>
            <ac:picMk id="1522" creationId="{00000000-0000-0000-0000-000000000000}"/>
          </ac:picMkLst>
        </pc:picChg>
      </pc:sldChg>
      <pc:sldChg chg="modSp mod">
        <pc:chgData name="Taylor, Gail E" userId="8a7a9086-200b-4da6-9932-7c69b8137037" providerId="ADAL" clId="{B594172A-0FD1-44AA-9E6E-73959DA7DC7C}" dt="2025-02-06T22:02:59.837" v="35" actId="1076"/>
        <pc:sldMkLst>
          <pc:docMk/>
          <pc:sldMk cId="0" sldId="261"/>
        </pc:sldMkLst>
        <pc:graphicFrameChg chg="mod modGraphic">
          <ac:chgData name="Taylor, Gail E" userId="8a7a9086-200b-4da6-9932-7c69b8137037" providerId="ADAL" clId="{B594172A-0FD1-44AA-9E6E-73959DA7DC7C}" dt="2025-02-06T22:02:59.837" v="35" actId="1076"/>
          <ac:graphicFrameMkLst>
            <pc:docMk/>
            <pc:sldMk cId="0" sldId="261"/>
            <ac:graphicFrameMk id="1529" creationId="{00000000-0000-0000-0000-000000000000}"/>
          </ac:graphicFrameMkLst>
        </pc:graphicFrameChg>
        <pc:picChg chg="mod">
          <ac:chgData name="Taylor, Gail E" userId="8a7a9086-200b-4da6-9932-7c69b8137037" providerId="ADAL" clId="{B594172A-0FD1-44AA-9E6E-73959DA7DC7C}" dt="2025-02-06T22:00:05.880" v="9" actId="962"/>
          <ac:picMkLst>
            <pc:docMk/>
            <pc:sldMk cId="0" sldId="261"/>
            <ac:picMk id="1528" creationId="{00000000-0000-0000-0000-000000000000}"/>
          </ac:picMkLst>
        </pc:picChg>
      </pc:sldChg>
      <pc:sldChg chg="modSp mod">
        <pc:chgData name="Taylor, Gail E" userId="8a7a9086-200b-4da6-9932-7c69b8137037" providerId="ADAL" clId="{B594172A-0FD1-44AA-9E6E-73959DA7DC7C}" dt="2025-02-06T22:10:34.173" v="59" actId="13244"/>
        <pc:sldMkLst>
          <pc:docMk/>
          <pc:sldMk cId="0" sldId="262"/>
        </pc:sldMkLst>
        <pc:spChg chg="ord">
          <ac:chgData name="Taylor, Gail E" userId="8a7a9086-200b-4da6-9932-7c69b8137037" providerId="ADAL" clId="{B594172A-0FD1-44AA-9E6E-73959DA7DC7C}" dt="2025-02-06T22:10:32.293" v="58" actId="13244"/>
          <ac:spMkLst>
            <pc:docMk/>
            <pc:sldMk cId="0" sldId="262"/>
            <ac:spMk id="1537" creationId="{00000000-0000-0000-0000-000000000000}"/>
          </ac:spMkLst>
        </pc:spChg>
        <pc:spChg chg="ord">
          <ac:chgData name="Taylor, Gail E" userId="8a7a9086-200b-4da6-9932-7c69b8137037" providerId="ADAL" clId="{B594172A-0FD1-44AA-9E6E-73959DA7DC7C}" dt="2025-02-06T22:10:34.173" v="59" actId="13244"/>
          <ac:spMkLst>
            <pc:docMk/>
            <pc:sldMk cId="0" sldId="262"/>
            <ac:spMk id="1538" creationId="{00000000-0000-0000-0000-000000000000}"/>
          </ac:spMkLst>
        </pc:spChg>
        <pc:graphicFrameChg chg="modGraphic">
          <ac:chgData name="Taylor, Gail E" userId="8a7a9086-200b-4da6-9932-7c69b8137037" providerId="ADAL" clId="{B594172A-0FD1-44AA-9E6E-73959DA7DC7C}" dt="2025-02-06T22:10:07.717" v="36" actId="13238"/>
          <ac:graphicFrameMkLst>
            <pc:docMk/>
            <pc:sldMk cId="0" sldId="262"/>
            <ac:graphicFrameMk id="1536" creationId="{00000000-0000-0000-0000-000000000000}"/>
          </ac:graphicFrameMkLst>
        </pc:graphicFrameChg>
      </pc:sldChg>
      <pc:sldChg chg="modSp mod">
        <pc:chgData name="Taylor, Gail E" userId="8a7a9086-200b-4da6-9932-7c69b8137037" providerId="ADAL" clId="{B594172A-0FD1-44AA-9E6E-73959DA7DC7C}" dt="2025-02-06T22:10:10.130" v="37" actId="13238"/>
        <pc:sldMkLst>
          <pc:docMk/>
          <pc:sldMk cId="0" sldId="263"/>
        </pc:sldMkLst>
        <pc:graphicFrameChg chg="modGraphic">
          <ac:chgData name="Taylor, Gail E" userId="8a7a9086-200b-4da6-9932-7c69b8137037" providerId="ADAL" clId="{B594172A-0FD1-44AA-9E6E-73959DA7DC7C}" dt="2025-02-06T22:10:10.130" v="37" actId="13238"/>
          <ac:graphicFrameMkLst>
            <pc:docMk/>
            <pc:sldMk cId="0" sldId="263"/>
            <ac:graphicFrameMk id="1545" creationId="{00000000-0000-0000-0000-000000000000}"/>
          </ac:graphicFrameMkLst>
        </pc:graphicFrameChg>
      </pc:sldChg>
      <pc:sldChg chg="addSp modSp mod">
        <pc:chgData name="Taylor, Gail E" userId="8a7a9086-200b-4da6-9932-7c69b8137037" providerId="ADAL" clId="{B594172A-0FD1-44AA-9E6E-73959DA7DC7C}" dt="2025-02-06T22:10:54.625" v="63" actId="13244"/>
        <pc:sldMkLst>
          <pc:docMk/>
          <pc:sldMk cId="0" sldId="266"/>
        </pc:sldMkLst>
        <pc:spChg chg="add mod ord">
          <ac:chgData name="Taylor, Gail E" userId="8a7a9086-200b-4da6-9932-7c69b8137037" providerId="ADAL" clId="{B594172A-0FD1-44AA-9E6E-73959DA7DC7C}" dt="2025-02-06T22:10:47.044" v="61" actId="13244"/>
          <ac:spMkLst>
            <pc:docMk/>
            <pc:sldMk cId="0" sldId="266"/>
            <ac:spMk id="2" creationId="{4B58AA52-6F2E-41B0-38FE-6A53F1F4450B}"/>
          </ac:spMkLst>
        </pc:spChg>
        <pc:spChg chg="ord">
          <ac:chgData name="Taylor, Gail E" userId="8a7a9086-200b-4da6-9932-7c69b8137037" providerId="ADAL" clId="{B594172A-0FD1-44AA-9E6E-73959DA7DC7C}" dt="2025-02-06T22:10:44.283" v="60" actId="13244"/>
          <ac:spMkLst>
            <pc:docMk/>
            <pc:sldMk cId="0" sldId="266"/>
            <ac:spMk id="1446" creationId="{00000000-0000-0000-0000-000000000000}"/>
          </ac:spMkLst>
        </pc:spChg>
        <pc:spChg chg="ord">
          <ac:chgData name="Taylor, Gail E" userId="8a7a9086-200b-4da6-9932-7c69b8137037" providerId="ADAL" clId="{B594172A-0FD1-44AA-9E6E-73959DA7DC7C}" dt="2025-02-06T22:10:54.625" v="63" actId="13244"/>
          <ac:spMkLst>
            <pc:docMk/>
            <pc:sldMk cId="0" sldId="266"/>
            <ac:spMk id="1448" creationId="{00000000-0000-0000-0000-000000000000}"/>
          </ac:spMkLst>
        </pc:spChg>
        <pc:picChg chg="mod">
          <ac:chgData name="Taylor, Gail E" userId="8a7a9086-200b-4da6-9932-7c69b8137037" providerId="ADAL" clId="{B594172A-0FD1-44AA-9E6E-73959DA7DC7C}" dt="2025-02-06T22:00:29.281" v="11" actId="962"/>
          <ac:picMkLst>
            <pc:docMk/>
            <pc:sldMk cId="0" sldId="266"/>
            <ac:picMk id="1447" creationId="{00000000-0000-0000-0000-000000000000}"/>
          </ac:picMkLst>
        </pc:picChg>
        <pc:picChg chg="mod ord">
          <ac:chgData name="Taylor, Gail E" userId="8a7a9086-200b-4da6-9932-7c69b8137037" providerId="ADAL" clId="{B594172A-0FD1-44AA-9E6E-73959DA7DC7C}" dt="2025-02-06T22:10:52.691" v="62" actId="13244"/>
          <ac:picMkLst>
            <pc:docMk/>
            <pc:sldMk cId="0" sldId="266"/>
            <ac:picMk id="1449" creationId="{00000000-0000-0000-0000-000000000000}"/>
          </ac:picMkLst>
        </pc:picChg>
      </pc:sldChg>
    </pc:docChg>
  </pc:docChgLst>
  <pc:docChgLst>
    <pc:chgData name="Wardlaw, Kelly" userId="6f42bd0a-6d04-4e77-81e0-724099dea70e" providerId="ADAL" clId="{82284C80-6AE0-47F5-B7D9-B12E44CB3BAD}"/>
    <pc:docChg chg="custSel delSld modSld modMainMaster">
      <pc:chgData name="Wardlaw, Kelly" userId="6f42bd0a-6d04-4e77-81e0-724099dea70e" providerId="ADAL" clId="{82284C80-6AE0-47F5-B7D9-B12E44CB3BAD}" dt="2025-02-06T18:45:50.965" v="8"/>
      <pc:docMkLst>
        <pc:docMk/>
      </pc:docMkLst>
      <pc:sldChg chg="del">
        <pc:chgData name="Wardlaw, Kelly" userId="6f42bd0a-6d04-4e77-81e0-724099dea70e" providerId="ADAL" clId="{82284C80-6AE0-47F5-B7D9-B12E44CB3BAD}" dt="2024-12-20T17:12:15.981" v="0" actId="2696"/>
        <pc:sldMkLst>
          <pc:docMk/>
          <pc:sldMk cId="0" sldId="256"/>
        </pc:sldMkLst>
      </pc:sldChg>
      <pc:sldChg chg="modNotesTx">
        <pc:chgData name="Wardlaw, Kelly" userId="6f42bd0a-6d04-4e77-81e0-724099dea70e" providerId="ADAL" clId="{82284C80-6AE0-47F5-B7D9-B12E44CB3BAD}" dt="2024-12-20T17:12:41.733" v="3" actId="20577"/>
        <pc:sldMkLst>
          <pc:docMk/>
          <pc:sldMk cId="0" sldId="259"/>
        </pc:sldMkLst>
      </pc:sldChg>
      <pc:sldChg chg="modSp mod">
        <pc:chgData name="Wardlaw, Kelly" userId="6f42bd0a-6d04-4e77-81e0-724099dea70e" providerId="ADAL" clId="{82284C80-6AE0-47F5-B7D9-B12E44CB3BAD}" dt="2024-12-20T17:13:29.371" v="5" actId="6549"/>
        <pc:sldMkLst>
          <pc:docMk/>
          <pc:sldMk cId="0" sldId="262"/>
        </pc:sldMkLst>
        <pc:spChg chg="mod">
          <ac:chgData name="Wardlaw, Kelly" userId="6f42bd0a-6d04-4e77-81e0-724099dea70e" providerId="ADAL" clId="{82284C80-6AE0-47F5-B7D9-B12E44CB3BAD}" dt="2024-12-20T17:13:29.371" v="5" actId="6549"/>
          <ac:spMkLst>
            <pc:docMk/>
            <pc:sldMk cId="0" sldId="262"/>
            <ac:spMk id="1538" creationId="{00000000-0000-0000-0000-000000000000}"/>
          </ac:spMkLst>
        </pc:spChg>
      </pc:sldChg>
      <pc:sldChg chg="del">
        <pc:chgData name="Wardlaw, Kelly" userId="6f42bd0a-6d04-4e77-81e0-724099dea70e" providerId="ADAL" clId="{82284C80-6AE0-47F5-B7D9-B12E44CB3BAD}" dt="2024-12-20T17:13:52.147" v="6" actId="2696"/>
        <pc:sldMkLst>
          <pc:docMk/>
          <pc:sldMk cId="0" sldId="265"/>
        </pc:sldMkLst>
      </pc:sldChg>
      <pc:sldChg chg="addSp modSp">
        <pc:chgData name="Wardlaw, Kelly" userId="6f42bd0a-6d04-4e77-81e0-724099dea70e" providerId="ADAL" clId="{82284C80-6AE0-47F5-B7D9-B12E44CB3BAD}" dt="2025-02-06T18:45:50.965" v="8"/>
        <pc:sldMkLst>
          <pc:docMk/>
          <pc:sldMk cId="0" sldId="266"/>
        </pc:sldMkLst>
        <pc:spChg chg="add mod">
          <ac:chgData name="Wardlaw, Kelly" userId="6f42bd0a-6d04-4e77-81e0-724099dea70e" providerId="ADAL" clId="{82284C80-6AE0-47F5-B7D9-B12E44CB3BAD}" dt="2025-02-06T18:45:50.965" v="8"/>
          <ac:spMkLst>
            <pc:docMk/>
            <pc:sldMk cId="0" sldId="266"/>
            <ac:spMk id="1446" creationId="{00000000-0000-0000-0000-000000000000}"/>
          </ac:spMkLst>
        </pc:spChg>
        <pc:spChg chg="add mod">
          <ac:chgData name="Wardlaw, Kelly" userId="6f42bd0a-6d04-4e77-81e0-724099dea70e" providerId="ADAL" clId="{82284C80-6AE0-47F5-B7D9-B12E44CB3BAD}" dt="2025-02-06T18:45:50.965" v="8"/>
          <ac:spMkLst>
            <pc:docMk/>
            <pc:sldMk cId="0" sldId="266"/>
            <ac:spMk id="1448" creationId="{00000000-0000-0000-0000-000000000000}"/>
          </ac:spMkLst>
        </pc:spChg>
        <pc:picChg chg="add mod">
          <ac:chgData name="Wardlaw, Kelly" userId="6f42bd0a-6d04-4e77-81e0-724099dea70e" providerId="ADAL" clId="{82284C80-6AE0-47F5-B7D9-B12E44CB3BAD}" dt="2025-02-06T18:45:50.965" v="8"/>
          <ac:picMkLst>
            <pc:docMk/>
            <pc:sldMk cId="0" sldId="266"/>
            <ac:picMk id="1447" creationId="{00000000-0000-0000-0000-000000000000}"/>
          </ac:picMkLst>
        </pc:picChg>
        <pc:picChg chg="add mod">
          <ac:chgData name="Wardlaw, Kelly" userId="6f42bd0a-6d04-4e77-81e0-724099dea70e" providerId="ADAL" clId="{82284C80-6AE0-47F5-B7D9-B12E44CB3BAD}" dt="2025-02-06T18:45:50.965" v="8"/>
          <ac:picMkLst>
            <pc:docMk/>
            <pc:sldMk cId="0" sldId="266"/>
            <ac:picMk id="1449" creationId="{00000000-0000-0000-0000-000000000000}"/>
          </ac:picMkLst>
        </pc:picChg>
      </pc:sldChg>
      <pc:sldMasterChg chg="delSldLayout modSldLayout">
        <pc:chgData name="Wardlaw, Kelly" userId="6f42bd0a-6d04-4e77-81e0-724099dea70e" providerId="ADAL" clId="{82284C80-6AE0-47F5-B7D9-B12E44CB3BAD}" dt="2025-02-06T18:45:48.426" v="7" actId="21"/>
        <pc:sldMasterMkLst>
          <pc:docMk/>
          <pc:sldMasterMk cId="0" sldId="2147483681"/>
        </pc:sldMasterMkLst>
        <pc:sldLayoutChg chg="del">
          <pc:chgData name="Wardlaw, Kelly" userId="6f42bd0a-6d04-4e77-81e0-724099dea70e" providerId="ADAL" clId="{82284C80-6AE0-47F5-B7D9-B12E44CB3BAD}" dt="2024-12-20T17:12:15.981" v="0" actId="2696"/>
          <pc:sldLayoutMkLst>
            <pc:docMk/>
            <pc:sldMasterMk cId="0" sldId="2147483681"/>
            <pc:sldLayoutMk cId="0" sldId="2147483648"/>
          </pc:sldLayoutMkLst>
        </pc:sldLayoutChg>
        <pc:sldLayoutChg chg="del">
          <pc:chgData name="Wardlaw, Kelly" userId="6f42bd0a-6d04-4e77-81e0-724099dea70e" providerId="ADAL" clId="{82284C80-6AE0-47F5-B7D9-B12E44CB3BAD}" dt="2024-12-20T17:13:52.147" v="6" actId="2696"/>
          <pc:sldLayoutMkLst>
            <pc:docMk/>
            <pc:sldMasterMk cId="0" sldId="2147483681"/>
            <pc:sldLayoutMk cId="0" sldId="2147483655"/>
          </pc:sldLayoutMkLst>
        </pc:sldLayoutChg>
        <pc:sldLayoutChg chg="delSp mod">
          <pc:chgData name="Wardlaw, Kelly" userId="6f42bd0a-6d04-4e77-81e0-724099dea70e" providerId="ADAL" clId="{82284C80-6AE0-47F5-B7D9-B12E44CB3BAD}" dt="2025-02-06T18:45:48.426" v="7" actId="21"/>
          <pc:sldLayoutMkLst>
            <pc:docMk/>
            <pc:sldMasterMk cId="0" sldId="2147483681"/>
            <pc:sldLayoutMk cId="0" sldId="2147483680"/>
          </pc:sldLayoutMkLst>
          <pc:spChg chg="del">
            <ac:chgData name="Wardlaw, Kelly" userId="6f42bd0a-6d04-4e77-81e0-724099dea70e" providerId="ADAL" clId="{82284C80-6AE0-47F5-B7D9-B12E44CB3BAD}" dt="2025-02-06T18:45:48.426" v="7" actId="21"/>
            <ac:spMkLst>
              <pc:docMk/>
              <pc:sldMasterMk cId="0" sldId="2147483681"/>
              <pc:sldLayoutMk cId="0" sldId="2147483680"/>
              <ac:spMk id="1446" creationId="{00000000-0000-0000-0000-000000000000}"/>
            </ac:spMkLst>
          </pc:spChg>
          <pc:spChg chg="del">
            <ac:chgData name="Wardlaw, Kelly" userId="6f42bd0a-6d04-4e77-81e0-724099dea70e" providerId="ADAL" clId="{82284C80-6AE0-47F5-B7D9-B12E44CB3BAD}" dt="2025-02-06T18:45:48.426" v="7" actId="21"/>
            <ac:spMkLst>
              <pc:docMk/>
              <pc:sldMasterMk cId="0" sldId="2147483681"/>
              <pc:sldLayoutMk cId="0" sldId="2147483680"/>
              <ac:spMk id="1448" creationId="{00000000-0000-0000-0000-000000000000}"/>
            </ac:spMkLst>
          </pc:spChg>
          <pc:picChg chg="del">
            <ac:chgData name="Wardlaw, Kelly" userId="6f42bd0a-6d04-4e77-81e0-724099dea70e" providerId="ADAL" clId="{82284C80-6AE0-47F5-B7D9-B12E44CB3BAD}" dt="2025-02-06T18:45:48.426" v="7" actId="21"/>
            <ac:picMkLst>
              <pc:docMk/>
              <pc:sldMasterMk cId="0" sldId="2147483681"/>
              <pc:sldLayoutMk cId="0" sldId="2147483680"/>
              <ac:picMk id="1447" creationId="{00000000-0000-0000-0000-000000000000}"/>
            </ac:picMkLst>
          </pc:picChg>
          <pc:picChg chg="del">
            <ac:chgData name="Wardlaw, Kelly" userId="6f42bd0a-6d04-4e77-81e0-724099dea70e" providerId="ADAL" clId="{82284C80-6AE0-47F5-B7D9-B12E44CB3BAD}" dt="2025-02-06T18:45:48.426" v="7" actId="21"/>
            <ac:picMkLst>
              <pc:docMk/>
              <pc:sldMasterMk cId="0" sldId="2147483681"/>
              <pc:sldLayoutMk cId="0" sldId="2147483680"/>
              <ac:picMk id="1449"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2c7c525f4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2c7c525f4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2c7c525f47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2c7c525f47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2c7c525f47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2c7c525f47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rgbClr val="333333"/>
                </a:solidFill>
              </a:rPr>
              <a:t>Because written communication could be easily intercepted, complex codes were developed so the messages were only able to be read by someone who had the key.  </a:t>
            </a:r>
          </a:p>
          <a:p>
            <a:pPr marL="0" lvl="0" indent="0" algn="l" rtl="0">
              <a:lnSpc>
                <a:spcPct val="115000"/>
              </a:lnSpc>
              <a:spcBef>
                <a:spcPts val="0"/>
              </a:spcBef>
              <a:spcAft>
                <a:spcPts val="0"/>
              </a:spcAft>
              <a:buNone/>
            </a:pPr>
            <a:endParaRPr lang="en" sz="1200" dirty="0">
              <a:solidFill>
                <a:srgbClr val="333333"/>
              </a:solidFill>
            </a:endParaRPr>
          </a:p>
          <a:p>
            <a:pPr marL="0" lvl="0" indent="0" algn="l" rtl="0">
              <a:lnSpc>
                <a:spcPct val="115000"/>
              </a:lnSpc>
              <a:spcBef>
                <a:spcPts val="0"/>
              </a:spcBef>
              <a:spcAft>
                <a:spcPts val="0"/>
              </a:spcAft>
              <a:buNone/>
            </a:pPr>
            <a:r>
              <a:rPr lang="en" sz="1200" dirty="0">
                <a:solidFill>
                  <a:srgbClr val="333333"/>
                </a:solidFill>
              </a:rPr>
              <a:t>When the telegraph was invented, Samuel Morse worked to develop a code based on a series of dots and dashes to transmit messages along the telegraph wires…this code is know as Morse Code – are any of you familiar with this code?  </a:t>
            </a:r>
          </a:p>
          <a:p>
            <a:pPr marL="0" lvl="0" indent="0" algn="l" rtl="0">
              <a:lnSpc>
                <a:spcPct val="115000"/>
              </a:lnSpc>
              <a:spcBef>
                <a:spcPts val="0"/>
              </a:spcBef>
              <a:spcAft>
                <a:spcPts val="0"/>
              </a:spcAft>
              <a:buNone/>
            </a:pPr>
            <a:r>
              <a:rPr lang="en" sz="1200" dirty="0">
                <a:solidFill>
                  <a:srgbClr val="333333"/>
                </a:solidFill>
              </a:rPr>
              <a:t>What are some other codes you know about?</a:t>
            </a:r>
            <a:endParaRPr sz="1200" dirty="0">
              <a:solidFill>
                <a:srgbClr val="333333"/>
              </a:solidFill>
            </a:endParaRPr>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2c7c525f47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2c7c525f47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33333"/>
                </a:solidFill>
              </a:rPr>
              <a:t>Computers are complicated machines capable of complex tasks and storing large amounts of data.  Computers assign 0s and 1s to letters, numbers, and symbols to transmit information.  This is called Binary Code.  In this activity, we will look at some different ways Binary Code is used to transmit data.</a:t>
            </a:r>
            <a:endParaRPr sz="1200">
              <a:solidFill>
                <a:srgbClr val="333333"/>
              </a:solidFill>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2c7c525f47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2c7c525f47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33333"/>
                </a:solidFill>
              </a:rPr>
              <a:t>Some fun facts about ASCII:</a:t>
            </a:r>
            <a:endParaRPr sz="1200">
              <a:solidFill>
                <a:srgbClr val="333333"/>
              </a:solidFill>
            </a:endParaRPr>
          </a:p>
          <a:p>
            <a:pPr marL="457200" lvl="0" indent="-304800" algn="l" rtl="0">
              <a:lnSpc>
                <a:spcPct val="115000"/>
              </a:lnSpc>
              <a:spcBef>
                <a:spcPts val="1200"/>
              </a:spcBef>
              <a:spcAft>
                <a:spcPts val="0"/>
              </a:spcAft>
              <a:buClr>
                <a:srgbClr val="333333"/>
              </a:buClr>
              <a:buSzPts val="1200"/>
              <a:buAutoNum type="arabicPeriod"/>
            </a:pPr>
            <a:r>
              <a:rPr lang="en" sz="1200">
                <a:solidFill>
                  <a:srgbClr val="333333"/>
                </a:solidFill>
              </a:rPr>
              <a:t>ASCII code is based on Morse code used by telegraph systems.  ASCII was developed in the 1960’s. </a:t>
            </a:r>
            <a:endParaRPr sz="1200">
              <a:solidFill>
                <a:srgbClr val="333333"/>
              </a:solidFill>
            </a:endParaRPr>
          </a:p>
          <a:p>
            <a:pPr marL="457200" lvl="0" indent="-304800" algn="l" rtl="0">
              <a:lnSpc>
                <a:spcPct val="115000"/>
              </a:lnSpc>
              <a:spcBef>
                <a:spcPts val="0"/>
              </a:spcBef>
              <a:spcAft>
                <a:spcPts val="0"/>
              </a:spcAft>
              <a:buClr>
                <a:srgbClr val="333333"/>
              </a:buClr>
              <a:buSzPts val="1200"/>
              <a:buAutoNum type="arabicPeriod"/>
            </a:pPr>
            <a:r>
              <a:rPr lang="en" sz="1200">
                <a:solidFill>
                  <a:srgbClr val="333333"/>
                </a:solidFill>
              </a:rPr>
              <a:t>Remember the Block Code we use with our Sphero Robots?  This, like other computer languages you may have heard of (Java, C+, Python, etc) makes writing computer code easier.  The software for these languages breaks the commands into the 1’s and 0’s of Binary Code that the computer uses to follow those commands.</a:t>
            </a:r>
            <a:endParaRPr sz="1200">
              <a:solidFill>
                <a:srgbClr val="333333"/>
              </a:solidFill>
            </a:endParaRPr>
          </a:p>
          <a:p>
            <a:pPr marL="457200" lvl="0" indent="-304800" algn="l" rtl="0">
              <a:lnSpc>
                <a:spcPct val="115000"/>
              </a:lnSpc>
              <a:spcBef>
                <a:spcPts val="0"/>
              </a:spcBef>
              <a:spcAft>
                <a:spcPts val="0"/>
              </a:spcAft>
              <a:buClr>
                <a:srgbClr val="333333"/>
              </a:buClr>
              <a:buSzPts val="1200"/>
              <a:buAutoNum type="arabicPeriod"/>
            </a:pPr>
            <a:r>
              <a:rPr lang="en" sz="1200">
                <a:solidFill>
                  <a:srgbClr val="333333"/>
                </a:solidFill>
              </a:rPr>
              <a:t>Each 1 or 0 is referred to as a Binary Digit or “Bit” of data.  Eight “Bits” make up a “Byte”.  A group of four bits is called a Nibble!</a:t>
            </a:r>
            <a:endParaRPr sz="1200">
              <a:solidFill>
                <a:srgbClr val="333333"/>
              </a:solidFill>
            </a:endParaRPr>
          </a:p>
          <a:p>
            <a:pPr marL="0" lvl="0" indent="0" algn="l" rtl="0">
              <a:lnSpc>
                <a:spcPct val="115000"/>
              </a:lnSpc>
              <a:spcBef>
                <a:spcPts val="1200"/>
              </a:spcBef>
              <a:spcAft>
                <a:spcPts val="120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2c7c525f47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2c7c525f47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33333"/>
                </a:solidFill>
              </a:rPr>
              <a:t>Binary code can also be used to send pictures.  Photos of distant objects, like Pluto, taken by robotic spacecraft are transmitted back to earth via radio waves using binary code.  Pixels are the individual squares that make up a digital image (think mindcraft).  Have you ever zoomed way in on a digital image and seen all those little squares – those are pixels.  For our black and white images, each pixel (square) is represented by a Bit of data - either a 0 or a 1.  0’s are left white, and 1’s should be colored in black.  Use the lines of data to decode the picture.  </a:t>
            </a:r>
            <a:endParaRPr sz="1200">
              <a:solidFill>
                <a:srgbClr val="333333"/>
              </a:solidFil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2c7c525f470_0_1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2c7c525f470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6"/>
        <p:cNvGrpSpPr/>
        <p:nvPr/>
      </p:nvGrpSpPr>
      <p:grpSpPr>
        <a:xfrm>
          <a:off x="0" y="0"/>
          <a:ext cx="0" cy="0"/>
          <a:chOff x="0" y="0"/>
          <a:chExt cx="0" cy="0"/>
        </a:xfrm>
      </p:grpSpPr>
      <p:sp>
        <p:nvSpPr>
          <p:cNvPr id="1547" name="Google Shape;1547;g2cb79c055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8" name="Google Shape;1548;g2cb79c055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2c7c525f470_0_1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2c7c525f470_0_1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720000" y="2079325"/>
            <a:ext cx="55980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7" name="Google Shape;97;p3"/>
          <p:cNvSpPr txBox="1">
            <a:spLocks noGrp="1"/>
          </p:cNvSpPr>
          <p:nvPr>
            <p:ph type="title" idx="2" hasCustomPrompt="1"/>
          </p:nvPr>
        </p:nvSpPr>
        <p:spPr>
          <a:xfrm>
            <a:off x="720000" y="1025725"/>
            <a:ext cx="1702500" cy="99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200">
                <a:latin typeface="Poppins"/>
                <a:ea typeface="Poppins"/>
                <a:cs typeface="Poppins"/>
                <a:sym typeface="Poppins"/>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8" name="Google Shape;98;p3"/>
          <p:cNvSpPr txBox="1">
            <a:spLocks noGrp="1"/>
          </p:cNvSpPr>
          <p:nvPr>
            <p:ph type="subTitle" idx="1"/>
          </p:nvPr>
        </p:nvSpPr>
        <p:spPr>
          <a:xfrm>
            <a:off x="720000" y="3252375"/>
            <a:ext cx="5598000" cy="45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9" name="Google Shape;99;p3"/>
          <p:cNvGrpSpPr/>
          <p:nvPr/>
        </p:nvGrpSpPr>
        <p:grpSpPr>
          <a:xfrm>
            <a:off x="-539206" y="-1717975"/>
            <a:ext cx="4397193" cy="4171657"/>
            <a:chOff x="-494406" y="-1584825"/>
            <a:chExt cx="4397193" cy="4171657"/>
          </a:xfrm>
        </p:grpSpPr>
        <p:grpSp>
          <p:nvGrpSpPr>
            <p:cNvPr id="100" name="Google Shape;100;p3"/>
            <p:cNvGrpSpPr/>
            <p:nvPr/>
          </p:nvGrpSpPr>
          <p:grpSpPr>
            <a:xfrm>
              <a:off x="-494406" y="-252396"/>
              <a:ext cx="1741563" cy="1288563"/>
              <a:chOff x="-494406" y="-252396"/>
              <a:chExt cx="1741563" cy="1288563"/>
            </a:xfrm>
          </p:grpSpPr>
          <p:sp>
            <p:nvSpPr>
              <p:cNvPr id="101" name="Google Shape;101;p3"/>
              <p:cNvSpPr/>
              <p:nvPr/>
            </p:nvSpPr>
            <p:spPr>
              <a:xfrm rot="2700000">
                <a:off x="-315569"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700000">
                <a:off x="137431"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a:off x="245875" y="-51824"/>
              <a:ext cx="208200" cy="1824700"/>
              <a:chOff x="1040050" y="3812126"/>
              <a:chExt cx="208200" cy="1824700"/>
            </a:xfrm>
          </p:grpSpPr>
          <p:sp>
            <p:nvSpPr>
              <p:cNvPr id="104" name="Google Shape;104;p3"/>
              <p:cNvSpPr/>
              <p:nvPr/>
            </p:nvSpPr>
            <p:spPr>
              <a:xfrm>
                <a:off x="1040050" y="3812126"/>
                <a:ext cx="12550" cy="1824700"/>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235741" y="3812126"/>
                <a:ext cx="12509" cy="1824700"/>
              </a:xfrm>
              <a:custGeom>
                <a:avLst/>
                <a:gdLst/>
                <a:ahLst/>
                <a:cxnLst/>
                <a:rect l="l" t="t" r="r" b="b"/>
                <a:pathLst>
                  <a:path w="305" h="27731" extrusionOk="0">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3"/>
            <p:cNvGrpSpPr/>
            <p:nvPr/>
          </p:nvGrpSpPr>
          <p:grpSpPr>
            <a:xfrm>
              <a:off x="441574" y="-36652"/>
              <a:ext cx="699940" cy="478601"/>
              <a:chOff x="39722" y="4349021"/>
              <a:chExt cx="1061964" cy="726143"/>
            </a:xfrm>
          </p:grpSpPr>
          <p:grpSp>
            <p:nvGrpSpPr>
              <p:cNvPr id="107" name="Google Shape;107;p3"/>
              <p:cNvGrpSpPr/>
              <p:nvPr/>
            </p:nvGrpSpPr>
            <p:grpSpPr>
              <a:xfrm rot="2700000">
                <a:off x="140502" y="4460924"/>
                <a:ext cx="524584" cy="502337"/>
                <a:chOff x="1189791" y="-1767331"/>
                <a:chExt cx="904284" cy="865933"/>
              </a:xfrm>
            </p:grpSpPr>
            <p:sp>
              <p:nvSpPr>
                <p:cNvPr id="108" name="Google Shape;108;p3"/>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3"/>
                <p:cNvGrpSpPr/>
                <p:nvPr/>
              </p:nvGrpSpPr>
              <p:grpSpPr>
                <a:xfrm>
                  <a:off x="1232795" y="-1740829"/>
                  <a:ext cx="717621" cy="717392"/>
                  <a:chOff x="1483457" y="3953671"/>
                  <a:chExt cx="717621" cy="717392"/>
                </a:xfrm>
              </p:grpSpPr>
              <p:sp>
                <p:nvSpPr>
                  <p:cNvPr id="110" name="Google Shape;110;p3"/>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Google Shape;115;p3"/>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3"/>
            <p:cNvGrpSpPr/>
            <p:nvPr/>
          </p:nvGrpSpPr>
          <p:grpSpPr>
            <a:xfrm>
              <a:off x="955673" y="11"/>
              <a:ext cx="592576" cy="405260"/>
              <a:chOff x="39722" y="4349021"/>
              <a:chExt cx="1061964" cy="726143"/>
            </a:xfrm>
          </p:grpSpPr>
          <p:grpSp>
            <p:nvGrpSpPr>
              <p:cNvPr id="117" name="Google Shape;117;p3"/>
              <p:cNvGrpSpPr/>
              <p:nvPr/>
            </p:nvGrpSpPr>
            <p:grpSpPr>
              <a:xfrm rot="2700000">
                <a:off x="140502" y="4460924"/>
                <a:ext cx="524584" cy="502337"/>
                <a:chOff x="1189791" y="-1767331"/>
                <a:chExt cx="904284" cy="865933"/>
              </a:xfrm>
            </p:grpSpPr>
            <p:sp>
              <p:nvSpPr>
                <p:cNvPr id="118" name="Google Shape;118;p3"/>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3"/>
                <p:cNvGrpSpPr/>
                <p:nvPr/>
              </p:nvGrpSpPr>
              <p:grpSpPr>
                <a:xfrm>
                  <a:off x="1232795" y="-1740829"/>
                  <a:ext cx="717621" cy="717392"/>
                  <a:chOff x="1483457" y="3953671"/>
                  <a:chExt cx="717621" cy="717392"/>
                </a:xfrm>
              </p:grpSpPr>
              <p:sp>
                <p:nvSpPr>
                  <p:cNvPr id="120" name="Google Shape;120;p3"/>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3"/>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1" y="621223"/>
              <a:ext cx="699940" cy="478601"/>
              <a:chOff x="39722" y="4349021"/>
              <a:chExt cx="1061964" cy="726143"/>
            </a:xfrm>
          </p:grpSpPr>
          <p:grpSp>
            <p:nvGrpSpPr>
              <p:cNvPr id="127" name="Google Shape;127;p3"/>
              <p:cNvGrpSpPr/>
              <p:nvPr/>
            </p:nvGrpSpPr>
            <p:grpSpPr>
              <a:xfrm rot="2700000">
                <a:off x="140502" y="4460924"/>
                <a:ext cx="524584" cy="502337"/>
                <a:chOff x="1189791" y="-1767331"/>
                <a:chExt cx="904284" cy="865933"/>
              </a:xfrm>
            </p:grpSpPr>
            <p:sp>
              <p:nvSpPr>
                <p:cNvPr id="128" name="Google Shape;128;p3"/>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3"/>
                <p:cNvGrpSpPr/>
                <p:nvPr/>
              </p:nvGrpSpPr>
              <p:grpSpPr>
                <a:xfrm>
                  <a:off x="1232795" y="-1740829"/>
                  <a:ext cx="717621" cy="717392"/>
                  <a:chOff x="1483457" y="3953671"/>
                  <a:chExt cx="717621" cy="717392"/>
                </a:xfrm>
              </p:grpSpPr>
              <p:sp>
                <p:nvSpPr>
                  <p:cNvPr id="130" name="Google Shape;130;p3"/>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 name="Google Shape;135;p3"/>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8100000">
              <a:off x="540898" y="-1172741"/>
              <a:ext cx="2552124" cy="3347490"/>
              <a:chOff x="2976325" y="908175"/>
              <a:chExt cx="4028179" cy="5283555"/>
            </a:xfrm>
          </p:grpSpPr>
          <p:sp>
            <p:nvSpPr>
              <p:cNvPr id="137" name="Google Shape;137;p3"/>
              <p:cNvSpPr/>
              <p:nvPr/>
            </p:nvSpPr>
            <p:spPr>
              <a:xfrm>
                <a:off x="3851189" y="107252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934943" y="90817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976325" y="93003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94"/>
        <p:cNvGrpSpPr/>
        <p:nvPr/>
      </p:nvGrpSpPr>
      <p:grpSpPr>
        <a:xfrm>
          <a:off x="0" y="0"/>
          <a:ext cx="0" cy="0"/>
          <a:chOff x="0" y="0"/>
          <a:chExt cx="0" cy="0"/>
        </a:xfrm>
      </p:grpSpPr>
      <p:sp>
        <p:nvSpPr>
          <p:cNvPr id="495" name="Google Shape;49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96" name="Google Shape;496;p13"/>
          <p:cNvSpPr txBox="1">
            <a:spLocks noGrp="1"/>
          </p:cNvSpPr>
          <p:nvPr>
            <p:ph type="subTitle" idx="1"/>
          </p:nvPr>
        </p:nvSpPr>
        <p:spPr>
          <a:xfrm>
            <a:off x="720000" y="2244725"/>
            <a:ext cx="2661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7" name="Google Shape;497;p13"/>
          <p:cNvSpPr txBox="1">
            <a:spLocks noGrp="1"/>
          </p:cNvSpPr>
          <p:nvPr>
            <p:ph type="subTitle" idx="2"/>
          </p:nvPr>
        </p:nvSpPr>
        <p:spPr>
          <a:xfrm>
            <a:off x="4366700" y="2244725"/>
            <a:ext cx="2661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8" name="Google Shape;498;p13"/>
          <p:cNvSpPr txBox="1">
            <a:spLocks noGrp="1"/>
          </p:cNvSpPr>
          <p:nvPr>
            <p:ph type="subTitle" idx="3"/>
          </p:nvPr>
        </p:nvSpPr>
        <p:spPr>
          <a:xfrm>
            <a:off x="720000" y="3940900"/>
            <a:ext cx="2661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9" name="Google Shape;499;p13"/>
          <p:cNvSpPr txBox="1">
            <a:spLocks noGrp="1"/>
          </p:cNvSpPr>
          <p:nvPr>
            <p:ph type="subTitle" idx="4"/>
          </p:nvPr>
        </p:nvSpPr>
        <p:spPr>
          <a:xfrm>
            <a:off x="4366700" y="3940900"/>
            <a:ext cx="26610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0" name="Google Shape;500;p13"/>
          <p:cNvSpPr txBox="1">
            <a:spLocks noGrp="1"/>
          </p:cNvSpPr>
          <p:nvPr>
            <p:ph type="title" idx="5" hasCustomPrompt="1"/>
          </p:nvPr>
        </p:nvSpPr>
        <p:spPr>
          <a:xfrm>
            <a:off x="720003" y="1344775"/>
            <a:ext cx="1057500" cy="640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01" name="Google Shape;501;p13"/>
          <p:cNvSpPr txBox="1">
            <a:spLocks noGrp="1"/>
          </p:cNvSpPr>
          <p:nvPr>
            <p:ph type="title" idx="6" hasCustomPrompt="1"/>
          </p:nvPr>
        </p:nvSpPr>
        <p:spPr>
          <a:xfrm>
            <a:off x="720003" y="3040971"/>
            <a:ext cx="1057500" cy="640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02" name="Google Shape;502;p13"/>
          <p:cNvSpPr txBox="1">
            <a:spLocks noGrp="1"/>
          </p:cNvSpPr>
          <p:nvPr>
            <p:ph type="title" idx="7" hasCustomPrompt="1"/>
          </p:nvPr>
        </p:nvSpPr>
        <p:spPr>
          <a:xfrm>
            <a:off x="4366698" y="1344775"/>
            <a:ext cx="1057500" cy="640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03" name="Google Shape;503;p13"/>
          <p:cNvSpPr txBox="1">
            <a:spLocks noGrp="1"/>
          </p:cNvSpPr>
          <p:nvPr>
            <p:ph type="title" idx="8" hasCustomPrompt="1"/>
          </p:nvPr>
        </p:nvSpPr>
        <p:spPr>
          <a:xfrm>
            <a:off x="4366698" y="3040971"/>
            <a:ext cx="1057500" cy="6402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SzPts val="3000"/>
              <a:buNone/>
              <a:defRPr>
                <a:latin typeface="Poppins"/>
                <a:ea typeface="Poppins"/>
                <a:cs typeface="Poppins"/>
                <a:sym typeface="Poppins"/>
              </a:defRPr>
            </a:lvl1pPr>
            <a:lvl2pPr lvl="1" rtl="0">
              <a:spcBef>
                <a:spcPts val="0"/>
              </a:spcBef>
              <a:spcAft>
                <a:spcPts val="0"/>
              </a:spcAft>
              <a:buSzPts val="3000"/>
              <a:buFont typeface="IBM Plex Mono"/>
              <a:buNone/>
              <a:defRPr sz="3000">
                <a:latin typeface="IBM Plex Mono"/>
                <a:ea typeface="IBM Plex Mono"/>
                <a:cs typeface="IBM Plex Mono"/>
                <a:sym typeface="IBM Plex Mono"/>
              </a:defRPr>
            </a:lvl2pPr>
            <a:lvl3pPr lvl="2" rtl="0">
              <a:spcBef>
                <a:spcPts val="0"/>
              </a:spcBef>
              <a:spcAft>
                <a:spcPts val="0"/>
              </a:spcAft>
              <a:buSzPts val="3000"/>
              <a:buFont typeface="IBM Plex Mono"/>
              <a:buNone/>
              <a:defRPr sz="3000">
                <a:latin typeface="IBM Plex Mono"/>
                <a:ea typeface="IBM Plex Mono"/>
                <a:cs typeface="IBM Plex Mono"/>
                <a:sym typeface="IBM Plex Mono"/>
              </a:defRPr>
            </a:lvl3pPr>
            <a:lvl4pPr lvl="3" rtl="0">
              <a:spcBef>
                <a:spcPts val="0"/>
              </a:spcBef>
              <a:spcAft>
                <a:spcPts val="0"/>
              </a:spcAft>
              <a:buSzPts val="3000"/>
              <a:buFont typeface="IBM Plex Mono"/>
              <a:buNone/>
              <a:defRPr sz="3000">
                <a:latin typeface="IBM Plex Mono"/>
                <a:ea typeface="IBM Plex Mono"/>
                <a:cs typeface="IBM Plex Mono"/>
                <a:sym typeface="IBM Plex Mono"/>
              </a:defRPr>
            </a:lvl4pPr>
            <a:lvl5pPr lvl="4" rtl="0">
              <a:spcBef>
                <a:spcPts val="0"/>
              </a:spcBef>
              <a:spcAft>
                <a:spcPts val="0"/>
              </a:spcAft>
              <a:buSzPts val="3000"/>
              <a:buFont typeface="IBM Plex Mono"/>
              <a:buNone/>
              <a:defRPr sz="3000">
                <a:latin typeface="IBM Plex Mono"/>
                <a:ea typeface="IBM Plex Mono"/>
                <a:cs typeface="IBM Plex Mono"/>
                <a:sym typeface="IBM Plex Mono"/>
              </a:defRPr>
            </a:lvl5pPr>
            <a:lvl6pPr lvl="5" rtl="0">
              <a:spcBef>
                <a:spcPts val="0"/>
              </a:spcBef>
              <a:spcAft>
                <a:spcPts val="0"/>
              </a:spcAft>
              <a:buSzPts val="3000"/>
              <a:buFont typeface="IBM Plex Mono"/>
              <a:buNone/>
              <a:defRPr sz="3000">
                <a:latin typeface="IBM Plex Mono"/>
                <a:ea typeface="IBM Plex Mono"/>
                <a:cs typeface="IBM Plex Mono"/>
                <a:sym typeface="IBM Plex Mono"/>
              </a:defRPr>
            </a:lvl6pPr>
            <a:lvl7pPr lvl="6" rtl="0">
              <a:spcBef>
                <a:spcPts val="0"/>
              </a:spcBef>
              <a:spcAft>
                <a:spcPts val="0"/>
              </a:spcAft>
              <a:buSzPts val="3000"/>
              <a:buFont typeface="IBM Plex Mono"/>
              <a:buNone/>
              <a:defRPr sz="3000">
                <a:latin typeface="IBM Plex Mono"/>
                <a:ea typeface="IBM Plex Mono"/>
                <a:cs typeface="IBM Plex Mono"/>
                <a:sym typeface="IBM Plex Mono"/>
              </a:defRPr>
            </a:lvl7pPr>
            <a:lvl8pPr lvl="7" rtl="0">
              <a:spcBef>
                <a:spcPts val="0"/>
              </a:spcBef>
              <a:spcAft>
                <a:spcPts val="0"/>
              </a:spcAft>
              <a:buSzPts val="3000"/>
              <a:buFont typeface="IBM Plex Mono"/>
              <a:buNone/>
              <a:defRPr sz="3000">
                <a:latin typeface="IBM Plex Mono"/>
                <a:ea typeface="IBM Plex Mono"/>
                <a:cs typeface="IBM Plex Mono"/>
                <a:sym typeface="IBM Plex Mono"/>
              </a:defRPr>
            </a:lvl8pPr>
            <a:lvl9pPr lvl="8" rtl="0">
              <a:spcBef>
                <a:spcPts val="0"/>
              </a:spcBef>
              <a:spcAft>
                <a:spcPts val="0"/>
              </a:spcAft>
              <a:buSzPts val="3000"/>
              <a:buFont typeface="IBM Plex Mono"/>
              <a:buNone/>
              <a:defRPr sz="3000">
                <a:latin typeface="IBM Plex Mono"/>
                <a:ea typeface="IBM Plex Mono"/>
                <a:cs typeface="IBM Plex Mono"/>
                <a:sym typeface="IBM Plex Mono"/>
              </a:defRPr>
            </a:lvl9pPr>
          </a:lstStyle>
          <a:p>
            <a:r>
              <a:t>xx%</a:t>
            </a:r>
          </a:p>
        </p:txBody>
      </p:sp>
      <p:sp>
        <p:nvSpPr>
          <p:cNvPr id="504" name="Google Shape;504;p13"/>
          <p:cNvSpPr txBox="1">
            <a:spLocks noGrp="1"/>
          </p:cNvSpPr>
          <p:nvPr>
            <p:ph type="subTitle" idx="9"/>
          </p:nvPr>
        </p:nvSpPr>
        <p:spPr>
          <a:xfrm>
            <a:off x="720000" y="1918675"/>
            <a:ext cx="32337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urce Code Pro"/>
              <a:buNone/>
              <a:defRPr sz="19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2pPr>
            <a:lvl3pPr lvl="2"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3pPr>
            <a:lvl4pPr lvl="3"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4pPr>
            <a:lvl5pPr lvl="4"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5pPr>
            <a:lvl6pPr lvl="5"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6pPr>
            <a:lvl7pPr lvl="6"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7pPr>
            <a:lvl8pPr lvl="7"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8pPr>
            <a:lvl9pPr lvl="8"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9pPr>
          </a:lstStyle>
          <a:p>
            <a:endParaRPr/>
          </a:p>
        </p:txBody>
      </p:sp>
      <p:sp>
        <p:nvSpPr>
          <p:cNvPr id="505" name="Google Shape;505;p13"/>
          <p:cNvSpPr txBox="1">
            <a:spLocks noGrp="1"/>
          </p:cNvSpPr>
          <p:nvPr>
            <p:ph type="subTitle" idx="13"/>
          </p:nvPr>
        </p:nvSpPr>
        <p:spPr>
          <a:xfrm>
            <a:off x="4366698" y="1918675"/>
            <a:ext cx="32337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Source Code Pro"/>
              <a:buNone/>
              <a:defRPr sz="19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2pPr>
            <a:lvl3pPr lvl="2"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3pPr>
            <a:lvl4pPr lvl="3"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4pPr>
            <a:lvl5pPr lvl="4"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5pPr>
            <a:lvl6pPr lvl="5"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6pPr>
            <a:lvl7pPr lvl="6"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7pPr>
            <a:lvl8pPr lvl="7"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8pPr>
            <a:lvl9pPr lvl="8" algn="ctr" rtl="0">
              <a:lnSpc>
                <a:spcPct val="100000"/>
              </a:lnSpc>
              <a:spcBef>
                <a:spcPts val="0"/>
              </a:spcBef>
              <a:spcAft>
                <a:spcPts val="0"/>
              </a:spcAft>
              <a:buSzPts val="2400"/>
              <a:buFont typeface="Source Code Pro"/>
              <a:buNone/>
              <a:defRPr sz="2400" b="1">
                <a:latin typeface="Source Code Pro"/>
                <a:ea typeface="Source Code Pro"/>
                <a:cs typeface="Source Code Pro"/>
                <a:sym typeface="Source Code Pro"/>
              </a:defRPr>
            </a:lvl9pPr>
          </a:lstStyle>
          <a:p>
            <a:endParaRPr/>
          </a:p>
        </p:txBody>
      </p:sp>
      <p:sp>
        <p:nvSpPr>
          <p:cNvPr id="506" name="Google Shape;506;p13"/>
          <p:cNvSpPr txBox="1">
            <a:spLocks noGrp="1"/>
          </p:cNvSpPr>
          <p:nvPr>
            <p:ph type="subTitle" idx="14"/>
          </p:nvPr>
        </p:nvSpPr>
        <p:spPr>
          <a:xfrm>
            <a:off x="720000" y="3614801"/>
            <a:ext cx="32337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19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507" name="Google Shape;507;p13"/>
          <p:cNvSpPr txBox="1">
            <a:spLocks noGrp="1"/>
          </p:cNvSpPr>
          <p:nvPr>
            <p:ph type="subTitle" idx="15"/>
          </p:nvPr>
        </p:nvSpPr>
        <p:spPr>
          <a:xfrm>
            <a:off x="4366698" y="3614801"/>
            <a:ext cx="32337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19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grpSp>
        <p:nvGrpSpPr>
          <p:cNvPr id="508" name="Google Shape;508;p13"/>
          <p:cNvGrpSpPr/>
          <p:nvPr/>
        </p:nvGrpSpPr>
        <p:grpSpPr>
          <a:xfrm>
            <a:off x="-808923" y="2711465"/>
            <a:ext cx="2097951" cy="3309497"/>
            <a:chOff x="-656523" y="2711465"/>
            <a:chExt cx="2097951" cy="3309497"/>
          </a:xfrm>
        </p:grpSpPr>
        <p:sp>
          <p:nvSpPr>
            <p:cNvPr id="509" name="Google Shape;509;p13"/>
            <p:cNvSpPr/>
            <p:nvPr/>
          </p:nvSpPr>
          <p:spPr>
            <a:xfrm flipH="1">
              <a:off x="-352474" y="4279466"/>
              <a:ext cx="1139424" cy="986746"/>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13"/>
            <p:cNvGrpSpPr/>
            <p:nvPr/>
          </p:nvGrpSpPr>
          <p:grpSpPr>
            <a:xfrm>
              <a:off x="323479" y="4682324"/>
              <a:ext cx="328346" cy="328531"/>
              <a:chOff x="3678700" y="407275"/>
              <a:chExt cx="708100" cy="708500"/>
            </a:xfrm>
          </p:grpSpPr>
          <p:sp>
            <p:nvSpPr>
              <p:cNvPr id="511" name="Google Shape;511;p13"/>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13"/>
            <p:cNvGrpSpPr/>
            <p:nvPr/>
          </p:nvGrpSpPr>
          <p:grpSpPr>
            <a:xfrm>
              <a:off x="-541317" y="2711465"/>
              <a:ext cx="1117945" cy="1598547"/>
              <a:chOff x="-541317" y="2711465"/>
              <a:chExt cx="1117945" cy="1598547"/>
            </a:xfrm>
          </p:grpSpPr>
          <p:sp>
            <p:nvSpPr>
              <p:cNvPr id="519" name="Google Shape;519;p13"/>
              <p:cNvSpPr/>
              <p:nvPr/>
            </p:nvSpPr>
            <p:spPr>
              <a:xfrm rot="8999999">
                <a:off x="-132025" y="2659081"/>
                <a:ext cx="246869" cy="1703314"/>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solidFill>
                <a:srgbClr val="0C0A9E">
                  <a:alpha val="31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13"/>
              <p:cNvGrpSpPr/>
              <p:nvPr/>
            </p:nvGrpSpPr>
            <p:grpSpPr>
              <a:xfrm>
                <a:off x="442584" y="4120912"/>
                <a:ext cx="134044" cy="134013"/>
                <a:chOff x="1101075" y="2142375"/>
                <a:chExt cx="439200" cy="439100"/>
              </a:xfrm>
            </p:grpSpPr>
            <p:sp>
              <p:nvSpPr>
                <p:cNvPr id="521" name="Google Shape;521;p13"/>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37254"/>
                      </a:srgbClr>
                    </a:gs>
                    <a:gs pos="100000">
                      <a:srgbClr val="FFFFFF">
                        <a:alpha val="0"/>
                      </a:srgbClr>
                    </a:gs>
                  </a:gsLst>
                  <a:lin ang="13500032" scaled="0"/>
                </a:gradFill>
                <a:ln>
                  <a:noFill/>
                </a:ln>
                <a:effectLst>
                  <a:outerShdw blurRad="42863" dist="9525" dir="228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37254"/>
                      </a:srgbClr>
                    </a:gs>
                    <a:gs pos="100000">
                      <a:srgbClr val="FFFFFF">
                        <a:alpha val="0"/>
                      </a:srgbClr>
                    </a:gs>
                  </a:gsLst>
                  <a:lin ang="13500032" scaled="0"/>
                </a:gradFill>
                <a:ln>
                  <a:noFill/>
                </a:ln>
                <a:effectLst>
                  <a:outerShdw blurRad="42863" dist="9525" dir="228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3" name="Google Shape;523;p13"/>
            <p:cNvGrpSpPr/>
            <p:nvPr/>
          </p:nvGrpSpPr>
          <p:grpSpPr>
            <a:xfrm rot="-9080766">
              <a:off x="-341725" y="3731687"/>
              <a:ext cx="1117904" cy="1598488"/>
              <a:chOff x="-541317" y="2711465"/>
              <a:chExt cx="1117945" cy="1598547"/>
            </a:xfrm>
          </p:grpSpPr>
          <p:sp>
            <p:nvSpPr>
              <p:cNvPr id="524" name="Google Shape;524;p13"/>
              <p:cNvSpPr/>
              <p:nvPr/>
            </p:nvSpPr>
            <p:spPr>
              <a:xfrm rot="8999999">
                <a:off x="-132025" y="2659081"/>
                <a:ext cx="246869" cy="1703314"/>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solidFill>
                <a:srgbClr val="0C0A9E">
                  <a:alpha val="31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 name="Google Shape;525;p13"/>
              <p:cNvGrpSpPr/>
              <p:nvPr/>
            </p:nvGrpSpPr>
            <p:grpSpPr>
              <a:xfrm>
                <a:off x="442584" y="4120912"/>
                <a:ext cx="134044" cy="134013"/>
                <a:chOff x="1101075" y="2142375"/>
                <a:chExt cx="439200" cy="439100"/>
              </a:xfrm>
            </p:grpSpPr>
            <p:sp>
              <p:nvSpPr>
                <p:cNvPr id="526" name="Google Shape;526;p13"/>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37254"/>
                      </a:srgbClr>
                    </a:gs>
                    <a:gs pos="100000">
                      <a:srgbClr val="FFFFFF">
                        <a:alpha val="0"/>
                      </a:srgbClr>
                    </a:gs>
                  </a:gsLst>
                  <a:lin ang="13500032" scaled="0"/>
                </a:gradFill>
                <a:ln>
                  <a:noFill/>
                </a:ln>
                <a:effectLst>
                  <a:outerShdw blurRad="42863" dist="9525" dir="228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37254"/>
                      </a:srgbClr>
                    </a:gs>
                    <a:gs pos="100000">
                      <a:srgbClr val="FFFFFF">
                        <a:alpha val="0"/>
                      </a:srgbClr>
                    </a:gs>
                  </a:gsLst>
                  <a:lin ang="13500032" scaled="0"/>
                </a:gradFill>
                <a:ln>
                  <a:noFill/>
                </a:ln>
                <a:effectLst>
                  <a:outerShdw blurRad="42863" dist="9525" dir="228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8" name="Google Shape;528;p13"/>
            <p:cNvGrpSpPr/>
            <p:nvPr/>
          </p:nvGrpSpPr>
          <p:grpSpPr>
            <a:xfrm rot="10800000">
              <a:off x="323483" y="4422415"/>
              <a:ext cx="1117945" cy="1598547"/>
              <a:chOff x="-541317" y="2711465"/>
              <a:chExt cx="1117945" cy="1598547"/>
            </a:xfrm>
          </p:grpSpPr>
          <p:sp>
            <p:nvSpPr>
              <p:cNvPr id="529" name="Google Shape;529;p13"/>
              <p:cNvSpPr/>
              <p:nvPr/>
            </p:nvSpPr>
            <p:spPr>
              <a:xfrm rot="8999999">
                <a:off x="-132025" y="2659081"/>
                <a:ext cx="246869" cy="1703314"/>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solidFill>
                <a:srgbClr val="0C0A9E">
                  <a:alpha val="31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13"/>
              <p:cNvGrpSpPr/>
              <p:nvPr/>
            </p:nvGrpSpPr>
            <p:grpSpPr>
              <a:xfrm>
                <a:off x="442584" y="4120912"/>
                <a:ext cx="134044" cy="134013"/>
                <a:chOff x="1101075" y="2142375"/>
                <a:chExt cx="439200" cy="439100"/>
              </a:xfrm>
            </p:grpSpPr>
            <p:sp>
              <p:nvSpPr>
                <p:cNvPr id="531" name="Google Shape;531;p13"/>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37254"/>
                      </a:srgbClr>
                    </a:gs>
                    <a:gs pos="100000">
                      <a:srgbClr val="FFFFFF">
                        <a:alpha val="0"/>
                      </a:srgbClr>
                    </a:gs>
                  </a:gsLst>
                  <a:lin ang="13500032" scaled="0"/>
                </a:gradFill>
                <a:ln>
                  <a:noFill/>
                </a:ln>
                <a:effectLst>
                  <a:outerShdw blurRad="42863" dist="9525" dir="228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37254"/>
                      </a:srgbClr>
                    </a:gs>
                    <a:gs pos="100000">
                      <a:srgbClr val="FFFFFF">
                        <a:alpha val="0"/>
                      </a:srgbClr>
                    </a:gs>
                  </a:gsLst>
                  <a:lin ang="13500032" scaled="0"/>
                </a:gradFill>
                <a:ln>
                  <a:noFill/>
                </a:ln>
                <a:effectLst>
                  <a:outerShdw blurRad="42863" dist="9525" dir="2280000" algn="bl" rotWithShape="0">
                    <a:schemeClr val="l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533" name="Google Shape;533;p13"/>
          <p:cNvGrpSpPr/>
          <p:nvPr/>
        </p:nvGrpSpPr>
        <p:grpSpPr>
          <a:xfrm>
            <a:off x="6470875" y="-1735180"/>
            <a:ext cx="4257000" cy="4171657"/>
            <a:chOff x="6394675" y="-1658980"/>
            <a:chExt cx="4257000" cy="4171657"/>
          </a:xfrm>
        </p:grpSpPr>
        <p:grpSp>
          <p:nvGrpSpPr>
            <p:cNvPr id="534" name="Google Shape;534;p13"/>
            <p:cNvGrpSpPr/>
            <p:nvPr/>
          </p:nvGrpSpPr>
          <p:grpSpPr>
            <a:xfrm rot="-2700000" flipH="1">
              <a:off x="7289785" y="-1246897"/>
              <a:ext cx="2552124" cy="3347490"/>
              <a:chOff x="2976325" y="908175"/>
              <a:chExt cx="4028179" cy="5283555"/>
            </a:xfrm>
          </p:grpSpPr>
          <p:sp>
            <p:nvSpPr>
              <p:cNvPr id="535" name="Google Shape;535;p13"/>
              <p:cNvSpPr/>
              <p:nvPr/>
            </p:nvSpPr>
            <p:spPr>
              <a:xfrm>
                <a:off x="2976325" y="93003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3934943" y="90817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3851189" y="107252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3"/>
            <p:cNvSpPr/>
            <p:nvPr/>
          </p:nvSpPr>
          <p:spPr>
            <a:xfrm>
              <a:off x="6394675" y="0"/>
              <a:ext cx="284119" cy="246048"/>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6627600" y="-49075"/>
              <a:ext cx="570546" cy="494095"/>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13"/>
          <p:cNvGrpSpPr/>
          <p:nvPr/>
        </p:nvGrpSpPr>
        <p:grpSpPr>
          <a:xfrm>
            <a:off x="-113888" y="229201"/>
            <a:ext cx="1891393" cy="134100"/>
            <a:chOff x="-113888" y="229201"/>
            <a:chExt cx="1891393" cy="134100"/>
          </a:xfrm>
        </p:grpSpPr>
        <p:sp>
          <p:nvSpPr>
            <p:cNvPr id="541" name="Google Shape;541;p13"/>
            <p:cNvSpPr/>
            <p:nvPr/>
          </p:nvSpPr>
          <p:spPr>
            <a:xfrm>
              <a:off x="1643404" y="2292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2" name="Google Shape;542;p13"/>
            <p:cNvCxnSpPr/>
            <p:nvPr/>
          </p:nvCxnSpPr>
          <p:spPr>
            <a:xfrm rot="10800000">
              <a:off x="783712" y="-601348"/>
              <a:ext cx="0" cy="1795200"/>
            </a:xfrm>
            <a:prstGeom prst="straightConnector1">
              <a:avLst/>
            </a:prstGeom>
            <a:noFill/>
            <a:ln w="9525" cap="flat" cmpd="sng">
              <a:solidFill>
                <a:schemeClr val="dk2"/>
              </a:solidFill>
              <a:prstDash val="solid"/>
              <a:round/>
              <a:headEnd type="none" w="med" len="med"/>
              <a:tailEnd type="none" w="med" len="med"/>
            </a:ln>
          </p:spPr>
        </p:cxnSp>
        <p:sp>
          <p:nvSpPr>
            <p:cNvPr id="543" name="Google Shape;543;p13"/>
            <p:cNvSpPr/>
            <p:nvPr/>
          </p:nvSpPr>
          <p:spPr>
            <a:xfrm>
              <a:off x="1673517" y="2593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4"/>
        <p:cNvGrpSpPr/>
        <p:nvPr/>
      </p:nvGrpSpPr>
      <p:grpSpPr>
        <a:xfrm>
          <a:off x="0" y="0"/>
          <a:ext cx="0" cy="0"/>
          <a:chOff x="0" y="0"/>
          <a:chExt cx="0" cy="0"/>
        </a:xfrm>
      </p:grpSpPr>
      <p:sp>
        <p:nvSpPr>
          <p:cNvPr id="545" name="Google Shape;545;p14"/>
          <p:cNvSpPr txBox="1">
            <a:spLocks noGrp="1"/>
          </p:cNvSpPr>
          <p:nvPr>
            <p:ph type="title"/>
          </p:nvPr>
        </p:nvSpPr>
        <p:spPr>
          <a:xfrm>
            <a:off x="713225" y="3349250"/>
            <a:ext cx="66912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46" name="Google Shape;546;p14"/>
          <p:cNvSpPr txBox="1">
            <a:spLocks noGrp="1"/>
          </p:cNvSpPr>
          <p:nvPr>
            <p:ph type="subTitle" idx="1"/>
          </p:nvPr>
        </p:nvSpPr>
        <p:spPr>
          <a:xfrm>
            <a:off x="713225" y="1511313"/>
            <a:ext cx="6691200" cy="1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547"/>
        <p:cNvGrpSpPr/>
        <p:nvPr/>
      </p:nvGrpSpPr>
      <p:grpSpPr>
        <a:xfrm>
          <a:off x="0" y="0"/>
          <a:ext cx="0" cy="0"/>
          <a:chOff x="0" y="0"/>
          <a:chExt cx="0" cy="0"/>
        </a:xfrm>
      </p:grpSpPr>
      <p:sp>
        <p:nvSpPr>
          <p:cNvPr id="548" name="Google Shape;548;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549" name="Google Shape;549;p15"/>
          <p:cNvGrpSpPr/>
          <p:nvPr/>
        </p:nvGrpSpPr>
        <p:grpSpPr>
          <a:xfrm>
            <a:off x="4967675" y="4931713"/>
            <a:ext cx="439200" cy="439100"/>
            <a:chOff x="1101075" y="2142375"/>
            <a:chExt cx="439200" cy="439100"/>
          </a:xfrm>
        </p:grpSpPr>
        <p:sp>
          <p:nvSpPr>
            <p:cNvPr id="550" name="Google Shape;550;p15"/>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15"/>
          <p:cNvGrpSpPr/>
          <p:nvPr/>
        </p:nvGrpSpPr>
        <p:grpSpPr>
          <a:xfrm>
            <a:off x="2176605" y="-3695660"/>
            <a:ext cx="7317722" cy="6983297"/>
            <a:chOff x="2100405" y="-3619460"/>
            <a:chExt cx="7317722" cy="6983297"/>
          </a:xfrm>
        </p:grpSpPr>
        <p:sp>
          <p:nvSpPr>
            <p:cNvPr id="553" name="Google Shape;553;p15"/>
            <p:cNvSpPr/>
            <p:nvPr/>
          </p:nvSpPr>
          <p:spPr>
            <a:xfrm rot="8100000" flipH="1">
              <a:off x="3778999" y="-2106462"/>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5"/>
            <p:cNvGrpSpPr/>
            <p:nvPr/>
          </p:nvGrpSpPr>
          <p:grpSpPr>
            <a:xfrm rot="2700000">
              <a:off x="7787417" y="120497"/>
              <a:ext cx="582044" cy="582419"/>
              <a:chOff x="959750" y="3039275"/>
              <a:chExt cx="582050" cy="582425"/>
            </a:xfrm>
          </p:grpSpPr>
          <p:sp>
            <p:nvSpPr>
              <p:cNvPr id="555" name="Google Shape;555;p15"/>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5"/>
            <p:cNvGrpSpPr/>
            <p:nvPr/>
          </p:nvGrpSpPr>
          <p:grpSpPr>
            <a:xfrm rot="2700000">
              <a:off x="8310742" y="-75303"/>
              <a:ext cx="582044" cy="582419"/>
              <a:chOff x="959750" y="3039275"/>
              <a:chExt cx="582050" cy="582425"/>
            </a:xfrm>
          </p:grpSpPr>
          <p:sp>
            <p:nvSpPr>
              <p:cNvPr id="563" name="Google Shape;563;p15"/>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0" name="Google Shape;570;p15"/>
            <p:cNvSpPr/>
            <p:nvPr/>
          </p:nvSpPr>
          <p:spPr>
            <a:xfrm rot="5400000">
              <a:off x="8142048" y="-575660"/>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rot="10800000">
              <a:off x="8365398" y="-290023"/>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rot="10800000">
              <a:off x="8490148" y="2"/>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rot="-2700000" flipH="1">
              <a:off x="3192849" y="-2898537"/>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15"/>
          <p:cNvGrpSpPr/>
          <p:nvPr/>
        </p:nvGrpSpPr>
        <p:grpSpPr>
          <a:xfrm>
            <a:off x="-2424242" y="2074146"/>
            <a:ext cx="6274943" cy="6257753"/>
            <a:chOff x="-2447692" y="2022396"/>
            <a:chExt cx="6274943" cy="6257753"/>
          </a:xfrm>
        </p:grpSpPr>
        <p:grpSp>
          <p:nvGrpSpPr>
            <p:cNvPr id="575" name="Google Shape;575;p15"/>
            <p:cNvGrpSpPr/>
            <p:nvPr/>
          </p:nvGrpSpPr>
          <p:grpSpPr>
            <a:xfrm rot="10800000" flipH="1">
              <a:off x="-25334" y="4406387"/>
              <a:ext cx="1538562" cy="971589"/>
              <a:chOff x="-191059" y="95963"/>
              <a:chExt cx="1538562" cy="971589"/>
            </a:xfrm>
          </p:grpSpPr>
          <p:grpSp>
            <p:nvGrpSpPr>
              <p:cNvPr id="576" name="Google Shape;576;p15"/>
              <p:cNvGrpSpPr/>
              <p:nvPr/>
            </p:nvGrpSpPr>
            <p:grpSpPr>
              <a:xfrm>
                <a:off x="-191059" y="201619"/>
                <a:ext cx="904284" cy="865933"/>
                <a:chOff x="2038491" y="-937756"/>
                <a:chExt cx="904284" cy="865933"/>
              </a:xfrm>
            </p:grpSpPr>
            <p:grpSp>
              <p:nvGrpSpPr>
                <p:cNvPr id="577" name="Google Shape;577;p15"/>
                <p:cNvGrpSpPr/>
                <p:nvPr/>
              </p:nvGrpSpPr>
              <p:grpSpPr>
                <a:xfrm>
                  <a:off x="2096570" y="-863491"/>
                  <a:ext cx="717621" cy="717392"/>
                  <a:chOff x="1483457" y="3953671"/>
                  <a:chExt cx="717621" cy="717392"/>
                </a:xfrm>
              </p:grpSpPr>
              <p:sp>
                <p:nvSpPr>
                  <p:cNvPr id="578" name="Google Shape;578;p15"/>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15"/>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15"/>
              <p:cNvGrpSpPr/>
              <p:nvPr/>
            </p:nvGrpSpPr>
            <p:grpSpPr>
              <a:xfrm>
                <a:off x="584533" y="95963"/>
                <a:ext cx="473483" cy="453403"/>
                <a:chOff x="2038491" y="-937756"/>
                <a:chExt cx="904284" cy="865933"/>
              </a:xfrm>
            </p:grpSpPr>
            <p:grpSp>
              <p:nvGrpSpPr>
                <p:cNvPr id="585" name="Google Shape;585;p15"/>
                <p:cNvGrpSpPr/>
                <p:nvPr/>
              </p:nvGrpSpPr>
              <p:grpSpPr>
                <a:xfrm>
                  <a:off x="2096570" y="-863491"/>
                  <a:ext cx="717621" cy="717392"/>
                  <a:chOff x="1483457" y="3953671"/>
                  <a:chExt cx="717621" cy="717392"/>
                </a:xfrm>
              </p:grpSpPr>
              <p:sp>
                <p:nvSpPr>
                  <p:cNvPr id="586" name="Google Shape;586;p15"/>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15"/>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15"/>
              <p:cNvGrpSpPr/>
              <p:nvPr/>
            </p:nvGrpSpPr>
            <p:grpSpPr>
              <a:xfrm>
                <a:off x="530445" y="481913"/>
                <a:ext cx="473483" cy="453403"/>
                <a:chOff x="2038491" y="-937756"/>
                <a:chExt cx="904284" cy="865933"/>
              </a:xfrm>
            </p:grpSpPr>
            <p:grpSp>
              <p:nvGrpSpPr>
                <p:cNvPr id="593" name="Google Shape;593;p15"/>
                <p:cNvGrpSpPr/>
                <p:nvPr/>
              </p:nvGrpSpPr>
              <p:grpSpPr>
                <a:xfrm>
                  <a:off x="2096570" y="-863491"/>
                  <a:ext cx="717621" cy="717392"/>
                  <a:chOff x="1483457" y="3953671"/>
                  <a:chExt cx="717621" cy="717392"/>
                </a:xfrm>
              </p:grpSpPr>
              <p:sp>
                <p:nvSpPr>
                  <p:cNvPr id="594" name="Google Shape;594;p15"/>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15"/>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5"/>
              <p:cNvGrpSpPr/>
              <p:nvPr/>
            </p:nvGrpSpPr>
            <p:grpSpPr>
              <a:xfrm>
                <a:off x="874020" y="312788"/>
                <a:ext cx="473483" cy="453403"/>
                <a:chOff x="2038491" y="-937756"/>
                <a:chExt cx="904284" cy="865933"/>
              </a:xfrm>
            </p:grpSpPr>
            <p:grpSp>
              <p:nvGrpSpPr>
                <p:cNvPr id="601" name="Google Shape;601;p15"/>
                <p:cNvGrpSpPr/>
                <p:nvPr/>
              </p:nvGrpSpPr>
              <p:grpSpPr>
                <a:xfrm>
                  <a:off x="2096570" y="-863491"/>
                  <a:ext cx="717621" cy="717392"/>
                  <a:chOff x="1483457" y="3953671"/>
                  <a:chExt cx="717621" cy="717392"/>
                </a:xfrm>
              </p:grpSpPr>
              <p:sp>
                <p:nvSpPr>
                  <p:cNvPr id="602" name="Google Shape;602;p15"/>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15"/>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8" name="Google Shape;608;p15"/>
            <p:cNvGrpSpPr/>
            <p:nvPr/>
          </p:nvGrpSpPr>
          <p:grpSpPr>
            <a:xfrm rot="-3320950" flipH="1">
              <a:off x="-1885521" y="3185658"/>
              <a:ext cx="4889863" cy="3931229"/>
              <a:chOff x="7103825" y="-713112"/>
              <a:chExt cx="3785226" cy="3043150"/>
            </a:xfrm>
          </p:grpSpPr>
          <p:sp>
            <p:nvSpPr>
              <p:cNvPr id="609" name="Google Shape;609;p15"/>
              <p:cNvSpPr/>
              <p:nvPr/>
            </p:nvSpPr>
            <p:spPr>
              <a:xfrm rot="-3600017">
                <a:off x="7761095" y="-21"/>
                <a:ext cx="2152450" cy="1864030"/>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0" name="Google Shape;610;p15"/>
              <p:cNvPicPr preferRelativeResize="0"/>
              <p:nvPr/>
            </p:nvPicPr>
            <p:blipFill rotWithShape="1">
              <a:blip r:embed="rId2">
                <a:alphaModFix/>
              </a:blip>
              <a:srcRect t="17657" b="17663"/>
              <a:stretch/>
            </p:blipFill>
            <p:spPr>
              <a:xfrm>
                <a:off x="7103825" y="-713112"/>
                <a:ext cx="3785226" cy="2888974"/>
              </a:xfrm>
              <a:prstGeom prst="rect">
                <a:avLst/>
              </a:prstGeom>
              <a:noFill/>
              <a:ln>
                <a:noFill/>
              </a:ln>
            </p:spPr>
          </p:pic>
        </p:grpSp>
        <p:sp>
          <p:nvSpPr>
            <p:cNvPr id="611" name="Google Shape;611;p15"/>
            <p:cNvSpPr/>
            <p:nvPr/>
          </p:nvSpPr>
          <p:spPr>
            <a:xfrm rot="-2700000" flipH="1">
              <a:off x="249333" y="3270782"/>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15"/>
            <p:cNvGrpSpPr/>
            <p:nvPr/>
          </p:nvGrpSpPr>
          <p:grpSpPr>
            <a:xfrm rot="5400000">
              <a:off x="1987130" y="4230949"/>
              <a:ext cx="88142" cy="1137387"/>
              <a:chOff x="3054755" y="4367024"/>
              <a:chExt cx="88142" cy="1137387"/>
            </a:xfrm>
          </p:grpSpPr>
          <p:sp>
            <p:nvSpPr>
              <p:cNvPr id="613" name="Google Shape;613;p15"/>
              <p:cNvSpPr/>
              <p:nvPr/>
            </p:nvSpPr>
            <p:spPr>
              <a:xfrm>
                <a:off x="3054755" y="4367024"/>
                <a:ext cx="12551" cy="1137387"/>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3130388" y="4367024"/>
                <a:ext cx="12510" cy="1137387"/>
              </a:xfrm>
              <a:custGeom>
                <a:avLst/>
                <a:gdLst/>
                <a:ahLst/>
                <a:cxnLst/>
                <a:rect l="l" t="t" r="r" b="b"/>
                <a:pathLst>
                  <a:path w="305" h="27731" extrusionOk="0">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615"/>
        <p:cNvGrpSpPr/>
        <p:nvPr/>
      </p:nvGrpSpPr>
      <p:grpSpPr>
        <a:xfrm>
          <a:off x="0" y="0"/>
          <a:ext cx="0" cy="0"/>
          <a:chOff x="0" y="0"/>
          <a:chExt cx="0" cy="0"/>
        </a:xfrm>
      </p:grpSpPr>
      <p:sp>
        <p:nvSpPr>
          <p:cNvPr id="616" name="Google Shape;61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617" name="Google Shape;617;p16"/>
          <p:cNvGrpSpPr/>
          <p:nvPr/>
        </p:nvGrpSpPr>
        <p:grpSpPr>
          <a:xfrm>
            <a:off x="7810267" y="-622132"/>
            <a:ext cx="2587792" cy="2725916"/>
            <a:chOff x="7810267" y="-622132"/>
            <a:chExt cx="2587792" cy="2725916"/>
          </a:xfrm>
        </p:grpSpPr>
        <p:grpSp>
          <p:nvGrpSpPr>
            <p:cNvPr id="618" name="Google Shape;618;p16"/>
            <p:cNvGrpSpPr/>
            <p:nvPr/>
          </p:nvGrpSpPr>
          <p:grpSpPr>
            <a:xfrm>
              <a:off x="8520988" y="-90875"/>
              <a:ext cx="904666" cy="726121"/>
              <a:chOff x="7945225" y="4302000"/>
              <a:chExt cx="904666" cy="726121"/>
            </a:xfrm>
          </p:grpSpPr>
          <p:sp>
            <p:nvSpPr>
              <p:cNvPr id="619" name="Google Shape;619;p16"/>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6"/>
            <p:cNvGrpSpPr/>
            <p:nvPr/>
          </p:nvGrpSpPr>
          <p:grpSpPr>
            <a:xfrm>
              <a:off x="8869019" y="-622132"/>
              <a:ext cx="325154" cy="1788670"/>
              <a:chOff x="8869019" y="-622132"/>
              <a:chExt cx="325154" cy="1788670"/>
            </a:xfrm>
          </p:grpSpPr>
          <p:sp>
            <p:nvSpPr>
              <p:cNvPr id="623" name="Google Shape;623;p16"/>
              <p:cNvSpPr/>
              <p:nvPr/>
            </p:nvSpPr>
            <p:spPr>
              <a:xfrm rot="10800000">
                <a:off x="8869019" y="-622132"/>
                <a:ext cx="246869" cy="1703243"/>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gradFill>
                <a:gsLst>
                  <a:gs pos="0">
                    <a:schemeClr val="dk2">
                      <a:alpha val="31360"/>
                    </a:schemeClr>
                  </a:gs>
                  <a:gs pos="100000">
                    <a:srgbClr val="FFFFFF">
                      <a:alpha val="0"/>
                      <a:alpha val="3136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16"/>
              <p:cNvGrpSpPr/>
              <p:nvPr/>
            </p:nvGrpSpPr>
            <p:grpSpPr>
              <a:xfrm rot="1800062">
                <a:off x="9035610" y="1007995"/>
                <a:ext cx="134040" cy="134009"/>
                <a:chOff x="1101075" y="2142375"/>
                <a:chExt cx="439200" cy="439100"/>
              </a:xfrm>
            </p:grpSpPr>
            <p:sp>
              <p:nvSpPr>
                <p:cNvPr id="625" name="Google Shape;625;p16"/>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7" name="Google Shape;627;p16"/>
            <p:cNvSpPr/>
            <p:nvPr/>
          </p:nvSpPr>
          <p:spPr>
            <a:xfrm rot="2700000">
              <a:off x="8482428" y="-422541"/>
              <a:ext cx="981794" cy="230783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rot="2700000">
              <a:off x="8744103" y="-213191"/>
              <a:ext cx="981794" cy="230783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6"/>
          <p:cNvGrpSpPr/>
          <p:nvPr/>
        </p:nvGrpSpPr>
        <p:grpSpPr>
          <a:xfrm>
            <a:off x="8332551" y="-7"/>
            <a:ext cx="2386151" cy="3293873"/>
            <a:chOff x="8256351" y="-7"/>
            <a:chExt cx="2386151" cy="3293873"/>
          </a:xfrm>
        </p:grpSpPr>
        <p:pic>
          <p:nvPicPr>
            <p:cNvPr id="630" name="Google Shape;630;p16"/>
            <p:cNvPicPr preferRelativeResize="0"/>
            <p:nvPr/>
          </p:nvPicPr>
          <p:blipFill rotWithShape="1">
            <a:blip r:embed="rId2">
              <a:alphaModFix/>
            </a:blip>
            <a:srcRect l="16960" t="24718" r="7121" b="26177"/>
            <a:stretch/>
          </p:blipFill>
          <p:spPr>
            <a:xfrm rot="5400000">
              <a:off x="7886227" y="537590"/>
              <a:ext cx="3126400" cy="2386151"/>
            </a:xfrm>
            <a:prstGeom prst="rect">
              <a:avLst/>
            </a:prstGeom>
            <a:noFill/>
            <a:ln>
              <a:noFill/>
            </a:ln>
          </p:spPr>
        </p:pic>
        <p:grpSp>
          <p:nvGrpSpPr>
            <p:cNvPr id="631" name="Google Shape;631;p16"/>
            <p:cNvGrpSpPr/>
            <p:nvPr/>
          </p:nvGrpSpPr>
          <p:grpSpPr>
            <a:xfrm rot="10800000">
              <a:off x="8452444" y="-7"/>
              <a:ext cx="325154" cy="1788670"/>
              <a:chOff x="8869019" y="-622132"/>
              <a:chExt cx="325154" cy="1788670"/>
            </a:xfrm>
          </p:grpSpPr>
          <p:sp>
            <p:nvSpPr>
              <p:cNvPr id="632" name="Google Shape;632;p16"/>
              <p:cNvSpPr/>
              <p:nvPr/>
            </p:nvSpPr>
            <p:spPr>
              <a:xfrm rot="10800000">
                <a:off x="8869019" y="-622132"/>
                <a:ext cx="246869" cy="1703243"/>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gradFill>
                <a:gsLst>
                  <a:gs pos="0">
                    <a:schemeClr val="lt2">
                      <a:alpha val="31360"/>
                    </a:schemeClr>
                  </a:gs>
                  <a:gs pos="40000">
                    <a:srgbClr val="FF9900">
                      <a:alpha val="40784"/>
                      <a:alpha val="31360"/>
                    </a:srgbClr>
                  </a:gs>
                  <a:gs pos="100000">
                    <a:srgbClr val="FFFFFF">
                      <a:alpha val="0"/>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3" name="Google Shape;633;p16"/>
              <p:cNvGrpSpPr/>
              <p:nvPr/>
            </p:nvGrpSpPr>
            <p:grpSpPr>
              <a:xfrm rot="1800062">
                <a:off x="9035610" y="1007995"/>
                <a:ext cx="134040" cy="134009"/>
                <a:chOff x="1101075" y="2142375"/>
                <a:chExt cx="439200" cy="439100"/>
              </a:xfrm>
            </p:grpSpPr>
            <p:sp>
              <p:nvSpPr>
                <p:cNvPr id="634" name="Google Shape;634;p16"/>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36" name="Google Shape;636;p16"/>
          <p:cNvGrpSpPr/>
          <p:nvPr/>
        </p:nvGrpSpPr>
        <p:grpSpPr>
          <a:xfrm>
            <a:off x="-213525" y="171225"/>
            <a:ext cx="439200" cy="439100"/>
            <a:chOff x="1101075" y="2142375"/>
            <a:chExt cx="439200" cy="439100"/>
          </a:xfrm>
        </p:grpSpPr>
        <p:sp>
          <p:nvSpPr>
            <p:cNvPr id="637" name="Google Shape;637;p16"/>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16"/>
          <p:cNvGrpSpPr/>
          <p:nvPr/>
        </p:nvGrpSpPr>
        <p:grpSpPr>
          <a:xfrm>
            <a:off x="-1262974" y="3161328"/>
            <a:ext cx="4822591" cy="2934500"/>
            <a:chOff x="-1186774" y="3161328"/>
            <a:chExt cx="4822591" cy="2934500"/>
          </a:xfrm>
        </p:grpSpPr>
        <p:pic>
          <p:nvPicPr>
            <p:cNvPr id="640" name="Google Shape;640;p16"/>
            <p:cNvPicPr preferRelativeResize="0"/>
            <p:nvPr/>
          </p:nvPicPr>
          <p:blipFill rotWithShape="1">
            <a:blip r:embed="rId2">
              <a:alphaModFix/>
            </a:blip>
            <a:srcRect l="16960" t="24718" r="7121" b="26177"/>
            <a:stretch/>
          </p:blipFill>
          <p:spPr>
            <a:xfrm rot="5400000">
              <a:off x="-1534175" y="3508728"/>
              <a:ext cx="2934500" cy="2239699"/>
            </a:xfrm>
            <a:prstGeom prst="rect">
              <a:avLst/>
            </a:prstGeom>
            <a:noFill/>
            <a:ln>
              <a:noFill/>
            </a:ln>
          </p:spPr>
        </p:pic>
        <p:sp>
          <p:nvSpPr>
            <p:cNvPr id="641" name="Google Shape;641;p16"/>
            <p:cNvSpPr/>
            <p:nvPr/>
          </p:nvSpPr>
          <p:spPr>
            <a:xfrm rot="-5400000">
              <a:off x="-184180" y="3596444"/>
              <a:ext cx="503090" cy="2327806"/>
            </a:xfrm>
            <a:custGeom>
              <a:avLst/>
              <a:gdLst/>
              <a:ahLst/>
              <a:cxnLst/>
              <a:rect l="l" t="t" r="r" b="b"/>
              <a:pathLst>
                <a:path w="12266" h="56755" extrusionOk="0">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 name="Google Shape;642;p16"/>
            <p:cNvGrpSpPr/>
            <p:nvPr/>
          </p:nvGrpSpPr>
          <p:grpSpPr>
            <a:xfrm>
              <a:off x="58899" y="4608583"/>
              <a:ext cx="604346" cy="657081"/>
              <a:chOff x="58899" y="4608583"/>
              <a:chExt cx="604346" cy="657081"/>
            </a:xfrm>
          </p:grpSpPr>
          <p:grpSp>
            <p:nvGrpSpPr>
              <p:cNvPr id="643" name="Google Shape;643;p16"/>
              <p:cNvGrpSpPr/>
              <p:nvPr/>
            </p:nvGrpSpPr>
            <p:grpSpPr>
              <a:xfrm rot="10800000">
                <a:off x="58899" y="4608583"/>
                <a:ext cx="328346" cy="328531"/>
                <a:chOff x="3678700" y="407275"/>
                <a:chExt cx="708100" cy="708500"/>
              </a:xfrm>
            </p:grpSpPr>
            <p:sp>
              <p:nvSpPr>
                <p:cNvPr id="644" name="Google Shape;644;p16"/>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16"/>
              <p:cNvGrpSpPr/>
              <p:nvPr/>
            </p:nvGrpSpPr>
            <p:grpSpPr>
              <a:xfrm rot="10800000">
                <a:off x="334899" y="4608583"/>
                <a:ext cx="328346" cy="328531"/>
                <a:chOff x="3678700" y="407275"/>
                <a:chExt cx="708100" cy="708500"/>
              </a:xfrm>
            </p:grpSpPr>
            <p:sp>
              <p:nvSpPr>
                <p:cNvPr id="652" name="Google Shape;652;p16"/>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16"/>
              <p:cNvGrpSpPr/>
              <p:nvPr/>
            </p:nvGrpSpPr>
            <p:grpSpPr>
              <a:xfrm rot="10800000">
                <a:off x="282574" y="4937133"/>
                <a:ext cx="328346" cy="328531"/>
                <a:chOff x="3678700" y="407275"/>
                <a:chExt cx="708100" cy="708500"/>
              </a:xfrm>
            </p:grpSpPr>
            <p:sp>
              <p:nvSpPr>
                <p:cNvPr id="660" name="Google Shape;660;p16"/>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7" name="Google Shape;667;p16"/>
            <p:cNvGrpSpPr/>
            <p:nvPr/>
          </p:nvGrpSpPr>
          <p:grpSpPr>
            <a:xfrm>
              <a:off x="-923150" y="4796551"/>
              <a:ext cx="4558967" cy="134100"/>
              <a:chOff x="796100" y="3019701"/>
              <a:chExt cx="4558967" cy="134100"/>
            </a:xfrm>
          </p:grpSpPr>
          <p:sp>
            <p:nvSpPr>
              <p:cNvPr id="668" name="Google Shape;668;p16"/>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9" name="Google Shape;669;p16"/>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670" name="Google Shape;670;p16"/>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671"/>
        <p:cNvGrpSpPr/>
        <p:nvPr/>
      </p:nvGrpSpPr>
      <p:grpSpPr>
        <a:xfrm>
          <a:off x="0" y="0"/>
          <a:ext cx="0" cy="0"/>
          <a:chOff x="0" y="0"/>
          <a:chExt cx="0" cy="0"/>
        </a:xfrm>
      </p:grpSpPr>
      <p:sp>
        <p:nvSpPr>
          <p:cNvPr id="672" name="Google Shape;67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673" name="Google Shape;673;p17"/>
          <p:cNvGrpSpPr/>
          <p:nvPr/>
        </p:nvGrpSpPr>
        <p:grpSpPr>
          <a:xfrm>
            <a:off x="-2176650" y="-112745"/>
            <a:ext cx="4680670" cy="5935195"/>
            <a:chOff x="-2176650" y="-112745"/>
            <a:chExt cx="4680670" cy="5935195"/>
          </a:xfrm>
        </p:grpSpPr>
        <p:grpSp>
          <p:nvGrpSpPr>
            <p:cNvPr id="674" name="Google Shape;674;p17"/>
            <p:cNvGrpSpPr/>
            <p:nvPr/>
          </p:nvGrpSpPr>
          <p:grpSpPr>
            <a:xfrm>
              <a:off x="-2176650" y="-112745"/>
              <a:ext cx="4680670" cy="5935195"/>
              <a:chOff x="-2176650" y="-112745"/>
              <a:chExt cx="4680670" cy="5935195"/>
            </a:xfrm>
          </p:grpSpPr>
          <p:sp>
            <p:nvSpPr>
              <p:cNvPr id="675" name="Google Shape;675;p17"/>
              <p:cNvSpPr/>
              <p:nvPr/>
            </p:nvSpPr>
            <p:spPr>
              <a:xfrm rot="-2700000">
                <a:off x="-1523974" y="2178291"/>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6" name="Google Shape;676;p17"/>
              <p:cNvGrpSpPr/>
              <p:nvPr/>
            </p:nvGrpSpPr>
            <p:grpSpPr>
              <a:xfrm rot="-2700000">
                <a:off x="10491" y="4440580"/>
                <a:ext cx="582044" cy="582419"/>
                <a:chOff x="959750" y="3039275"/>
                <a:chExt cx="582050" cy="582425"/>
              </a:xfrm>
            </p:grpSpPr>
            <p:sp>
              <p:nvSpPr>
                <p:cNvPr id="677" name="Google Shape;677;p17"/>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17"/>
              <p:cNvGrpSpPr/>
              <p:nvPr/>
            </p:nvGrpSpPr>
            <p:grpSpPr>
              <a:xfrm rot="-2700000">
                <a:off x="-183259" y="2704590"/>
                <a:ext cx="582044" cy="582419"/>
                <a:chOff x="959750" y="3039275"/>
                <a:chExt cx="582050" cy="582425"/>
              </a:xfrm>
            </p:grpSpPr>
            <p:sp>
              <p:nvSpPr>
                <p:cNvPr id="685" name="Google Shape;685;p17"/>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chemeClr val="lt2">
                        <a:alpha val="37270"/>
                      </a:schemeClr>
                    </a:gs>
                    <a:gs pos="78000">
                      <a:schemeClr val="lt1">
                        <a:alpha val="37270"/>
                      </a:schemeClr>
                    </a:gs>
                    <a:gs pos="100000">
                      <a:schemeClr val="lt1">
                        <a:alpha val="3727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17"/>
              <p:cNvSpPr/>
              <p:nvPr/>
            </p:nvSpPr>
            <p:spPr>
              <a:xfrm rot="2700000" flipH="1">
                <a:off x="-1073899" y="473691"/>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17"/>
            <p:cNvGrpSpPr/>
            <p:nvPr/>
          </p:nvGrpSpPr>
          <p:grpSpPr>
            <a:xfrm>
              <a:off x="-234425" y="3727550"/>
              <a:ext cx="439200" cy="439100"/>
              <a:chOff x="1101075" y="2142375"/>
              <a:chExt cx="439200" cy="439100"/>
            </a:xfrm>
          </p:grpSpPr>
          <p:sp>
            <p:nvSpPr>
              <p:cNvPr id="694" name="Google Shape;694;p17"/>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17"/>
            <p:cNvGrpSpPr/>
            <p:nvPr/>
          </p:nvGrpSpPr>
          <p:grpSpPr>
            <a:xfrm rot="10800000">
              <a:off x="713225" y="4931225"/>
              <a:ext cx="439200" cy="439100"/>
              <a:chOff x="1101075" y="2142375"/>
              <a:chExt cx="439200" cy="439100"/>
            </a:xfrm>
          </p:grpSpPr>
          <p:sp>
            <p:nvSpPr>
              <p:cNvPr id="697" name="Google Shape;697;p17"/>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17"/>
          <p:cNvGrpSpPr/>
          <p:nvPr/>
        </p:nvGrpSpPr>
        <p:grpSpPr>
          <a:xfrm>
            <a:off x="6642300" y="-415701"/>
            <a:ext cx="4558967" cy="1887075"/>
            <a:chOff x="6566100" y="-415701"/>
            <a:chExt cx="4558967" cy="1887075"/>
          </a:xfrm>
        </p:grpSpPr>
        <p:pic>
          <p:nvPicPr>
            <p:cNvPr id="700" name="Google Shape;700;p17"/>
            <p:cNvPicPr preferRelativeResize="0"/>
            <p:nvPr/>
          </p:nvPicPr>
          <p:blipFill rotWithShape="1">
            <a:blip r:embed="rId2">
              <a:alphaModFix/>
            </a:blip>
            <a:srcRect l="16960" t="24718" r="7121" b="26177"/>
            <a:stretch/>
          </p:blipFill>
          <p:spPr>
            <a:xfrm>
              <a:off x="8278550" y="-392375"/>
              <a:ext cx="2441950" cy="1863749"/>
            </a:xfrm>
            <a:prstGeom prst="rect">
              <a:avLst/>
            </a:prstGeom>
            <a:noFill/>
            <a:ln>
              <a:noFill/>
            </a:ln>
          </p:spPr>
        </p:pic>
        <p:grpSp>
          <p:nvGrpSpPr>
            <p:cNvPr id="701" name="Google Shape;701;p17"/>
            <p:cNvGrpSpPr/>
            <p:nvPr/>
          </p:nvGrpSpPr>
          <p:grpSpPr>
            <a:xfrm rot="5400000">
              <a:off x="7714062" y="-991384"/>
              <a:ext cx="1433417" cy="2584783"/>
              <a:chOff x="-363163" y="-645596"/>
              <a:chExt cx="1433417" cy="2584783"/>
            </a:xfrm>
          </p:grpSpPr>
          <p:grpSp>
            <p:nvGrpSpPr>
              <p:cNvPr id="702" name="Google Shape;702;p17"/>
              <p:cNvGrpSpPr/>
              <p:nvPr/>
            </p:nvGrpSpPr>
            <p:grpSpPr>
              <a:xfrm rot="10800000">
                <a:off x="-64595" y="-645596"/>
                <a:ext cx="1134849" cy="2370191"/>
                <a:chOff x="-575575" y="3685599"/>
                <a:chExt cx="1421048" cy="2967932"/>
              </a:xfrm>
            </p:grpSpPr>
            <p:sp>
              <p:nvSpPr>
                <p:cNvPr id="703" name="Google Shape;703;p17"/>
                <p:cNvSpPr/>
                <p:nvPr/>
              </p:nvSpPr>
              <p:spPr>
                <a:xfrm>
                  <a:off x="-575575" y="3685599"/>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rot="10800000">
                  <a:off x="-575573" y="3820175"/>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17"/>
              <p:cNvSpPr/>
              <p:nvPr/>
            </p:nvSpPr>
            <p:spPr>
              <a:xfrm>
                <a:off x="0" y="361650"/>
                <a:ext cx="581991" cy="575861"/>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131225" y="0"/>
                <a:ext cx="581991" cy="575861"/>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 name="Google Shape;707;p17"/>
              <p:cNvGrpSpPr/>
              <p:nvPr/>
            </p:nvGrpSpPr>
            <p:grpSpPr>
              <a:xfrm rot="-2700000" flipH="1">
                <a:off x="-216370" y="1084101"/>
                <a:ext cx="708093" cy="708493"/>
                <a:chOff x="3678700" y="407275"/>
                <a:chExt cx="708100" cy="708500"/>
              </a:xfrm>
            </p:grpSpPr>
            <p:sp>
              <p:nvSpPr>
                <p:cNvPr id="708" name="Google Shape;708;p17"/>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5" name="Google Shape;715;p17"/>
            <p:cNvGrpSpPr/>
            <p:nvPr/>
          </p:nvGrpSpPr>
          <p:grpSpPr>
            <a:xfrm rot="10800000">
              <a:off x="6566100" y="233963"/>
              <a:ext cx="4558967" cy="134100"/>
              <a:chOff x="796100" y="3019701"/>
              <a:chExt cx="4558967" cy="134100"/>
            </a:xfrm>
          </p:grpSpPr>
          <p:sp>
            <p:nvSpPr>
              <p:cNvPr id="716" name="Google Shape;716;p17"/>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7" name="Google Shape;717;p17"/>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718" name="Google Shape;718;p17"/>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10_1_1_1">
    <p:spTree>
      <p:nvGrpSpPr>
        <p:cNvPr id="1" name="Shape 719"/>
        <p:cNvGrpSpPr/>
        <p:nvPr/>
      </p:nvGrpSpPr>
      <p:grpSpPr>
        <a:xfrm>
          <a:off x="0" y="0"/>
          <a:ext cx="0" cy="0"/>
          <a:chOff x="0" y="0"/>
          <a:chExt cx="0" cy="0"/>
        </a:xfrm>
      </p:grpSpPr>
      <p:grpSp>
        <p:nvGrpSpPr>
          <p:cNvPr id="720" name="Google Shape;720;p18"/>
          <p:cNvGrpSpPr/>
          <p:nvPr/>
        </p:nvGrpSpPr>
        <p:grpSpPr>
          <a:xfrm>
            <a:off x="5404975" y="2221118"/>
            <a:ext cx="4263000" cy="3617400"/>
            <a:chOff x="5328775" y="2221118"/>
            <a:chExt cx="4263000" cy="3617400"/>
          </a:xfrm>
        </p:grpSpPr>
        <p:sp>
          <p:nvSpPr>
            <p:cNvPr id="721" name="Google Shape;721;p18"/>
            <p:cNvSpPr/>
            <p:nvPr/>
          </p:nvSpPr>
          <p:spPr>
            <a:xfrm>
              <a:off x="5328775" y="2221118"/>
              <a:ext cx="4263000" cy="3617400"/>
            </a:xfrm>
            <a:prstGeom prst="ellipse">
              <a:avLst/>
            </a:pr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18"/>
            <p:cNvGrpSpPr/>
            <p:nvPr/>
          </p:nvGrpSpPr>
          <p:grpSpPr>
            <a:xfrm>
              <a:off x="7218100" y="4855088"/>
              <a:ext cx="931125" cy="525763"/>
              <a:chOff x="7218100" y="4855088"/>
              <a:chExt cx="931125" cy="525763"/>
            </a:xfrm>
          </p:grpSpPr>
          <p:grpSp>
            <p:nvGrpSpPr>
              <p:cNvPr id="723" name="Google Shape;723;p18"/>
              <p:cNvGrpSpPr/>
              <p:nvPr/>
            </p:nvGrpSpPr>
            <p:grpSpPr>
              <a:xfrm>
                <a:off x="7710025" y="4941750"/>
                <a:ext cx="439200" cy="439100"/>
                <a:chOff x="1101075" y="2142375"/>
                <a:chExt cx="439200" cy="439100"/>
              </a:xfrm>
            </p:grpSpPr>
            <p:sp>
              <p:nvSpPr>
                <p:cNvPr id="724" name="Google Shape;724;p18"/>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8"/>
              <p:cNvGrpSpPr/>
              <p:nvPr/>
            </p:nvGrpSpPr>
            <p:grpSpPr>
              <a:xfrm>
                <a:off x="7218100" y="4855088"/>
                <a:ext cx="439200" cy="439100"/>
                <a:chOff x="1101075" y="2142375"/>
                <a:chExt cx="439200" cy="439100"/>
              </a:xfrm>
            </p:grpSpPr>
            <p:sp>
              <p:nvSpPr>
                <p:cNvPr id="727" name="Google Shape;727;p18"/>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29" name="Google Shape;72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730" name="Google Shape;730;p18"/>
          <p:cNvGrpSpPr/>
          <p:nvPr/>
        </p:nvGrpSpPr>
        <p:grpSpPr>
          <a:xfrm>
            <a:off x="-2175000" y="3012192"/>
            <a:ext cx="3701086" cy="3345172"/>
            <a:chOff x="-1886500" y="2599117"/>
            <a:chExt cx="3701086" cy="3345172"/>
          </a:xfrm>
        </p:grpSpPr>
        <p:pic>
          <p:nvPicPr>
            <p:cNvPr id="731" name="Google Shape;731;p18"/>
            <p:cNvPicPr preferRelativeResize="0"/>
            <p:nvPr/>
          </p:nvPicPr>
          <p:blipFill rotWithShape="1">
            <a:blip r:embed="rId2">
              <a:alphaModFix/>
            </a:blip>
            <a:srcRect l="16960" t="24718" r="7121" b="26177"/>
            <a:stretch/>
          </p:blipFill>
          <p:spPr>
            <a:xfrm rot="10800000">
              <a:off x="-1886500" y="3119537"/>
              <a:ext cx="3701086" cy="2824751"/>
            </a:xfrm>
            <a:prstGeom prst="rect">
              <a:avLst/>
            </a:prstGeom>
            <a:noFill/>
            <a:ln>
              <a:noFill/>
            </a:ln>
          </p:spPr>
        </p:pic>
        <p:sp>
          <p:nvSpPr>
            <p:cNvPr id="732" name="Google Shape;732;p18"/>
            <p:cNvSpPr/>
            <p:nvPr/>
          </p:nvSpPr>
          <p:spPr>
            <a:xfrm rot="10800000">
              <a:off x="-402274" y="2599117"/>
              <a:ext cx="1201697" cy="2824744"/>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rot="10800000">
              <a:off x="-207237" y="2599870"/>
              <a:ext cx="1201697" cy="2824744"/>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4" name="Google Shape;734;p18"/>
            <p:cNvGrpSpPr/>
            <p:nvPr/>
          </p:nvGrpSpPr>
          <p:grpSpPr>
            <a:xfrm rot="10800000">
              <a:off x="-37979" y="5013439"/>
              <a:ext cx="134004" cy="134004"/>
              <a:chOff x="8356813" y="1074288"/>
              <a:chExt cx="351900" cy="351900"/>
            </a:xfrm>
          </p:grpSpPr>
          <p:sp>
            <p:nvSpPr>
              <p:cNvPr id="735" name="Google Shape;735;p18"/>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18"/>
            <p:cNvGrpSpPr/>
            <p:nvPr/>
          </p:nvGrpSpPr>
          <p:grpSpPr>
            <a:xfrm rot="10800000">
              <a:off x="447446" y="4173589"/>
              <a:ext cx="134004" cy="134004"/>
              <a:chOff x="8356813" y="1074288"/>
              <a:chExt cx="351900" cy="351900"/>
            </a:xfrm>
          </p:grpSpPr>
          <p:sp>
            <p:nvSpPr>
              <p:cNvPr id="738" name="Google Shape;738;p18"/>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18"/>
            <p:cNvGrpSpPr/>
            <p:nvPr/>
          </p:nvGrpSpPr>
          <p:grpSpPr>
            <a:xfrm rot="10800000">
              <a:off x="539621" y="2985514"/>
              <a:ext cx="134004" cy="134004"/>
              <a:chOff x="8356813" y="1074288"/>
              <a:chExt cx="351900" cy="351900"/>
            </a:xfrm>
          </p:grpSpPr>
          <p:sp>
            <p:nvSpPr>
              <p:cNvPr id="741" name="Google Shape;741;p18"/>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18"/>
          <p:cNvGrpSpPr/>
          <p:nvPr/>
        </p:nvGrpSpPr>
        <p:grpSpPr>
          <a:xfrm>
            <a:off x="5928900" y="-249669"/>
            <a:ext cx="5688165" cy="3493826"/>
            <a:chOff x="5852700" y="-249669"/>
            <a:chExt cx="5688165" cy="3493826"/>
          </a:xfrm>
        </p:grpSpPr>
        <p:grpSp>
          <p:nvGrpSpPr>
            <p:cNvPr id="744" name="Google Shape;744;p18"/>
            <p:cNvGrpSpPr/>
            <p:nvPr/>
          </p:nvGrpSpPr>
          <p:grpSpPr>
            <a:xfrm>
              <a:off x="8783705" y="1899359"/>
              <a:ext cx="402160" cy="1344798"/>
              <a:chOff x="8668555" y="1976884"/>
              <a:chExt cx="402160" cy="1344798"/>
            </a:xfrm>
          </p:grpSpPr>
          <p:sp>
            <p:nvSpPr>
              <p:cNvPr id="745" name="Google Shape;745;p18"/>
              <p:cNvSpPr/>
              <p:nvPr/>
            </p:nvSpPr>
            <p:spPr>
              <a:xfrm flipH="1">
                <a:off x="8823846" y="2094964"/>
                <a:ext cx="246869" cy="1226718"/>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gradFill>
                <a:gsLst>
                  <a:gs pos="0">
                    <a:srgbClr val="9900FF">
                      <a:alpha val="46666"/>
                    </a:srgbClr>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flipH="1">
                <a:off x="8668555" y="1976884"/>
                <a:ext cx="246869" cy="1226718"/>
              </a:xfrm>
              <a:custGeom>
                <a:avLst/>
                <a:gdLst/>
                <a:ahLst/>
                <a:cxnLst/>
                <a:rect l="l" t="t" r="r" b="b"/>
                <a:pathLst>
                  <a:path w="6019" h="29909" extrusionOk="0">
                    <a:moveTo>
                      <a:pt x="1" y="1"/>
                    </a:moveTo>
                    <a:lnTo>
                      <a:pt x="1" y="305"/>
                    </a:lnTo>
                    <a:lnTo>
                      <a:pt x="5714" y="305"/>
                    </a:lnTo>
                    <a:lnTo>
                      <a:pt x="5714" y="29909"/>
                    </a:lnTo>
                    <a:lnTo>
                      <a:pt x="6019" y="29909"/>
                    </a:lnTo>
                    <a:lnTo>
                      <a:pt x="6019"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18"/>
            <p:cNvGrpSpPr/>
            <p:nvPr/>
          </p:nvGrpSpPr>
          <p:grpSpPr>
            <a:xfrm>
              <a:off x="8598675" y="1421188"/>
              <a:ext cx="904666" cy="726121"/>
              <a:chOff x="7945225" y="4302000"/>
              <a:chExt cx="904666" cy="726121"/>
            </a:xfrm>
          </p:grpSpPr>
          <p:sp>
            <p:nvSpPr>
              <p:cNvPr id="748" name="Google Shape;748;p18"/>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18"/>
            <p:cNvGrpSpPr/>
            <p:nvPr/>
          </p:nvGrpSpPr>
          <p:grpSpPr>
            <a:xfrm rot="10800000" flipH="1">
              <a:off x="7579756" y="-249669"/>
              <a:ext cx="2601921" cy="2438355"/>
              <a:chOff x="7340128" y="2866613"/>
              <a:chExt cx="2439225" cy="2438355"/>
            </a:xfrm>
          </p:grpSpPr>
          <p:sp>
            <p:nvSpPr>
              <p:cNvPr id="752" name="Google Shape;752;p18"/>
              <p:cNvSpPr/>
              <p:nvPr/>
            </p:nvSpPr>
            <p:spPr>
              <a:xfrm rot="2700000" flipH="1">
                <a:off x="8012290" y="2875755"/>
                <a:ext cx="981794" cy="230783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rot="2700000" flipH="1">
                <a:off x="8125398" y="2987994"/>
                <a:ext cx="981794" cy="230783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8"/>
            <p:cNvSpPr/>
            <p:nvPr/>
          </p:nvSpPr>
          <p:spPr>
            <a:xfrm rot="5400000" flipH="1">
              <a:off x="6551329" y="-896010"/>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18"/>
            <p:cNvGrpSpPr/>
            <p:nvPr/>
          </p:nvGrpSpPr>
          <p:grpSpPr>
            <a:xfrm>
              <a:off x="6917701" y="246011"/>
              <a:ext cx="4623164" cy="134100"/>
              <a:chOff x="6917701" y="246011"/>
              <a:chExt cx="4623164" cy="134100"/>
            </a:xfrm>
          </p:grpSpPr>
          <p:sp>
            <p:nvSpPr>
              <p:cNvPr id="756" name="Google Shape;756;p18"/>
              <p:cNvSpPr/>
              <p:nvPr/>
            </p:nvSpPr>
            <p:spPr>
              <a:xfrm flipH="1">
                <a:off x="6917701" y="24601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flipH="1">
                <a:off x="6947889" y="27615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8" name="Google Shape;758;p18"/>
              <p:cNvCxnSpPr/>
              <p:nvPr/>
            </p:nvCxnSpPr>
            <p:spPr>
              <a:xfrm rot="10800000">
                <a:off x="7013865" y="313050"/>
                <a:ext cx="4527000" cy="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759"/>
        <p:cNvGrpSpPr/>
        <p:nvPr/>
      </p:nvGrpSpPr>
      <p:grpSpPr>
        <a:xfrm>
          <a:off x="0" y="0"/>
          <a:ext cx="0" cy="0"/>
          <a:chOff x="0" y="0"/>
          <a:chExt cx="0" cy="0"/>
        </a:xfrm>
      </p:grpSpPr>
      <p:sp>
        <p:nvSpPr>
          <p:cNvPr id="760" name="Google Shape;760;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1" name="Google Shape;761;p19"/>
          <p:cNvSpPr txBox="1">
            <a:spLocks noGrp="1"/>
          </p:cNvSpPr>
          <p:nvPr>
            <p:ph type="subTitle" idx="1"/>
          </p:nvPr>
        </p:nvSpPr>
        <p:spPr>
          <a:xfrm>
            <a:off x="4881006" y="1786675"/>
            <a:ext cx="3543000" cy="1830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2" name="Google Shape;762;p19"/>
          <p:cNvSpPr txBox="1">
            <a:spLocks noGrp="1"/>
          </p:cNvSpPr>
          <p:nvPr>
            <p:ph type="subTitle" idx="2"/>
          </p:nvPr>
        </p:nvSpPr>
        <p:spPr>
          <a:xfrm>
            <a:off x="720000" y="1786675"/>
            <a:ext cx="3543000" cy="1830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3" name="Google Shape;763;p19"/>
          <p:cNvGrpSpPr/>
          <p:nvPr/>
        </p:nvGrpSpPr>
        <p:grpSpPr>
          <a:xfrm>
            <a:off x="-96329" y="4888563"/>
            <a:ext cx="1590408" cy="88125"/>
            <a:chOff x="124624" y="4953514"/>
            <a:chExt cx="1137387" cy="88142"/>
          </a:xfrm>
        </p:grpSpPr>
        <p:sp>
          <p:nvSpPr>
            <p:cNvPr id="764" name="Google Shape;764;p19"/>
            <p:cNvSpPr/>
            <p:nvPr/>
          </p:nvSpPr>
          <p:spPr>
            <a:xfrm rot="5400000">
              <a:off x="687043" y="4391096"/>
              <a:ext cx="12551" cy="1137387"/>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rot="5400000">
              <a:off x="687063" y="4466709"/>
              <a:ext cx="12510" cy="1137387"/>
            </a:xfrm>
            <a:custGeom>
              <a:avLst/>
              <a:gdLst/>
              <a:ahLst/>
              <a:cxnLst/>
              <a:rect l="l" t="t" r="r" b="b"/>
              <a:pathLst>
                <a:path w="305" h="27731" extrusionOk="0">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19"/>
          <p:cNvGrpSpPr/>
          <p:nvPr/>
        </p:nvGrpSpPr>
        <p:grpSpPr>
          <a:xfrm>
            <a:off x="6883700" y="1385725"/>
            <a:ext cx="4028179" cy="5283555"/>
            <a:chOff x="6883700" y="1385725"/>
            <a:chExt cx="4028179" cy="5283555"/>
          </a:xfrm>
        </p:grpSpPr>
        <p:sp>
          <p:nvSpPr>
            <p:cNvPr id="767" name="Google Shape;767;p19"/>
            <p:cNvSpPr/>
            <p:nvPr/>
          </p:nvSpPr>
          <p:spPr>
            <a:xfrm>
              <a:off x="6883700" y="140758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7842318" y="138572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7734200" y="2571774"/>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7758564" y="155007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19"/>
          <p:cNvGrpSpPr/>
          <p:nvPr/>
        </p:nvGrpSpPr>
        <p:grpSpPr>
          <a:xfrm>
            <a:off x="4598006" y="-1699037"/>
            <a:ext cx="5579794" cy="3203424"/>
            <a:chOff x="4521806" y="-1546637"/>
            <a:chExt cx="5579794" cy="3203424"/>
          </a:xfrm>
        </p:grpSpPr>
        <p:grpSp>
          <p:nvGrpSpPr>
            <p:cNvPr id="772" name="Google Shape;772;p19"/>
            <p:cNvGrpSpPr/>
            <p:nvPr/>
          </p:nvGrpSpPr>
          <p:grpSpPr>
            <a:xfrm>
              <a:off x="4619858" y="-154439"/>
              <a:ext cx="916824" cy="700199"/>
              <a:chOff x="4619858" y="-154439"/>
              <a:chExt cx="916824" cy="700199"/>
            </a:xfrm>
          </p:grpSpPr>
          <p:sp>
            <p:nvSpPr>
              <p:cNvPr id="773" name="Google Shape;773;p19"/>
              <p:cNvSpPr/>
              <p:nvPr/>
            </p:nvSpPr>
            <p:spPr>
              <a:xfrm>
                <a:off x="4823308" y="126723"/>
                <a:ext cx="483874" cy="419037"/>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4619858" y="-114577"/>
                <a:ext cx="483874" cy="419037"/>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5052808" y="-154439"/>
                <a:ext cx="483874" cy="419037"/>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6" name="Google Shape;776;p19"/>
            <p:cNvPicPr preferRelativeResize="0"/>
            <p:nvPr/>
          </p:nvPicPr>
          <p:blipFill rotWithShape="1">
            <a:blip r:embed="rId2">
              <a:alphaModFix/>
            </a:blip>
            <a:srcRect l="16960" t="24718" r="7121" b="26177"/>
            <a:stretch/>
          </p:blipFill>
          <p:spPr>
            <a:xfrm>
              <a:off x="5904350" y="-1546637"/>
              <a:ext cx="4197251" cy="3203424"/>
            </a:xfrm>
            <a:prstGeom prst="rect">
              <a:avLst/>
            </a:prstGeom>
            <a:noFill/>
            <a:ln>
              <a:noFill/>
            </a:ln>
          </p:spPr>
        </p:pic>
        <p:sp>
          <p:nvSpPr>
            <p:cNvPr id="777" name="Google Shape;777;p19"/>
            <p:cNvSpPr/>
            <p:nvPr/>
          </p:nvSpPr>
          <p:spPr>
            <a:xfrm rot="-5400000">
              <a:off x="5282845" y="-1058949"/>
              <a:ext cx="981776" cy="2307791"/>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rot="-5400000">
              <a:off x="5282230" y="-899603"/>
              <a:ext cx="981776" cy="2307791"/>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19"/>
            <p:cNvGrpSpPr/>
            <p:nvPr/>
          </p:nvGrpSpPr>
          <p:grpSpPr>
            <a:xfrm rot="10800000">
              <a:off x="8323180" y="210225"/>
              <a:ext cx="1493503" cy="88125"/>
              <a:chOff x="124624" y="4953514"/>
              <a:chExt cx="1137387" cy="88142"/>
            </a:xfrm>
          </p:grpSpPr>
          <p:sp>
            <p:nvSpPr>
              <p:cNvPr id="780" name="Google Shape;780;p19"/>
              <p:cNvSpPr/>
              <p:nvPr/>
            </p:nvSpPr>
            <p:spPr>
              <a:xfrm rot="5400000">
                <a:off x="687043" y="4391096"/>
                <a:ext cx="12551" cy="1137387"/>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rot="5400000">
                <a:off x="687063" y="4466709"/>
                <a:ext cx="12510" cy="1137387"/>
              </a:xfrm>
              <a:custGeom>
                <a:avLst/>
                <a:gdLst/>
                <a:ahLst/>
                <a:cxnLst/>
                <a:rect l="l" t="t" r="r" b="b"/>
                <a:pathLst>
                  <a:path w="305" h="27731" extrusionOk="0">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19"/>
            <p:cNvGrpSpPr/>
            <p:nvPr/>
          </p:nvGrpSpPr>
          <p:grpSpPr>
            <a:xfrm>
              <a:off x="4619231" y="-32636"/>
              <a:ext cx="254987" cy="255131"/>
              <a:chOff x="3678700" y="407275"/>
              <a:chExt cx="708100" cy="708500"/>
            </a:xfrm>
          </p:grpSpPr>
          <p:sp>
            <p:nvSpPr>
              <p:cNvPr id="783" name="Google Shape;783;p19"/>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9"/>
            <p:cNvGrpSpPr/>
            <p:nvPr/>
          </p:nvGrpSpPr>
          <p:grpSpPr>
            <a:xfrm>
              <a:off x="4521806" y="126714"/>
              <a:ext cx="254987" cy="255131"/>
              <a:chOff x="3678700" y="407275"/>
              <a:chExt cx="708100" cy="708500"/>
            </a:xfrm>
          </p:grpSpPr>
          <p:sp>
            <p:nvSpPr>
              <p:cNvPr id="791" name="Google Shape;791;p19"/>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798"/>
        <p:cNvGrpSpPr/>
        <p:nvPr/>
      </p:nvGrpSpPr>
      <p:grpSpPr>
        <a:xfrm>
          <a:off x="0" y="0"/>
          <a:ext cx="0" cy="0"/>
          <a:chOff x="0" y="0"/>
          <a:chExt cx="0" cy="0"/>
        </a:xfrm>
      </p:grpSpPr>
      <p:sp>
        <p:nvSpPr>
          <p:cNvPr id="799" name="Google Shape;799;p20"/>
          <p:cNvSpPr txBox="1">
            <a:spLocks noGrp="1"/>
          </p:cNvSpPr>
          <p:nvPr>
            <p:ph type="title"/>
          </p:nvPr>
        </p:nvSpPr>
        <p:spPr>
          <a:xfrm>
            <a:off x="720000" y="1565925"/>
            <a:ext cx="2799000" cy="760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0" name="Google Shape;800;p20"/>
          <p:cNvSpPr txBox="1">
            <a:spLocks noGrp="1"/>
          </p:cNvSpPr>
          <p:nvPr>
            <p:ph type="subTitle" idx="1"/>
          </p:nvPr>
        </p:nvSpPr>
        <p:spPr>
          <a:xfrm>
            <a:off x="720000" y="2326750"/>
            <a:ext cx="2799000" cy="1125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1" name="Google Shape;801;p20"/>
          <p:cNvGrpSpPr/>
          <p:nvPr/>
        </p:nvGrpSpPr>
        <p:grpSpPr>
          <a:xfrm>
            <a:off x="-1623735" y="2499757"/>
            <a:ext cx="5119205" cy="4373890"/>
            <a:chOff x="-1547535" y="2499757"/>
            <a:chExt cx="5119205" cy="4373890"/>
          </a:xfrm>
        </p:grpSpPr>
        <p:pic>
          <p:nvPicPr>
            <p:cNvPr id="802" name="Google Shape;802;p20"/>
            <p:cNvPicPr preferRelativeResize="0"/>
            <p:nvPr/>
          </p:nvPicPr>
          <p:blipFill rotWithShape="1">
            <a:blip r:embed="rId2">
              <a:alphaModFix/>
            </a:blip>
            <a:srcRect l="16960" t="24718" r="7121" b="26177"/>
            <a:stretch/>
          </p:blipFill>
          <p:spPr>
            <a:xfrm rot="-5400000">
              <a:off x="-1751185" y="3417285"/>
              <a:ext cx="3920501" cy="2992224"/>
            </a:xfrm>
            <a:prstGeom prst="rect">
              <a:avLst/>
            </a:prstGeom>
            <a:noFill/>
            <a:ln>
              <a:noFill/>
            </a:ln>
          </p:spPr>
        </p:pic>
        <p:grpSp>
          <p:nvGrpSpPr>
            <p:cNvPr id="803" name="Google Shape;803;p20"/>
            <p:cNvGrpSpPr/>
            <p:nvPr/>
          </p:nvGrpSpPr>
          <p:grpSpPr>
            <a:xfrm rot="-5400000">
              <a:off x="123777" y="4587830"/>
              <a:ext cx="480890" cy="481200"/>
              <a:chOff x="959750" y="3039275"/>
              <a:chExt cx="582050" cy="582425"/>
            </a:xfrm>
          </p:grpSpPr>
          <p:sp>
            <p:nvSpPr>
              <p:cNvPr id="804" name="Google Shape;804;p20"/>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0"/>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20"/>
            <p:cNvGrpSpPr/>
            <p:nvPr/>
          </p:nvGrpSpPr>
          <p:grpSpPr>
            <a:xfrm rot="-5400000">
              <a:off x="-564590" y="2079321"/>
              <a:ext cx="3153315" cy="5119205"/>
              <a:chOff x="6643701" y="816087"/>
              <a:chExt cx="3153315" cy="5119205"/>
            </a:xfrm>
          </p:grpSpPr>
          <p:sp>
            <p:nvSpPr>
              <p:cNvPr id="812" name="Google Shape;812;p20"/>
              <p:cNvSpPr/>
              <p:nvPr/>
            </p:nvSpPr>
            <p:spPr>
              <a:xfrm>
                <a:off x="6643701" y="816087"/>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20"/>
              <p:cNvGrpSpPr/>
              <p:nvPr/>
            </p:nvGrpSpPr>
            <p:grpSpPr>
              <a:xfrm>
                <a:off x="8062611" y="3503222"/>
                <a:ext cx="134004" cy="134004"/>
                <a:chOff x="8356813" y="1074288"/>
                <a:chExt cx="351900" cy="351900"/>
              </a:xfrm>
            </p:grpSpPr>
            <p:sp>
              <p:nvSpPr>
                <p:cNvPr id="814" name="Google Shape;814;p20"/>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20"/>
              <p:cNvGrpSpPr/>
              <p:nvPr/>
            </p:nvGrpSpPr>
            <p:grpSpPr>
              <a:xfrm>
                <a:off x="7678536" y="3129397"/>
                <a:ext cx="134004" cy="134004"/>
                <a:chOff x="8356813" y="1074288"/>
                <a:chExt cx="351900" cy="351900"/>
              </a:xfrm>
            </p:grpSpPr>
            <p:sp>
              <p:nvSpPr>
                <p:cNvPr id="817" name="Google Shape;817;p20"/>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20"/>
              <p:cNvGrpSpPr/>
              <p:nvPr/>
            </p:nvGrpSpPr>
            <p:grpSpPr>
              <a:xfrm>
                <a:off x="8671986" y="2443197"/>
                <a:ext cx="134004" cy="134004"/>
                <a:chOff x="8356813" y="1074288"/>
                <a:chExt cx="351900" cy="351900"/>
              </a:xfrm>
            </p:grpSpPr>
            <p:sp>
              <p:nvSpPr>
                <p:cNvPr id="820" name="Google Shape;820;p20"/>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2" name="Google Shape;822;p20"/>
            <p:cNvSpPr/>
            <p:nvPr/>
          </p:nvSpPr>
          <p:spPr>
            <a:xfrm>
              <a:off x="-630272" y="2499757"/>
              <a:ext cx="1031181" cy="275218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 name="Google Shape;823;p20"/>
            <p:cNvGrpSpPr/>
            <p:nvPr/>
          </p:nvGrpSpPr>
          <p:grpSpPr>
            <a:xfrm rot="-5400000">
              <a:off x="99300" y="3411735"/>
              <a:ext cx="88151" cy="2151709"/>
              <a:chOff x="3054755" y="4367024"/>
              <a:chExt cx="88142" cy="1137387"/>
            </a:xfrm>
          </p:grpSpPr>
          <p:sp>
            <p:nvSpPr>
              <p:cNvPr id="824" name="Google Shape;824;p20"/>
              <p:cNvSpPr/>
              <p:nvPr/>
            </p:nvSpPr>
            <p:spPr>
              <a:xfrm>
                <a:off x="3054755" y="4367024"/>
                <a:ext cx="12551" cy="1137387"/>
              </a:xfrm>
              <a:custGeom>
                <a:avLst/>
                <a:gdLst/>
                <a:ahLst/>
                <a:cxnLst/>
                <a:rect l="l" t="t" r="r" b="b"/>
                <a:pathLst>
                  <a:path w="306" h="27731" extrusionOk="0">
                    <a:moveTo>
                      <a:pt x="1" y="1"/>
                    </a:moveTo>
                    <a:lnTo>
                      <a:pt x="1"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3130388" y="4367024"/>
                <a:ext cx="12510" cy="1137387"/>
              </a:xfrm>
              <a:custGeom>
                <a:avLst/>
                <a:gdLst/>
                <a:ahLst/>
                <a:cxnLst/>
                <a:rect l="l" t="t" r="r" b="b"/>
                <a:pathLst>
                  <a:path w="305" h="27731" extrusionOk="0">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20"/>
            <p:cNvGrpSpPr/>
            <p:nvPr/>
          </p:nvGrpSpPr>
          <p:grpSpPr>
            <a:xfrm rot="-5400000">
              <a:off x="-28713" y="3651410"/>
              <a:ext cx="88151" cy="2151709"/>
              <a:chOff x="3054755" y="4367024"/>
              <a:chExt cx="88142" cy="1137387"/>
            </a:xfrm>
          </p:grpSpPr>
          <p:sp>
            <p:nvSpPr>
              <p:cNvPr id="827" name="Google Shape;827;p20"/>
              <p:cNvSpPr/>
              <p:nvPr/>
            </p:nvSpPr>
            <p:spPr>
              <a:xfrm>
                <a:off x="3054755" y="4367024"/>
                <a:ext cx="12551" cy="1137387"/>
              </a:xfrm>
              <a:custGeom>
                <a:avLst/>
                <a:gdLst/>
                <a:ahLst/>
                <a:cxnLst/>
                <a:rect l="l" t="t" r="r" b="b"/>
                <a:pathLst>
                  <a:path w="306" h="27731" extrusionOk="0">
                    <a:moveTo>
                      <a:pt x="1" y="1"/>
                    </a:moveTo>
                    <a:lnTo>
                      <a:pt x="1" y="27730"/>
                    </a:lnTo>
                    <a:lnTo>
                      <a:pt x="305" y="27730"/>
                    </a:lnTo>
                    <a:lnTo>
                      <a:pt x="305" y="1"/>
                    </a:lnTo>
                    <a:close/>
                  </a:path>
                </a:pathLst>
              </a:custGeom>
              <a:gradFill>
                <a:gsLst>
                  <a:gs pos="0">
                    <a:schemeClr val="lt2">
                      <a:alpha val="46820"/>
                    </a:schemeClr>
                  </a:gs>
                  <a:gs pos="40000">
                    <a:srgbClr val="FF9900">
                      <a:alpha val="40784"/>
                      <a:alpha val="46820"/>
                    </a:srgbClr>
                  </a:gs>
                  <a:gs pos="100000">
                    <a:srgbClr val="FFFFFF">
                      <a:alpha val="0"/>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3130388" y="4367024"/>
                <a:ext cx="12510" cy="1137387"/>
              </a:xfrm>
              <a:custGeom>
                <a:avLst/>
                <a:gdLst/>
                <a:ahLst/>
                <a:cxnLst/>
                <a:rect l="l" t="t" r="r" b="b"/>
                <a:pathLst>
                  <a:path w="305" h="27731" extrusionOk="0">
                    <a:moveTo>
                      <a:pt x="0" y="1"/>
                    </a:moveTo>
                    <a:lnTo>
                      <a:pt x="0" y="27730"/>
                    </a:lnTo>
                    <a:lnTo>
                      <a:pt x="305" y="27730"/>
                    </a:lnTo>
                    <a:lnTo>
                      <a:pt x="305" y="1"/>
                    </a:lnTo>
                    <a:close/>
                  </a:path>
                </a:pathLst>
              </a:custGeom>
              <a:gradFill>
                <a:gsLst>
                  <a:gs pos="0">
                    <a:schemeClr val="lt2">
                      <a:alpha val="46820"/>
                    </a:schemeClr>
                  </a:gs>
                  <a:gs pos="40000">
                    <a:srgbClr val="FF9900">
                      <a:alpha val="40784"/>
                      <a:alpha val="46820"/>
                    </a:srgbClr>
                  </a:gs>
                  <a:gs pos="100000">
                    <a:srgbClr val="FFFFFF">
                      <a:alpha val="0"/>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9" name="Google Shape;829;p20"/>
          <p:cNvGrpSpPr/>
          <p:nvPr/>
        </p:nvGrpSpPr>
        <p:grpSpPr>
          <a:xfrm rot="-5400000">
            <a:off x="7274810" y="-1067450"/>
            <a:ext cx="3920501" cy="3213899"/>
            <a:chOff x="6643710" y="2822113"/>
            <a:chExt cx="3920501" cy="3213899"/>
          </a:xfrm>
        </p:grpSpPr>
        <p:pic>
          <p:nvPicPr>
            <p:cNvPr id="830" name="Google Shape;830;p20"/>
            <p:cNvPicPr preferRelativeResize="0"/>
            <p:nvPr/>
          </p:nvPicPr>
          <p:blipFill rotWithShape="1">
            <a:blip r:embed="rId2">
              <a:alphaModFix/>
            </a:blip>
            <a:srcRect l="16960" t="24718" r="7121" b="26177"/>
            <a:stretch/>
          </p:blipFill>
          <p:spPr>
            <a:xfrm>
              <a:off x="6643710" y="3043787"/>
              <a:ext cx="3920501" cy="2992224"/>
            </a:xfrm>
            <a:prstGeom prst="rect">
              <a:avLst/>
            </a:prstGeom>
            <a:noFill/>
            <a:ln>
              <a:noFill/>
            </a:ln>
          </p:spPr>
        </p:pic>
        <p:sp>
          <p:nvSpPr>
            <p:cNvPr id="831" name="Google Shape;831;p20"/>
            <p:cNvSpPr/>
            <p:nvPr/>
          </p:nvSpPr>
          <p:spPr>
            <a:xfrm rot="10800000">
              <a:off x="7869624" y="2920269"/>
              <a:ext cx="981776" cy="2307791"/>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rot="10800000">
              <a:off x="8028970" y="2920884"/>
              <a:ext cx="981776" cy="2307791"/>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8764950" y="2822113"/>
              <a:ext cx="480893" cy="475828"/>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20"/>
            <p:cNvGrpSpPr/>
            <p:nvPr/>
          </p:nvGrpSpPr>
          <p:grpSpPr>
            <a:xfrm>
              <a:off x="8671987" y="3471620"/>
              <a:ext cx="699928" cy="1651024"/>
              <a:chOff x="8337812" y="3492483"/>
              <a:chExt cx="699928" cy="1651024"/>
            </a:xfrm>
          </p:grpSpPr>
          <p:sp>
            <p:nvSpPr>
              <p:cNvPr id="835" name="Google Shape;835;p20"/>
              <p:cNvSpPr/>
              <p:nvPr/>
            </p:nvSpPr>
            <p:spPr>
              <a:xfrm>
                <a:off x="8337812" y="3492483"/>
                <a:ext cx="483116" cy="1013645"/>
              </a:xfrm>
              <a:custGeom>
                <a:avLst/>
                <a:gdLst/>
                <a:ahLst/>
                <a:cxnLst/>
                <a:rect l="l" t="t" r="r" b="b"/>
                <a:pathLst>
                  <a:path w="11779" h="24714" extrusionOk="0">
                    <a:moveTo>
                      <a:pt x="6735" y="1"/>
                    </a:moveTo>
                    <a:lnTo>
                      <a:pt x="1" y="6750"/>
                    </a:lnTo>
                    <a:lnTo>
                      <a:pt x="229" y="6964"/>
                    </a:lnTo>
                    <a:lnTo>
                      <a:pt x="6415" y="763"/>
                    </a:lnTo>
                    <a:lnTo>
                      <a:pt x="6415" y="13165"/>
                    </a:lnTo>
                    <a:lnTo>
                      <a:pt x="11458" y="13165"/>
                    </a:lnTo>
                    <a:lnTo>
                      <a:pt x="11458" y="24713"/>
                    </a:lnTo>
                    <a:lnTo>
                      <a:pt x="11778" y="24713"/>
                    </a:lnTo>
                    <a:lnTo>
                      <a:pt x="11778" y="12860"/>
                    </a:lnTo>
                    <a:lnTo>
                      <a:pt x="6735" y="12860"/>
                    </a:lnTo>
                    <a:lnTo>
                      <a:pt x="6735"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8698380" y="3916789"/>
                <a:ext cx="246869" cy="1226718"/>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8790871" y="3823684"/>
                <a:ext cx="246869" cy="1226718"/>
              </a:xfrm>
              <a:custGeom>
                <a:avLst/>
                <a:gdLst/>
                <a:ahLst/>
                <a:cxnLst/>
                <a:rect l="l" t="t" r="r" b="b"/>
                <a:pathLst>
                  <a:path w="6019" h="29909" extrusionOk="0">
                    <a:moveTo>
                      <a:pt x="1" y="1"/>
                    </a:moveTo>
                    <a:lnTo>
                      <a:pt x="1" y="305"/>
                    </a:lnTo>
                    <a:lnTo>
                      <a:pt x="5714" y="305"/>
                    </a:lnTo>
                    <a:lnTo>
                      <a:pt x="5714"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20"/>
            <p:cNvGrpSpPr/>
            <p:nvPr/>
          </p:nvGrpSpPr>
          <p:grpSpPr>
            <a:xfrm>
              <a:off x="8279400" y="4281138"/>
              <a:ext cx="904666" cy="726121"/>
              <a:chOff x="7945225" y="4302000"/>
              <a:chExt cx="904666" cy="726121"/>
            </a:xfrm>
          </p:grpSpPr>
          <p:sp>
            <p:nvSpPr>
              <p:cNvPr id="839" name="Google Shape;839;p20"/>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842"/>
        <p:cNvGrpSpPr/>
        <p:nvPr/>
      </p:nvGrpSpPr>
      <p:grpSpPr>
        <a:xfrm>
          <a:off x="0" y="0"/>
          <a:ext cx="0" cy="0"/>
          <a:chOff x="0" y="0"/>
          <a:chExt cx="0" cy="0"/>
        </a:xfrm>
      </p:grpSpPr>
      <p:sp>
        <p:nvSpPr>
          <p:cNvPr id="843" name="Google Shape;84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4" name="Google Shape;844;p21"/>
          <p:cNvSpPr txBox="1">
            <a:spLocks noGrp="1"/>
          </p:cNvSpPr>
          <p:nvPr>
            <p:ph type="body" idx="1"/>
          </p:nvPr>
        </p:nvSpPr>
        <p:spPr>
          <a:xfrm>
            <a:off x="720000" y="1139550"/>
            <a:ext cx="4528500" cy="69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845" name="Google Shape;845;p21"/>
          <p:cNvGrpSpPr/>
          <p:nvPr/>
        </p:nvGrpSpPr>
        <p:grpSpPr>
          <a:xfrm>
            <a:off x="6846993" y="-1382193"/>
            <a:ext cx="4230595" cy="4230595"/>
            <a:chOff x="6597168" y="-1305993"/>
            <a:chExt cx="4230595" cy="4230595"/>
          </a:xfrm>
        </p:grpSpPr>
        <p:sp>
          <p:nvSpPr>
            <p:cNvPr id="846" name="Google Shape;846;p21"/>
            <p:cNvSpPr/>
            <p:nvPr/>
          </p:nvSpPr>
          <p:spPr>
            <a:xfrm rot="-8100000" flipH="1">
              <a:off x="7249845" y="-719557"/>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1"/>
            <p:cNvSpPr/>
            <p:nvPr/>
          </p:nvSpPr>
          <p:spPr>
            <a:xfrm>
              <a:off x="8355611" y="-292048"/>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a:off x="8608100" y="70376"/>
              <a:ext cx="687411" cy="2086997"/>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 name="Google Shape;849;p21"/>
            <p:cNvGrpSpPr/>
            <p:nvPr/>
          </p:nvGrpSpPr>
          <p:grpSpPr>
            <a:xfrm>
              <a:off x="8449011" y="1244697"/>
              <a:ext cx="134100" cy="134100"/>
              <a:chOff x="-1999139" y="3143772"/>
              <a:chExt cx="134100" cy="134100"/>
            </a:xfrm>
          </p:grpSpPr>
          <p:sp>
            <p:nvSpPr>
              <p:cNvPr id="850" name="Google Shape;850;p21"/>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21"/>
            <p:cNvGrpSpPr/>
            <p:nvPr/>
          </p:nvGrpSpPr>
          <p:grpSpPr>
            <a:xfrm>
              <a:off x="8577286" y="2178484"/>
              <a:ext cx="134100" cy="134100"/>
              <a:chOff x="-1999139" y="3143772"/>
              <a:chExt cx="134100" cy="134100"/>
            </a:xfrm>
          </p:grpSpPr>
          <p:sp>
            <p:nvSpPr>
              <p:cNvPr id="853" name="Google Shape;853;p21"/>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21"/>
            <p:cNvGrpSpPr/>
            <p:nvPr/>
          </p:nvGrpSpPr>
          <p:grpSpPr>
            <a:xfrm>
              <a:off x="8526386" y="311022"/>
              <a:ext cx="134004" cy="134004"/>
              <a:chOff x="8356813" y="1074288"/>
              <a:chExt cx="351900" cy="351900"/>
            </a:xfrm>
          </p:grpSpPr>
          <p:sp>
            <p:nvSpPr>
              <p:cNvPr id="856" name="Google Shape;856;p21"/>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8" name="Google Shape;858;p21"/>
            <p:cNvPicPr preferRelativeResize="0"/>
            <p:nvPr/>
          </p:nvPicPr>
          <p:blipFill rotWithShape="1">
            <a:blip r:embed="rId2">
              <a:alphaModFix/>
            </a:blip>
            <a:srcRect l="16960" t="24718" r="7121" b="26177"/>
            <a:stretch/>
          </p:blipFill>
          <p:spPr>
            <a:xfrm>
              <a:off x="6929350" y="-1036475"/>
              <a:ext cx="2441950" cy="1863749"/>
            </a:xfrm>
            <a:prstGeom prst="rect">
              <a:avLst/>
            </a:prstGeom>
            <a:noFill/>
            <a:ln>
              <a:noFill/>
            </a:ln>
          </p:spPr>
        </p:pic>
      </p:grpSp>
      <p:grpSp>
        <p:nvGrpSpPr>
          <p:cNvPr id="859" name="Google Shape;859;p21"/>
          <p:cNvGrpSpPr/>
          <p:nvPr/>
        </p:nvGrpSpPr>
        <p:grpSpPr>
          <a:xfrm rot="5400000">
            <a:off x="-1981527" y="1924690"/>
            <a:ext cx="6191222" cy="6191222"/>
            <a:chOff x="-2825827" y="1271890"/>
            <a:chExt cx="6191222" cy="6191222"/>
          </a:xfrm>
        </p:grpSpPr>
        <p:pic>
          <p:nvPicPr>
            <p:cNvPr id="860" name="Google Shape;860;p21"/>
            <p:cNvPicPr preferRelativeResize="0"/>
            <p:nvPr/>
          </p:nvPicPr>
          <p:blipFill rotWithShape="1">
            <a:blip r:embed="rId2">
              <a:alphaModFix/>
            </a:blip>
            <a:srcRect l="16960" t="24718" r="7121" b="26177"/>
            <a:stretch/>
          </p:blipFill>
          <p:spPr>
            <a:xfrm>
              <a:off x="-680950" y="3866725"/>
              <a:ext cx="2441950" cy="1863749"/>
            </a:xfrm>
            <a:prstGeom prst="rect">
              <a:avLst/>
            </a:prstGeom>
            <a:noFill/>
            <a:ln>
              <a:noFill/>
            </a:ln>
          </p:spPr>
        </p:pic>
        <p:grpSp>
          <p:nvGrpSpPr>
            <p:cNvPr id="861" name="Google Shape;861;p21"/>
            <p:cNvGrpSpPr/>
            <p:nvPr/>
          </p:nvGrpSpPr>
          <p:grpSpPr>
            <a:xfrm>
              <a:off x="-2825827" y="1271890"/>
              <a:ext cx="6191222" cy="6191222"/>
              <a:chOff x="-2825827" y="1271890"/>
              <a:chExt cx="6191222" cy="6191222"/>
            </a:xfrm>
          </p:grpSpPr>
          <p:sp>
            <p:nvSpPr>
              <p:cNvPr id="862" name="Google Shape;862;p21"/>
              <p:cNvSpPr/>
              <p:nvPr/>
            </p:nvSpPr>
            <p:spPr>
              <a:xfrm rot="2700000" flipH="1">
                <a:off x="-1733384" y="1992813"/>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1"/>
              <p:cNvSpPr/>
              <p:nvPr/>
            </p:nvSpPr>
            <p:spPr>
              <a:xfrm rot="2700000" flipH="1">
                <a:off x="-1192832" y="2500186"/>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4" name="Google Shape;864;p21"/>
              <p:cNvGrpSpPr/>
              <p:nvPr/>
            </p:nvGrpSpPr>
            <p:grpSpPr>
              <a:xfrm rot="10800000">
                <a:off x="384881" y="3042905"/>
                <a:ext cx="134100" cy="134100"/>
                <a:chOff x="-1999139" y="3143772"/>
                <a:chExt cx="134100" cy="134100"/>
              </a:xfrm>
            </p:grpSpPr>
            <p:sp>
              <p:nvSpPr>
                <p:cNvPr id="865" name="Google Shape;865;p21"/>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21"/>
              <p:cNvGrpSpPr/>
              <p:nvPr/>
            </p:nvGrpSpPr>
            <p:grpSpPr>
              <a:xfrm rot="10800000">
                <a:off x="146106" y="3710980"/>
                <a:ext cx="134100" cy="134100"/>
                <a:chOff x="-1999139" y="3143772"/>
                <a:chExt cx="134100" cy="134100"/>
              </a:xfrm>
            </p:grpSpPr>
            <p:sp>
              <p:nvSpPr>
                <p:cNvPr id="868" name="Google Shape;868;p21"/>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1"/>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1"/>
              <p:cNvGrpSpPr/>
              <p:nvPr/>
            </p:nvGrpSpPr>
            <p:grpSpPr>
              <a:xfrm>
                <a:off x="-102297" y="3780153"/>
                <a:ext cx="939901" cy="2449421"/>
                <a:chOff x="-102297" y="3780153"/>
                <a:chExt cx="939901" cy="2449421"/>
              </a:xfrm>
            </p:grpSpPr>
            <p:sp>
              <p:nvSpPr>
                <p:cNvPr id="871" name="Google Shape;871;p21"/>
                <p:cNvSpPr/>
                <p:nvPr/>
              </p:nvSpPr>
              <p:spPr>
                <a:xfrm rot="10800000">
                  <a:off x="260154" y="4254866"/>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1"/>
                <p:cNvSpPr/>
                <p:nvPr/>
              </p:nvSpPr>
              <p:spPr>
                <a:xfrm rot="10800000">
                  <a:off x="-102297" y="3780153"/>
                  <a:ext cx="687411" cy="2086997"/>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3" name="Google Shape;873;p21"/>
                <p:cNvGrpSpPr/>
                <p:nvPr/>
              </p:nvGrpSpPr>
              <p:grpSpPr>
                <a:xfrm rot="10800000">
                  <a:off x="532825" y="5492502"/>
                  <a:ext cx="134004" cy="134004"/>
                  <a:chOff x="8356813" y="1074288"/>
                  <a:chExt cx="351900" cy="351900"/>
                </a:xfrm>
              </p:grpSpPr>
              <p:sp>
                <p:nvSpPr>
                  <p:cNvPr id="874" name="Google Shape;874;p21"/>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1"/>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876"/>
        <p:cNvGrpSpPr/>
        <p:nvPr/>
      </p:nvGrpSpPr>
      <p:grpSpPr>
        <a:xfrm>
          <a:off x="0" y="0"/>
          <a:ext cx="0" cy="0"/>
          <a:chOff x="0" y="0"/>
          <a:chExt cx="0" cy="0"/>
        </a:xfrm>
      </p:grpSpPr>
      <p:grpSp>
        <p:nvGrpSpPr>
          <p:cNvPr id="877" name="Google Shape;877;p22"/>
          <p:cNvGrpSpPr/>
          <p:nvPr/>
        </p:nvGrpSpPr>
        <p:grpSpPr>
          <a:xfrm>
            <a:off x="4582521" y="2433470"/>
            <a:ext cx="5022035" cy="4764449"/>
            <a:chOff x="4571996" y="2268220"/>
            <a:chExt cx="5022035" cy="4764449"/>
          </a:xfrm>
        </p:grpSpPr>
        <p:pic>
          <p:nvPicPr>
            <p:cNvPr id="878" name="Google Shape;878;p22"/>
            <p:cNvPicPr preferRelativeResize="0"/>
            <p:nvPr/>
          </p:nvPicPr>
          <p:blipFill rotWithShape="1">
            <a:blip r:embed="rId2">
              <a:alphaModFix/>
            </a:blip>
            <a:srcRect l="16960" t="24718" r="7121" b="26177"/>
            <a:stretch/>
          </p:blipFill>
          <p:spPr>
            <a:xfrm flipH="1">
              <a:off x="5978271" y="3376950"/>
              <a:ext cx="3615750" cy="2759625"/>
            </a:xfrm>
            <a:prstGeom prst="rect">
              <a:avLst/>
            </a:prstGeom>
            <a:noFill/>
            <a:ln>
              <a:noFill/>
            </a:ln>
          </p:spPr>
        </p:pic>
        <p:grpSp>
          <p:nvGrpSpPr>
            <p:cNvPr id="879" name="Google Shape;879;p22"/>
            <p:cNvGrpSpPr/>
            <p:nvPr/>
          </p:nvGrpSpPr>
          <p:grpSpPr>
            <a:xfrm rot="10800000">
              <a:off x="4571996" y="2268220"/>
              <a:ext cx="5022035" cy="4764449"/>
              <a:chOff x="-494406" y="-1584825"/>
              <a:chExt cx="4397193" cy="4171657"/>
            </a:xfrm>
          </p:grpSpPr>
          <p:grpSp>
            <p:nvGrpSpPr>
              <p:cNvPr id="880" name="Google Shape;880;p22"/>
              <p:cNvGrpSpPr/>
              <p:nvPr/>
            </p:nvGrpSpPr>
            <p:grpSpPr>
              <a:xfrm>
                <a:off x="245875" y="-51824"/>
                <a:ext cx="208200" cy="1824700"/>
                <a:chOff x="1040050" y="3812126"/>
                <a:chExt cx="208200" cy="1824700"/>
              </a:xfrm>
            </p:grpSpPr>
            <p:sp>
              <p:nvSpPr>
                <p:cNvPr id="881" name="Google Shape;881;p22"/>
                <p:cNvSpPr/>
                <p:nvPr/>
              </p:nvSpPr>
              <p:spPr>
                <a:xfrm>
                  <a:off x="1040050" y="3812126"/>
                  <a:ext cx="12550" cy="1824700"/>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2"/>
                <p:cNvSpPr/>
                <p:nvPr/>
              </p:nvSpPr>
              <p:spPr>
                <a:xfrm>
                  <a:off x="1235741" y="3812126"/>
                  <a:ext cx="12509" cy="1824700"/>
                </a:xfrm>
                <a:custGeom>
                  <a:avLst/>
                  <a:gdLst/>
                  <a:ahLst/>
                  <a:cxnLst/>
                  <a:rect l="l" t="t" r="r" b="b"/>
                  <a:pathLst>
                    <a:path w="305" h="27731" extrusionOk="0">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 name="Google Shape;883;p22"/>
              <p:cNvGrpSpPr/>
              <p:nvPr/>
            </p:nvGrpSpPr>
            <p:grpSpPr>
              <a:xfrm rot="-8100000">
                <a:off x="540898" y="-1172741"/>
                <a:ext cx="2552124" cy="3347490"/>
                <a:chOff x="2976325" y="908175"/>
                <a:chExt cx="4028179" cy="5283555"/>
              </a:xfrm>
            </p:grpSpPr>
            <p:sp>
              <p:nvSpPr>
                <p:cNvPr id="884" name="Google Shape;884;p22"/>
                <p:cNvSpPr/>
                <p:nvPr/>
              </p:nvSpPr>
              <p:spPr>
                <a:xfrm>
                  <a:off x="2976325" y="93003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3934943" y="90817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2"/>
                <p:cNvSpPr/>
                <p:nvPr/>
              </p:nvSpPr>
              <p:spPr>
                <a:xfrm>
                  <a:off x="3851189" y="107252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22"/>
              <p:cNvGrpSpPr/>
              <p:nvPr/>
            </p:nvGrpSpPr>
            <p:grpSpPr>
              <a:xfrm>
                <a:off x="-1" y="621223"/>
                <a:ext cx="699940" cy="478601"/>
                <a:chOff x="39722" y="4349021"/>
                <a:chExt cx="1061964" cy="726143"/>
              </a:xfrm>
            </p:grpSpPr>
            <p:grpSp>
              <p:nvGrpSpPr>
                <p:cNvPr id="888" name="Google Shape;888;p22"/>
                <p:cNvGrpSpPr/>
                <p:nvPr/>
              </p:nvGrpSpPr>
              <p:grpSpPr>
                <a:xfrm rot="2700000">
                  <a:off x="140502" y="4460924"/>
                  <a:ext cx="524584" cy="502337"/>
                  <a:chOff x="1189791" y="-1767331"/>
                  <a:chExt cx="904284" cy="865933"/>
                </a:xfrm>
              </p:grpSpPr>
              <p:sp>
                <p:nvSpPr>
                  <p:cNvPr id="889" name="Google Shape;889;p2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22"/>
                  <p:cNvGrpSpPr/>
                  <p:nvPr/>
                </p:nvGrpSpPr>
                <p:grpSpPr>
                  <a:xfrm>
                    <a:off x="1232795" y="-1740829"/>
                    <a:ext cx="717621" cy="717392"/>
                    <a:chOff x="1483457" y="3953671"/>
                    <a:chExt cx="717621" cy="717392"/>
                  </a:xfrm>
                </p:grpSpPr>
                <p:sp>
                  <p:nvSpPr>
                    <p:cNvPr id="891" name="Google Shape;891;p2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6" name="Google Shape;896;p2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22"/>
              <p:cNvGrpSpPr/>
              <p:nvPr/>
            </p:nvGrpSpPr>
            <p:grpSpPr>
              <a:xfrm>
                <a:off x="955673" y="11"/>
                <a:ext cx="592576" cy="405260"/>
                <a:chOff x="39722" y="4349021"/>
                <a:chExt cx="1061964" cy="726143"/>
              </a:xfrm>
            </p:grpSpPr>
            <p:grpSp>
              <p:nvGrpSpPr>
                <p:cNvPr id="898" name="Google Shape;898;p22"/>
                <p:cNvGrpSpPr/>
                <p:nvPr/>
              </p:nvGrpSpPr>
              <p:grpSpPr>
                <a:xfrm rot="2700000">
                  <a:off x="140502" y="4460924"/>
                  <a:ext cx="524584" cy="502337"/>
                  <a:chOff x="1189791" y="-1767331"/>
                  <a:chExt cx="904284" cy="865933"/>
                </a:xfrm>
              </p:grpSpPr>
              <p:sp>
                <p:nvSpPr>
                  <p:cNvPr id="899" name="Google Shape;899;p2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2"/>
                  <p:cNvGrpSpPr/>
                  <p:nvPr/>
                </p:nvGrpSpPr>
                <p:grpSpPr>
                  <a:xfrm>
                    <a:off x="1232795" y="-1740829"/>
                    <a:ext cx="717621" cy="717392"/>
                    <a:chOff x="1483457" y="3953671"/>
                    <a:chExt cx="717621" cy="717392"/>
                  </a:xfrm>
                </p:grpSpPr>
                <p:sp>
                  <p:nvSpPr>
                    <p:cNvPr id="901" name="Google Shape;901;p2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 name="Google Shape;906;p2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22"/>
              <p:cNvGrpSpPr/>
              <p:nvPr/>
            </p:nvGrpSpPr>
            <p:grpSpPr>
              <a:xfrm>
                <a:off x="441574" y="-36652"/>
                <a:ext cx="699940" cy="478601"/>
                <a:chOff x="39722" y="4349021"/>
                <a:chExt cx="1061964" cy="726143"/>
              </a:xfrm>
            </p:grpSpPr>
            <p:grpSp>
              <p:nvGrpSpPr>
                <p:cNvPr id="908" name="Google Shape;908;p22"/>
                <p:cNvGrpSpPr/>
                <p:nvPr/>
              </p:nvGrpSpPr>
              <p:grpSpPr>
                <a:xfrm rot="2700000">
                  <a:off x="140502" y="4460924"/>
                  <a:ext cx="524584" cy="502337"/>
                  <a:chOff x="1189791" y="-1767331"/>
                  <a:chExt cx="904284" cy="865933"/>
                </a:xfrm>
              </p:grpSpPr>
              <p:sp>
                <p:nvSpPr>
                  <p:cNvPr id="909" name="Google Shape;909;p2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22"/>
                  <p:cNvGrpSpPr/>
                  <p:nvPr/>
                </p:nvGrpSpPr>
                <p:grpSpPr>
                  <a:xfrm>
                    <a:off x="1232795" y="-1740829"/>
                    <a:ext cx="717621" cy="717392"/>
                    <a:chOff x="1483457" y="3953671"/>
                    <a:chExt cx="717621" cy="717392"/>
                  </a:xfrm>
                </p:grpSpPr>
                <p:sp>
                  <p:nvSpPr>
                    <p:cNvPr id="911" name="Google Shape;911;p2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6" name="Google Shape;916;p2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22"/>
              <p:cNvGrpSpPr/>
              <p:nvPr/>
            </p:nvGrpSpPr>
            <p:grpSpPr>
              <a:xfrm>
                <a:off x="-494406" y="-252396"/>
                <a:ext cx="1741563" cy="1288563"/>
                <a:chOff x="-494406" y="-252396"/>
                <a:chExt cx="1741563" cy="1288563"/>
              </a:xfrm>
            </p:grpSpPr>
            <p:sp>
              <p:nvSpPr>
                <p:cNvPr id="918" name="Google Shape;918;p22"/>
                <p:cNvSpPr/>
                <p:nvPr/>
              </p:nvSpPr>
              <p:spPr>
                <a:xfrm rot="2700000">
                  <a:off x="137431"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rot="2700000">
                  <a:off x="-315569"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0" name="Google Shape;920;p22"/>
            <p:cNvGrpSpPr/>
            <p:nvPr/>
          </p:nvGrpSpPr>
          <p:grpSpPr>
            <a:xfrm>
              <a:off x="5643425" y="4968525"/>
              <a:ext cx="439200" cy="439100"/>
              <a:chOff x="1101075" y="2142375"/>
              <a:chExt cx="439200" cy="439100"/>
            </a:xfrm>
          </p:grpSpPr>
          <p:sp>
            <p:nvSpPr>
              <p:cNvPr id="921" name="Google Shape;921;p22"/>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3" name="Google Shape;92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24" name="Google Shape;924;p22"/>
          <p:cNvSpPr txBox="1">
            <a:spLocks noGrp="1"/>
          </p:cNvSpPr>
          <p:nvPr>
            <p:ph type="body" idx="1"/>
          </p:nvPr>
        </p:nvSpPr>
        <p:spPr>
          <a:xfrm>
            <a:off x="720000" y="1139550"/>
            <a:ext cx="4290900" cy="3431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Char char="●"/>
              <a:defRPr sz="1200">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sp>
        <p:nvSpPr>
          <p:cNvPr id="925" name="Google Shape;925;p22"/>
          <p:cNvSpPr txBox="1">
            <a:spLocks noGrp="1"/>
          </p:cNvSpPr>
          <p:nvPr>
            <p:ph type="body" idx="2"/>
          </p:nvPr>
        </p:nvSpPr>
        <p:spPr>
          <a:xfrm>
            <a:off x="5249025" y="1139550"/>
            <a:ext cx="3174900" cy="3431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Char char="●"/>
              <a:defRPr sz="1200">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Char char="■"/>
              <a:defRPr>
                <a:solidFill>
                  <a:srgbClr val="434343"/>
                </a:solidFill>
              </a:defRPr>
            </a:lvl9pPr>
          </a:lstStyle>
          <a:p>
            <a:endParaRPr/>
          </a:p>
        </p:txBody>
      </p:sp>
      <p:grpSp>
        <p:nvGrpSpPr>
          <p:cNvPr id="926" name="Google Shape;926;p22"/>
          <p:cNvGrpSpPr/>
          <p:nvPr/>
        </p:nvGrpSpPr>
        <p:grpSpPr>
          <a:xfrm>
            <a:off x="-913829" y="-2335097"/>
            <a:ext cx="5022161" cy="4764814"/>
            <a:chOff x="-837629" y="-2258897"/>
            <a:chExt cx="5022161" cy="4764814"/>
          </a:xfrm>
        </p:grpSpPr>
        <p:grpSp>
          <p:nvGrpSpPr>
            <p:cNvPr id="927" name="Google Shape;927;p22"/>
            <p:cNvGrpSpPr/>
            <p:nvPr/>
          </p:nvGrpSpPr>
          <p:grpSpPr>
            <a:xfrm>
              <a:off x="-837629" y="-736613"/>
              <a:ext cx="1989039" cy="1471668"/>
              <a:chOff x="-494406" y="-252396"/>
              <a:chExt cx="1741563" cy="1288563"/>
            </a:xfrm>
          </p:grpSpPr>
          <p:sp>
            <p:nvSpPr>
              <p:cNvPr id="928" name="Google Shape;928;p22"/>
              <p:cNvSpPr/>
              <p:nvPr/>
            </p:nvSpPr>
            <p:spPr>
              <a:xfrm rot="2700000">
                <a:off x="137431"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rot="2700000">
                <a:off x="-315569"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22"/>
            <p:cNvGrpSpPr/>
            <p:nvPr/>
          </p:nvGrpSpPr>
          <p:grpSpPr>
            <a:xfrm rot="-8100000">
              <a:off x="344623" y="-1788220"/>
              <a:ext cx="2915004" cy="3823461"/>
              <a:chOff x="2976325" y="908175"/>
              <a:chExt cx="4028179" cy="5283555"/>
            </a:xfrm>
          </p:grpSpPr>
          <p:sp>
            <p:nvSpPr>
              <p:cNvPr id="931" name="Google Shape;931;p22"/>
              <p:cNvSpPr/>
              <p:nvPr/>
            </p:nvSpPr>
            <p:spPr>
              <a:xfrm>
                <a:off x="2976325" y="93003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3934943" y="90817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2"/>
              <p:cNvSpPr/>
              <p:nvPr/>
            </p:nvSpPr>
            <p:spPr>
              <a:xfrm>
                <a:off x="3851189" y="107252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2"/>
            <p:cNvGrpSpPr/>
            <p:nvPr/>
          </p:nvGrpSpPr>
          <p:grpSpPr>
            <a:xfrm>
              <a:off x="-272968" y="261330"/>
              <a:ext cx="799446" cy="546640"/>
              <a:chOff x="39722" y="4349021"/>
              <a:chExt cx="1061964" cy="726143"/>
            </a:xfrm>
          </p:grpSpPr>
          <p:grpSp>
            <p:nvGrpSpPr>
              <p:cNvPr id="935" name="Google Shape;935;p22"/>
              <p:cNvGrpSpPr/>
              <p:nvPr/>
            </p:nvGrpSpPr>
            <p:grpSpPr>
              <a:xfrm rot="2700000">
                <a:off x="140502" y="4460924"/>
                <a:ext cx="524584" cy="502337"/>
                <a:chOff x="1189791" y="-1767331"/>
                <a:chExt cx="904284" cy="865933"/>
              </a:xfrm>
            </p:grpSpPr>
            <p:sp>
              <p:nvSpPr>
                <p:cNvPr id="936" name="Google Shape;936;p2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7" name="Google Shape;937;p22"/>
                <p:cNvGrpSpPr/>
                <p:nvPr/>
              </p:nvGrpSpPr>
              <p:grpSpPr>
                <a:xfrm>
                  <a:off x="1232795" y="-1740829"/>
                  <a:ext cx="717621" cy="717392"/>
                  <a:chOff x="1483457" y="3953671"/>
                  <a:chExt cx="717621" cy="717392"/>
                </a:xfrm>
              </p:grpSpPr>
              <p:sp>
                <p:nvSpPr>
                  <p:cNvPr id="938" name="Google Shape;938;p2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3" name="Google Shape;943;p2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4" name="Google Shape;944;p22"/>
          <p:cNvGrpSpPr/>
          <p:nvPr/>
        </p:nvGrpSpPr>
        <p:grpSpPr>
          <a:xfrm>
            <a:off x="-224248" y="3297090"/>
            <a:ext cx="605804" cy="2417785"/>
            <a:chOff x="-224248" y="3297090"/>
            <a:chExt cx="605804" cy="2417785"/>
          </a:xfrm>
        </p:grpSpPr>
        <p:grpSp>
          <p:nvGrpSpPr>
            <p:cNvPr id="945" name="Google Shape;945;p22"/>
            <p:cNvGrpSpPr/>
            <p:nvPr/>
          </p:nvGrpSpPr>
          <p:grpSpPr>
            <a:xfrm>
              <a:off x="143770" y="3630885"/>
              <a:ext cx="237785" cy="2083990"/>
              <a:chOff x="1040050" y="3812126"/>
              <a:chExt cx="208200" cy="1824700"/>
            </a:xfrm>
          </p:grpSpPr>
          <p:sp>
            <p:nvSpPr>
              <p:cNvPr id="946" name="Google Shape;946;p22"/>
              <p:cNvSpPr/>
              <p:nvPr/>
            </p:nvSpPr>
            <p:spPr>
              <a:xfrm>
                <a:off x="1040050" y="3812126"/>
                <a:ext cx="12550" cy="1824700"/>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235741" y="3812126"/>
                <a:ext cx="12509" cy="1824700"/>
              </a:xfrm>
              <a:custGeom>
                <a:avLst/>
                <a:gdLst/>
                <a:ahLst/>
                <a:cxnLst/>
                <a:rect l="l" t="t" r="r" b="b"/>
                <a:pathLst>
                  <a:path w="305" h="27731" extrusionOk="0">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2"/>
            <p:cNvGrpSpPr/>
            <p:nvPr/>
          </p:nvGrpSpPr>
          <p:grpSpPr>
            <a:xfrm rot="10800000">
              <a:off x="-224248" y="3297090"/>
              <a:ext cx="439200" cy="439100"/>
              <a:chOff x="1101075" y="2142375"/>
              <a:chExt cx="439200" cy="439100"/>
            </a:xfrm>
          </p:grpSpPr>
          <p:sp>
            <p:nvSpPr>
              <p:cNvPr id="949" name="Google Shape;949;p22"/>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1" name="Google Shape;951;p22"/>
          <p:cNvGrpSpPr/>
          <p:nvPr/>
        </p:nvGrpSpPr>
        <p:grpSpPr>
          <a:xfrm>
            <a:off x="3585480" y="-1456810"/>
            <a:ext cx="3681465" cy="2759625"/>
            <a:chOff x="3585480" y="-1380610"/>
            <a:chExt cx="3681465" cy="2759625"/>
          </a:xfrm>
        </p:grpSpPr>
        <p:pic>
          <p:nvPicPr>
            <p:cNvPr id="952" name="Google Shape;952;p22"/>
            <p:cNvPicPr preferRelativeResize="0"/>
            <p:nvPr/>
          </p:nvPicPr>
          <p:blipFill rotWithShape="1">
            <a:blip r:embed="rId2">
              <a:alphaModFix/>
            </a:blip>
            <a:srcRect l="16960" t="24718" r="7121" b="26177"/>
            <a:stretch/>
          </p:blipFill>
          <p:spPr>
            <a:xfrm rot="10800000" flipH="1">
              <a:off x="3585480" y="-1380610"/>
              <a:ext cx="3615750" cy="2759625"/>
            </a:xfrm>
            <a:prstGeom prst="rect">
              <a:avLst/>
            </a:prstGeom>
            <a:noFill/>
            <a:ln>
              <a:noFill/>
            </a:ln>
          </p:spPr>
        </p:pic>
        <p:grpSp>
          <p:nvGrpSpPr>
            <p:cNvPr id="953" name="Google Shape;953;p22"/>
            <p:cNvGrpSpPr/>
            <p:nvPr/>
          </p:nvGrpSpPr>
          <p:grpSpPr>
            <a:xfrm>
              <a:off x="6590156" y="-232440"/>
              <a:ext cx="676790" cy="462843"/>
              <a:chOff x="39722" y="4349021"/>
              <a:chExt cx="1061964" cy="726143"/>
            </a:xfrm>
          </p:grpSpPr>
          <p:grpSp>
            <p:nvGrpSpPr>
              <p:cNvPr id="954" name="Google Shape;954;p22"/>
              <p:cNvGrpSpPr/>
              <p:nvPr/>
            </p:nvGrpSpPr>
            <p:grpSpPr>
              <a:xfrm rot="2700000">
                <a:off x="140502" y="4460924"/>
                <a:ext cx="524584" cy="502337"/>
                <a:chOff x="1189791" y="-1767331"/>
                <a:chExt cx="904284" cy="865933"/>
              </a:xfrm>
            </p:grpSpPr>
            <p:sp>
              <p:nvSpPr>
                <p:cNvPr id="955" name="Google Shape;955;p2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6" name="Google Shape;956;p22"/>
                <p:cNvGrpSpPr/>
                <p:nvPr/>
              </p:nvGrpSpPr>
              <p:grpSpPr>
                <a:xfrm>
                  <a:off x="1232795" y="-1740829"/>
                  <a:ext cx="717621" cy="717392"/>
                  <a:chOff x="1483457" y="3953671"/>
                  <a:chExt cx="717621" cy="717392"/>
                </a:xfrm>
              </p:grpSpPr>
              <p:sp>
                <p:nvSpPr>
                  <p:cNvPr id="957" name="Google Shape;957;p2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2" name="Google Shape;962;p2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2"/>
            <p:cNvGrpSpPr/>
            <p:nvPr/>
          </p:nvGrpSpPr>
          <p:grpSpPr>
            <a:xfrm>
              <a:off x="6003005" y="-274104"/>
              <a:ext cx="799446" cy="546640"/>
              <a:chOff x="39722" y="4349021"/>
              <a:chExt cx="1061964" cy="726143"/>
            </a:xfrm>
          </p:grpSpPr>
          <p:grpSp>
            <p:nvGrpSpPr>
              <p:cNvPr id="964" name="Google Shape;964;p22"/>
              <p:cNvGrpSpPr/>
              <p:nvPr/>
            </p:nvGrpSpPr>
            <p:grpSpPr>
              <a:xfrm rot="2700000">
                <a:off x="140502" y="4460924"/>
                <a:ext cx="524584" cy="502337"/>
                <a:chOff x="1189791" y="-1767331"/>
                <a:chExt cx="904284" cy="865933"/>
              </a:xfrm>
            </p:grpSpPr>
            <p:sp>
              <p:nvSpPr>
                <p:cNvPr id="965" name="Google Shape;965;p2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22"/>
                <p:cNvGrpSpPr/>
                <p:nvPr/>
              </p:nvGrpSpPr>
              <p:grpSpPr>
                <a:xfrm>
                  <a:off x="1232795" y="-1740829"/>
                  <a:ext cx="717621" cy="717392"/>
                  <a:chOff x="1483457" y="3953671"/>
                  <a:chExt cx="717621" cy="717392"/>
                </a:xfrm>
              </p:grpSpPr>
              <p:sp>
                <p:nvSpPr>
                  <p:cNvPr id="967" name="Google Shape;967;p2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2" name="Google Shape;972;p2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4"/>
          <p:cNvSpPr txBox="1">
            <a:spLocks noGrp="1"/>
          </p:cNvSpPr>
          <p:nvPr>
            <p:ph type="body" idx="1"/>
          </p:nvPr>
        </p:nvSpPr>
        <p:spPr>
          <a:xfrm>
            <a:off x="720000" y="1139551"/>
            <a:ext cx="7704000" cy="411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a:solidFill>
                  <a:srgbClr val="191919"/>
                </a:solidFill>
              </a:defRPr>
            </a:lvl1pPr>
            <a:lvl2pPr marL="914400" lvl="1" indent="-317500" rtl="0">
              <a:lnSpc>
                <a:spcPct val="115000"/>
              </a:lnSpc>
              <a:spcBef>
                <a:spcPts val="0"/>
              </a:spcBef>
              <a:spcAft>
                <a:spcPts val="0"/>
              </a:spcAft>
              <a:buClr>
                <a:srgbClr val="434343"/>
              </a:buClr>
              <a:buSzPts val="1400"/>
              <a:buFont typeface="Roboto Condensed Light"/>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Font typeface="Roboto Condensed Light"/>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Font typeface="Roboto Condensed Light"/>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Font typeface="Roboto Condensed Light"/>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Font typeface="Roboto Condensed Light"/>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Font typeface="Roboto Condensed Light"/>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Font typeface="Roboto Condensed Light"/>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Font typeface="Roboto Condensed Light"/>
              <a:buAutoNum type="romanLcPeriod"/>
              <a:defRPr>
                <a:solidFill>
                  <a:srgbClr val="434343"/>
                </a:solidFill>
              </a:defRPr>
            </a:lvl9pPr>
          </a:lstStyle>
          <a:p>
            <a:endParaRPr/>
          </a:p>
        </p:txBody>
      </p:sp>
      <p:grpSp>
        <p:nvGrpSpPr>
          <p:cNvPr id="143" name="Google Shape;143;p4"/>
          <p:cNvGrpSpPr/>
          <p:nvPr/>
        </p:nvGrpSpPr>
        <p:grpSpPr>
          <a:xfrm>
            <a:off x="7365150" y="-1147799"/>
            <a:ext cx="3733124" cy="6537004"/>
            <a:chOff x="7212750" y="-1147799"/>
            <a:chExt cx="3733124" cy="6537004"/>
          </a:xfrm>
        </p:grpSpPr>
        <p:pic>
          <p:nvPicPr>
            <p:cNvPr id="144" name="Google Shape;144;p4"/>
            <p:cNvPicPr preferRelativeResize="0"/>
            <p:nvPr/>
          </p:nvPicPr>
          <p:blipFill rotWithShape="1">
            <a:blip r:embed="rId2">
              <a:alphaModFix/>
            </a:blip>
            <a:srcRect l="16960" t="24718" r="7121" b="26177"/>
            <a:stretch/>
          </p:blipFill>
          <p:spPr>
            <a:xfrm>
              <a:off x="7212750" y="-1147799"/>
              <a:ext cx="3733124" cy="2849200"/>
            </a:xfrm>
            <a:prstGeom prst="rect">
              <a:avLst/>
            </a:prstGeom>
            <a:noFill/>
            <a:ln>
              <a:noFill/>
            </a:ln>
          </p:spPr>
        </p:pic>
        <p:grpSp>
          <p:nvGrpSpPr>
            <p:cNvPr id="145" name="Google Shape;145;p4"/>
            <p:cNvGrpSpPr/>
            <p:nvPr/>
          </p:nvGrpSpPr>
          <p:grpSpPr>
            <a:xfrm>
              <a:off x="7392021" y="539499"/>
              <a:ext cx="1518472" cy="3030657"/>
              <a:chOff x="7785196" y="342199"/>
              <a:chExt cx="1518472" cy="3030657"/>
            </a:xfrm>
          </p:grpSpPr>
          <p:sp>
            <p:nvSpPr>
              <p:cNvPr id="146" name="Google Shape;146;p4"/>
              <p:cNvSpPr/>
              <p:nvPr/>
            </p:nvSpPr>
            <p:spPr>
              <a:xfrm rot="10800000">
                <a:off x="7882621" y="539499"/>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800000">
                <a:off x="7785196" y="342199"/>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4"/>
            <p:cNvSpPr/>
            <p:nvPr/>
          </p:nvSpPr>
          <p:spPr>
            <a:xfrm rot="5400000">
              <a:off x="8098189" y="-877180"/>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4"/>
            <p:cNvGrpSpPr/>
            <p:nvPr/>
          </p:nvGrpSpPr>
          <p:grpSpPr>
            <a:xfrm>
              <a:off x="7740801" y="270000"/>
              <a:ext cx="3153315" cy="5119205"/>
              <a:chOff x="7740801" y="270000"/>
              <a:chExt cx="3153315" cy="5119205"/>
            </a:xfrm>
          </p:grpSpPr>
          <p:sp>
            <p:nvSpPr>
              <p:cNvPr id="150" name="Google Shape;150;p4"/>
              <p:cNvSpPr/>
              <p:nvPr/>
            </p:nvSpPr>
            <p:spPr>
              <a:xfrm>
                <a:off x="7740801" y="270000"/>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4"/>
              <p:cNvGrpSpPr/>
              <p:nvPr/>
            </p:nvGrpSpPr>
            <p:grpSpPr>
              <a:xfrm>
                <a:off x="8192886" y="4736397"/>
                <a:ext cx="134004" cy="134004"/>
                <a:chOff x="8356813" y="1074288"/>
                <a:chExt cx="351900" cy="351900"/>
              </a:xfrm>
            </p:grpSpPr>
            <p:sp>
              <p:nvSpPr>
                <p:cNvPr id="152" name="Google Shape;152;p4"/>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4"/>
              <p:cNvGrpSpPr/>
              <p:nvPr/>
            </p:nvGrpSpPr>
            <p:grpSpPr>
              <a:xfrm>
                <a:off x="8788211" y="3794722"/>
                <a:ext cx="134004" cy="134004"/>
                <a:chOff x="8356813" y="1074288"/>
                <a:chExt cx="351900" cy="351900"/>
              </a:xfrm>
            </p:grpSpPr>
            <p:sp>
              <p:nvSpPr>
                <p:cNvPr id="155" name="Google Shape;155;p4"/>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4"/>
              <p:cNvGrpSpPr/>
              <p:nvPr/>
            </p:nvGrpSpPr>
            <p:grpSpPr>
              <a:xfrm>
                <a:off x="8654186" y="2424672"/>
                <a:ext cx="134004" cy="134004"/>
                <a:chOff x="8356813" y="1074288"/>
                <a:chExt cx="351900" cy="351900"/>
              </a:xfrm>
            </p:grpSpPr>
            <p:sp>
              <p:nvSpPr>
                <p:cNvPr id="158" name="Google Shape;158;p4"/>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0" name="Google Shape;160;p4"/>
          <p:cNvGrpSpPr/>
          <p:nvPr/>
        </p:nvGrpSpPr>
        <p:grpSpPr>
          <a:xfrm rot="-2529045">
            <a:off x="105741" y="3680210"/>
            <a:ext cx="591691" cy="2260270"/>
            <a:chOff x="-132364" y="1829399"/>
            <a:chExt cx="591677" cy="2260214"/>
          </a:xfrm>
        </p:grpSpPr>
        <p:sp>
          <p:nvSpPr>
            <p:cNvPr id="161" name="Google Shape;161;p4"/>
            <p:cNvSpPr/>
            <p:nvPr/>
          </p:nvSpPr>
          <p:spPr>
            <a:xfrm rot="10800000">
              <a:off x="62461" y="1829399"/>
              <a:ext cx="396852" cy="2260214"/>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10800000">
              <a:off x="-132364" y="1829399"/>
              <a:ext cx="396852" cy="2260214"/>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4"/>
          <p:cNvGrpSpPr/>
          <p:nvPr/>
        </p:nvGrpSpPr>
        <p:grpSpPr>
          <a:xfrm>
            <a:off x="-520148" y="-573164"/>
            <a:ext cx="1502291" cy="2806842"/>
            <a:chOff x="-367748" y="-573164"/>
            <a:chExt cx="1502291" cy="2806842"/>
          </a:xfrm>
        </p:grpSpPr>
        <p:grpSp>
          <p:nvGrpSpPr>
            <p:cNvPr id="164" name="Google Shape;164;p4"/>
            <p:cNvGrpSpPr/>
            <p:nvPr/>
          </p:nvGrpSpPr>
          <p:grpSpPr>
            <a:xfrm rot="10800000">
              <a:off x="-191449" y="1507557"/>
              <a:ext cx="904666" cy="726121"/>
              <a:chOff x="7945225" y="4302000"/>
              <a:chExt cx="904666" cy="726121"/>
            </a:xfrm>
          </p:grpSpPr>
          <p:sp>
            <p:nvSpPr>
              <p:cNvPr id="165" name="Google Shape;165;p4"/>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4"/>
            <p:cNvSpPr/>
            <p:nvPr/>
          </p:nvSpPr>
          <p:spPr>
            <a:xfrm>
              <a:off x="152767" y="-572549"/>
              <a:ext cx="981776" cy="2307791"/>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6579" y="-573164"/>
              <a:ext cx="981776" cy="2307791"/>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4"/>
            <p:cNvGrpSpPr/>
            <p:nvPr/>
          </p:nvGrpSpPr>
          <p:grpSpPr>
            <a:xfrm rot="10800000">
              <a:off x="-367748" y="-467133"/>
              <a:ext cx="699928" cy="1651024"/>
              <a:chOff x="8337812" y="3492483"/>
              <a:chExt cx="699928" cy="1651024"/>
            </a:xfrm>
          </p:grpSpPr>
          <p:sp>
            <p:nvSpPr>
              <p:cNvPr id="171" name="Google Shape;171;p4"/>
              <p:cNvSpPr/>
              <p:nvPr/>
            </p:nvSpPr>
            <p:spPr>
              <a:xfrm>
                <a:off x="8337812" y="3492483"/>
                <a:ext cx="483116" cy="1013645"/>
              </a:xfrm>
              <a:custGeom>
                <a:avLst/>
                <a:gdLst/>
                <a:ahLst/>
                <a:cxnLst/>
                <a:rect l="l" t="t" r="r" b="b"/>
                <a:pathLst>
                  <a:path w="11779" h="24714" extrusionOk="0">
                    <a:moveTo>
                      <a:pt x="6735" y="1"/>
                    </a:moveTo>
                    <a:lnTo>
                      <a:pt x="1" y="6750"/>
                    </a:lnTo>
                    <a:lnTo>
                      <a:pt x="229" y="6964"/>
                    </a:lnTo>
                    <a:lnTo>
                      <a:pt x="6415" y="763"/>
                    </a:lnTo>
                    <a:lnTo>
                      <a:pt x="6415" y="13165"/>
                    </a:lnTo>
                    <a:lnTo>
                      <a:pt x="11458" y="13165"/>
                    </a:lnTo>
                    <a:lnTo>
                      <a:pt x="11458" y="24713"/>
                    </a:lnTo>
                    <a:lnTo>
                      <a:pt x="11778" y="24713"/>
                    </a:lnTo>
                    <a:lnTo>
                      <a:pt x="11778" y="12860"/>
                    </a:lnTo>
                    <a:lnTo>
                      <a:pt x="6735" y="12860"/>
                    </a:lnTo>
                    <a:lnTo>
                      <a:pt x="6735"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8698380" y="3916789"/>
                <a:ext cx="246869" cy="1226718"/>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790871" y="3823684"/>
                <a:ext cx="246869" cy="1226718"/>
              </a:xfrm>
              <a:custGeom>
                <a:avLst/>
                <a:gdLst/>
                <a:ahLst/>
                <a:cxnLst/>
                <a:rect l="l" t="t" r="r" b="b"/>
                <a:pathLst>
                  <a:path w="6019" h="29909" extrusionOk="0">
                    <a:moveTo>
                      <a:pt x="1" y="1"/>
                    </a:moveTo>
                    <a:lnTo>
                      <a:pt x="1" y="305"/>
                    </a:lnTo>
                    <a:lnTo>
                      <a:pt x="5714" y="305"/>
                    </a:lnTo>
                    <a:lnTo>
                      <a:pt x="5714"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973"/>
        <p:cNvGrpSpPr/>
        <p:nvPr/>
      </p:nvGrpSpPr>
      <p:grpSpPr>
        <a:xfrm>
          <a:off x="0" y="0"/>
          <a:ext cx="0" cy="0"/>
          <a:chOff x="0" y="0"/>
          <a:chExt cx="0" cy="0"/>
        </a:xfrm>
      </p:grpSpPr>
      <p:sp>
        <p:nvSpPr>
          <p:cNvPr id="974" name="Google Shape;97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75" name="Google Shape;975;p23"/>
          <p:cNvSpPr txBox="1">
            <a:spLocks noGrp="1"/>
          </p:cNvSpPr>
          <p:nvPr>
            <p:ph type="subTitle" idx="1"/>
          </p:nvPr>
        </p:nvSpPr>
        <p:spPr>
          <a:xfrm>
            <a:off x="713225" y="2041525"/>
            <a:ext cx="5578500" cy="60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6" name="Google Shape;976;p23"/>
          <p:cNvSpPr txBox="1">
            <a:spLocks noGrp="1"/>
          </p:cNvSpPr>
          <p:nvPr>
            <p:ph type="subTitle" idx="2"/>
          </p:nvPr>
        </p:nvSpPr>
        <p:spPr>
          <a:xfrm>
            <a:off x="713225" y="3366650"/>
            <a:ext cx="5578500" cy="642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7" name="Google Shape;977;p23"/>
          <p:cNvSpPr txBox="1">
            <a:spLocks noGrp="1"/>
          </p:cNvSpPr>
          <p:nvPr>
            <p:ph type="subTitle" idx="3"/>
          </p:nvPr>
        </p:nvSpPr>
        <p:spPr>
          <a:xfrm>
            <a:off x="713225" y="1679400"/>
            <a:ext cx="55785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978" name="Google Shape;978;p23"/>
          <p:cNvSpPr txBox="1">
            <a:spLocks noGrp="1"/>
          </p:cNvSpPr>
          <p:nvPr>
            <p:ph type="subTitle" idx="4"/>
          </p:nvPr>
        </p:nvSpPr>
        <p:spPr>
          <a:xfrm>
            <a:off x="713225" y="3040550"/>
            <a:ext cx="55785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grpSp>
        <p:nvGrpSpPr>
          <p:cNvPr id="979" name="Google Shape;979;p23"/>
          <p:cNvGrpSpPr/>
          <p:nvPr/>
        </p:nvGrpSpPr>
        <p:grpSpPr>
          <a:xfrm rot="-5400000" flipH="1">
            <a:off x="6239121" y="1032770"/>
            <a:ext cx="5022035" cy="4764449"/>
            <a:chOff x="4571996" y="2268220"/>
            <a:chExt cx="5022035" cy="4764449"/>
          </a:xfrm>
        </p:grpSpPr>
        <p:pic>
          <p:nvPicPr>
            <p:cNvPr id="980" name="Google Shape;980;p23"/>
            <p:cNvPicPr preferRelativeResize="0"/>
            <p:nvPr/>
          </p:nvPicPr>
          <p:blipFill rotWithShape="1">
            <a:blip r:embed="rId2">
              <a:alphaModFix/>
            </a:blip>
            <a:srcRect l="16960" t="24718" r="7121" b="26177"/>
            <a:stretch/>
          </p:blipFill>
          <p:spPr>
            <a:xfrm flipH="1">
              <a:off x="5978271" y="3376950"/>
              <a:ext cx="3615750" cy="2759625"/>
            </a:xfrm>
            <a:prstGeom prst="rect">
              <a:avLst/>
            </a:prstGeom>
            <a:noFill/>
            <a:ln>
              <a:noFill/>
            </a:ln>
          </p:spPr>
        </p:pic>
        <p:grpSp>
          <p:nvGrpSpPr>
            <p:cNvPr id="981" name="Google Shape;981;p23"/>
            <p:cNvGrpSpPr/>
            <p:nvPr/>
          </p:nvGrpSpPr>
          <p:grpSpPr>
            <a:xfrm rot="10800000">
              <a:off x="4571996" y="2268220"/>
              <a:ext cx="5022035" cy="4764449"/>
              <a:chOff x="-494406" y="-1584825"/>
              <a:chExt cx="4397193" cy="4171657"/>
            </a:xfrm>
          </p:grpSpPr>
          <p:grpSp>
            <p:nvGrpSpPr>
              <p:cNvPr id="982" name="Google Shape;982;p23"/>
              <p:cNvGrpSpPr/>
              <p:nvPr/>
            </p:nvGrpSpPr>
            <p:grpSpPr>
              <a:xfrm>
                <a:off x="245875" y="-51824"/>
                <a:ext cx="208200" cy="1824700"/>
                <a:chOff x="1040050" y="3812126"/>
                <a:chExt cx="208200" cy="1824700"/>
              </a:xfrm>
            </p:grpSpPr>
            <p:sp>
              <p:nvSpPr>
                <p:cNvPr id="983" name="Google Shape;983;p23"/>
                <p:cNvSpPr/>
                <p:nvPr/>
              </p:nvSpPr>
              <p:spPr>
                <a:xfrm>
                  <a:off x="1040050" y="3812126"/>
                  <a:ext cx="12550" cy="1824700"/>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a:off x="1235741" y="3812126"/>
                  <a:ext cx="12509" cy="1824700"/>
                </a:xfrm>
                <a:custGeom>
                  <a:avLst/>
                  <a:gdLst/>
                  <a:ahLst/>
                  <a:cxnLst/>
                  <a:rect l="l" t="t" r="r" b="b"/>
                  <a:pathLst>
                    <a:path w="305" h="27731" extrusionOk="0">
                      <a:moveTo>
                        <a:pt x="0" y="1"/>
                      </a:moveTo>
                      <a:lnTo>
                        <a:pt x="0" y="27730"/>
                      </a:lnTo>
                      <a:lnTo>
                        <a:pt x="305" y="27730"/>
                      </a:lnTo>
                      <a:lnTo>
                        <a:pt x="305"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23"/>
              <p:cNvGrpSpPr/>
              <p:nvPr/>
            </p:nvGrpSpPr>
            <p:grpSpPr>
              <a:xfrm rot="-8100000">
                <a:off x="540898" y="-1172741"/>
                <a:ext cx="2552124" cy="3347490"/>
                <a:chOff x="2976325" y="908175"/>
                <a:chExt cx="4028179" cy="5283555"/>
              </a:xfrm>
            </p:grpSpPr>
            <p:sp>
              <p:nvSpPr>
                <p:cNvPr id="986" name="Google Shape;986;p23"/>
                <p:cNvSpPr/>
                <p:nvPr/>
              </p:nvSpPr>
              <p:spPr>
                <a:xfrm>
                  <a:off x="2976325" y="93003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3934943" y="90817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3851189" y="107252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23"/>
              <p:cNvGrpSpPr/>
              <p:nvPr/>
            </p:nvGrpSpPr>
            <p:grpSpPr>
              <a:xfrm>
                <a:off x="-1" y="621223"/>
                <a:ext cx="699940" cy="478601"/>
                <a:chOff x="39722" y="4349021"/>
                <a:chExt cx="1061964" cy="726143"/>
              </a:xfrm>
            </p:grpSpPr>
            <p:grpSp>
              <p:nvGrpSpPr>
                <p:cNvPr id="990" name="Google Shape;990;p23"/>
                <p:cNvGrpSpPr/>
                <p:nvPr/>
              </p:nvGrpSpPr>
              <p:grpSpPr>
                <a:xfrm rot="2700000">
                  <a:off x="140502" y="4460924"/>
                  <a:ext cx="524584" cy="502337"/>
                  <a:chOff x="1189791" y="-1767331"/>
                  <a:chExt cx="904284" cy="865933"/>
                </a:xfrm>
              </p:grpSpPr>
              <p:sp>
                <p:nvSpPr>
                  <p:cNvPr id="991" name="Google Shape;991;p23"/>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3"/>
                  <p:cNvGrpSpPr/>
                  <p:nvPr/>
                </p:nvGrpSpPr>
                <p:grpSpPr>
                  <a:xfrm>
                    <a:off x="1232795" y="-1740829"/>
                    <a:ext cx="717621" cy="717392"/>
                    <a:chOff x="1483457" y="3953671"/>
                    <a:chExt cx="717621" cy="717392"/>
                  </a:xfrm>
                </p:grpSpPr>
                <p:sp>
                  <p:nvSpPr>
                    <p:cNvPr id="993" name="Google Shape;993;p23"/>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3"/>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8" name="Google Shape;998;p23"/>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23"/>
              <p:cNvGrpSpPr/>
              <p:nvPr/>
            </p:nvGrpSpPr>
            <p:grpSpPr>
              <a:xfrm>
                <a:off x="955673" y="11"/>
                <a:ext cx="592576" cy="405260"/>
                <a:chOff x="39722" y="4349021"/>
                <a:chExt cx="1061964" cy="726143"/>
              </a:xfrm>
            </p:grpSpPr>
            <p:grpSp>
              <p:nvGrpSpPr>
                <p:cNvPr id="1000" name="Google Shape;1000;p23"/>
                <p:cNvGrpSpPr/>
                <p:nvPr/>
              </p:nvGrpSpPr>
              <p:grpSpPr>
                <a:xfrm rot="2700000">
                  <a:off x="140502" y="4460924"/>
                  <a:ext cx="524584" cy="502337"/>
                  <a:chOff x="1189791" y="-1767331"/>
                  <a:chExt cx="904284" cy="865933"/>
                </a:xfrm>
              </p:grpSpPr>
              <p:sp>
                <p:nvSpPr>
                  <p:cNvPr id="1001" name="Google Shape;1001;p23"/>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23"/>
                  <p:cNvGrpSpPr/>
                  <p:nvPr/>
                </p:nvGrpSpPr>
                <p:grpSpPr>
                  <a:xfrm>
                    <a:off x="1232795" y="-1740829"/>
                    <a:ext cx="717621" cy="717392"/>
                    <a:chOff x="1483457" y="3953671"/>
                    <a:chExt cx="717621" cy="717392"/>
                  </a:xfrm>
                </p:grpSpPr>
                <p:sp>
                  <p:nvSpPr>
                    <p:cNvPr id="1003" name="Google Shape;1003;p23"/>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3"/>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3"/>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8" name="Google Shape;1008;p23"/>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23"/>
              <p:cNvGrpSpPr/>
              <p:nvPr/>
            </p:nvGrpSpPr>
            <p:grpSpPr>
              <a:xfrm>
                <a:off x="441574" y="-36652"/>
                <a:ext cx="699940" cy="478601"/>
                <a:chOff x="39722" y="4349021"/>
                <a:chExt cx="1061964" cy="726143"/>
              </a:xfrm>
            </p:grpSpPr>
            <p:grpSp>
              <p:nvGrpSpPr>
                <p:cNvPr id="1010" name="Google Shape;1010;p23"/>
                <p:cNvGrpSpPr/>
                <p:nvPr/>
              </p:nvGrpSpPr>
              <p:grpSpPr>
                <a:xfrm rot="2700000">
                  <a:off x="140502" y="4460924"/>
                  <a:ext cx="524584" cy="502337"/>
                  <a:chOff x="1189791" y="-1767331"/>
                  <a:chExt cx="904284" cy="865933"/>
                </a:xfrm>
              </p:grpSpPr>
              <p:sp>
                <p:nvSpPr>
                  <p:cNvPr id="1011" name="Google Shape;1011;p23"/>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23"/>
                  <p:cNvGrpSpPr/>
                  <p:nvPr/>
                </p:nvGrpSpPr>
                <p:grpSpPr>
                  <a:xfrm>
                    <a:off x="1232795" y="-1740829"/>
                    <a:ext cx="717621" cy="717392"/>
                    <a:chOff x="1483457" y="3953671"/>
                    <a:chExt cx="717621" cy="717392"/>
                  </a:xfrm>
                </p:grpSpPr>
                <p:sp>
                  <p:nvSpPr>
                    <p:cNvPr id="1013" name="Google Shape;1013;p23"/>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8" name="Google Shape;1018;p23"/>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23"/>
              <p:cNvGrpSpPr/>
              <p:nvPr/>
            </p:nvGrpSpPr>
            <p:grpSpPr>
              <a:xfrm>
                <a:off x="-494406" y="-252396"/>
                <a:ext cx="1741563" cy="1288563"/>
                <a:chOff x="-494406" y="-252396"/>
                <a:chExt cx="1741563" cy="1288563"/>
              </a:xfrm>
            </p:grpSpPr>
            <p:sp>
              <p:nvSpPr>
                <p:cNvPr id="1020" name="Google Shape;1020;p23"/>
                <p:cNvSpPr/>
                <p:nvPr/>
              </p:nvSpPr>
              <p:spPr>
                <a:xfrm rot="2700000">
                  <a:off x="137431"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3"/>
                <p:cNvSpPr/>
                <p:nvPr/>
              </p:nvSpPr>
              <p:spPr>
                <a:xfrm rot="2700000">
                  <a:off x="-315569" y="-53821"/>
                  <a:ext cx="930891" cy="891412"/>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2" name="Google Shape;1022;p23"/>
            <p:cNvGrpSpPr/>
            <p:nvPr/>
          </p:nvGrpSpPr>
          <p:grpSpPr>
            <a:xfrm>
              <a:off x="5643425" y="4968525"/>
              <a:ext cx="439200" cy="439100"/>
              <a:chOff x="1101075" y="2142375"/>
              <a:chExt cx="439200" cy="439100"/>
            </a:xfrm>
          </p:grpSpPr>
          <p:sp>
            <p:nvSpPr>
              <p:cNvPr id="1023" name="Google Shape;1023;p23"/>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3"/>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5" name="Google Shape;1025;p23"/>
          <p:cNvPicPr preferRelativeResize="0"/>
          <p:nvPr/>
        </p:nvPicPr>
        <p:blipFill rotWithShape="1">
          <a:blip r:embed="rId2">
            <a:alphaModFix/>
          </a:blip>
          <a:srcRect l="16960" t="24718" r="7121" b="26177"/>
          <a:stretch/>
        </p:blipFill>
        <p:spPr>
          <a:xfrm rot="5400000">
            <a:off x="-1432850" y="882950"/>
            <a:ext cx="2441950" cy="1863749"/>
          </a:xfrm>
          <a:prstGeom prst="rect">
            <a:avLst/>
          </a:prstGeom>
          <a:noFill/>
          <a:ln>
            <a:noFill/>
          </a:ln>
        </p:spPr>
      </p:pic>
      <p:grpSp>
        <p:nvGrpSpPr>
          <p:cNvPr id="1026" name="Google Shape;1026;p23"/>
          <p:cNvGrpSpPr/>
          <p:nvPr/>
        </p:nvGrpSpPr>
        <p:grpSpPr>
          <a:xfrm rot="10800000">
            <a:off x="6045700" y="237976"/>
            <a:ext cx="4558967" cy="134100"/>
            <a:chOff x="796100" y="3019701"/>
            <a:chExt cx="4558967" cy="134100"/>
          </a:xfrm>
        </p:grpSpPr>
        <p:sp>
          <p:nvSpPr>
            <p:cNvPr id="1027" name="Google Shape;1027;p23"/>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8" name="Google Shape;1028;p23"/>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1029" name="Google Shape;1029;p23"/>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23"/>
          <p:cNvGrpSpPr/>
          <p:nvPr/>
        </p:nvGrpSpPr>
        <p:grpSpPr>
          <a:xfrm>
            <a:off x="-1143750" y="3925887"/>
            <a:ext cx="4558967" cy="1517787"/>
            <a:chOff x="-1143750" y="3849687"/>
            <a:chExt cx="4558967" cy="1517787"/>
          </a:xfrm>
        </p:grpSpPr>
        <p:grpSp>
          <p:nvGrpSpPr>
            <p:cNvPr id="1031" name="Google Shape;1031;p23"/>
            <p:cNvGrpSpPr/>
            <p:nvPr/>
          </p:nvGrpSpPr>
          <p:grpSpPr>
            <a:xfrm rot="5400000">
              <a:off x="-805838" y="4155104"/>
              <a:ext cx="1517787" cy="906953"/>
              <a:chOff x="-55500" y="4835979"/>
              <a:chExt cx="1517787" cy="906953"/>
            </a:xfrm>
          </p:grpSpPr>
          <p:sp>
            <p:nvSpPr>
              <p:cNvPr id="1032" name="Google Shape;1032;p23"/>
              <p:cNvSpPr/>
              <p:nvPr/>
            </p:nvSpPr>
            <p:spPr>
              <a:xfrm>
                <a:off x="-55500" y="489515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522674" y="4951702"/>
                <a:ext cx="340329" cy="325895"/>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401812" y="51855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880250" y="48359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23"/>
            <p:cNvGrpSpPr/>
            <p:nvPr/>
          </p:nvGrpSpPr>
          <p:grpSpPr>
            <a:xfrm>
              <a:off x="-549966" y="3946426"/>
              <a:ext cx="2833357" cy="1421047"/>
              <a:chOff x="-677366" y="4067276"/>
              <a:chExt cx="2833357" cy="1421047"/>
            </a:xfrm>
          </p:grpSpPr>
          <p:sp>
            <p:nvSpPr>
              <p:cNvPr id="1037" name="Google Shape;1037;p23"/>
              <p:cNvSpPr/>
              <p:nvPr/>
            </p:nvSpPr>
            <p:spPr>
              <a:xfrm rot="5400000">
                <a:off x="28789" y="3361120"/>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8" name="Google Shape;1038;p23"/>
              <p:cNvGrpSpPr/>
              <p:nvPr/>
            </p:nvGrpSpPr>
            <p:grpSpPr>
              <a:xfrm>
                <a:off x="317735" y="4614472"/>
                <a:ext cx="161977" cy="161940"/>
                <a:chOff x="1101075" y="2142375"/>
                <a:chExt cx="439200" cy="439100"/>
              </a:xfrm>
            </p:grpSpPr>
            <p:sp>
              <p:nvSpPr>
                <p:cNvPr id="1039" name="Google Shape;1039;p23"/>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3"/>
              <p:cNvGrpSpPr/>
              <p:nvPr/>
            </p:nvGrpSpPr>
            <p:grpSpPr>
              <a:xfrm rot="10800000">
                <a:off x="1700151" y="5032693"/>
                <a:ext cx="161977" cy="161940"/>
                <a:chOff x="1101075" y="2142375"/>
                <a:chExt cx="439200" cy="439100"/>
              </a:xfrm>
            </p:grpSpPr>
            <p:sp>
              <p:nvSpPr>
                <p:cNvPr id="1042" name="Google Shape;1042;p23"/>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3"/>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4" name="Google Shape;1044;p23"/>
            <p:cNvSpPr/>
            <p:nvPr/>
          </p:nvSpPr>
          <p:spPr>
            <a:xfrm rot="-5400000">
              <a:off x="362395" y="3696219"/>
              <a:ext cx="503090" cy="2327806"/>
            </a:xfrm>
            <a:custGeom>
              <a:avLst/>
              <a:gdLst/>
              <a:ahLst/>
              <a:cxnLst/>
              <a:rect l="l" t="t" r="r" b="b"/>
              <a:pathLst>
                <a:path w="12266" h="56755" extrusionOk="0">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5" name="Google Shape;1045;p23"/>
            <p:cNvGrpSpPr/>
            <p:nvPr/>
          </p:nvGrpSpPr>
          <p:grpSpPr>
            <a:xfrm>
              <a:off x="-1143750" y="4741576"/>
              <a:ext cx="4558967" cy="134100"/>
              <a:chOff x="796100" y="3019701"/>
              <a:chExt cx="4558967" cy="134100"/>
            </a:xfrm>
          </p:grpSpPr>
          <p:sp>
            <p:nvSpPr>
              <p:cNvPr id="1046" name="Google Shape;1046;p23"/>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7" name="Google Shape;1047;p23"/>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1048" name="Google Shape;1048;p23"/>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049"/>
        <p:cNvGrpSpPr/>
        <p:nvPr/>
      </p:nvGrpSpPr>
      <p:grpSpPr>
        <a:xfrm>
          <a:off x="0" y="0"/>
          <a:ext cx="0" cy="0"/>
          <a:chOff x="0" y="0"/>
          <a:chExt cx="0" cy="0"/>
        </a:xfrm>
      </p:grpSpPr>
      <p:grpSp>
        <p:nvGrpSpPr>
          <p:cNvPr id="1050" name="Google Shape;1050;p24"/>
          <p:cNvGrpSpPr/>
          <p:nvPr/>
        </p:nvGrpSpPr>
        <p:grpSpPr>
          <a:xfrm>
            <a:off x="7059553" y="-2136808"/>
            <a:ext cx="4192757" cy="4558967"/>
            <a:chOff x="6983353" y="-2136808"/>
            <a:chExt cx="4192757" cy="4558967"/>
          </a:xfrm>
        </p:grpSpPr>
        <p:grpSp>
          <p:nvGrpSpPr>
            <p:cNvPr id="1051" name="Google Shape;1051;p24"/>
            <p:cNvGrpSpPr/>
            <p:nvPr/>
          </p:nvGrpSpPr>
          <p:grpSpPr>
            <a:xfrm rot="-509296">
              <a:off x="7187207" y="-982000"/>
              <a:ext cx="3785049" cy="3043008"/>
              <a:chOff x="7103825" y="-713112"/>
              <a:chExt cx="3785226" cy="3043150"/>
            </a:xfrm>
          </p:grpSpPr>
          <p:sp>
            <p:nvSpPr>
              <p:cNvPr id="1052" name="Google Shape;1052;p24"/>
              <p:cNvSpPr/>
              <p:nvPr/>
            </p:nvSpPr>
            <p:spPr>
              <a:xfrm rot="-3600017">
                <a:off x="7761095" y="-21"/>
                <a:ext cx="2152450" cy="1864030"/>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3" name="Google Shape;1053;p24"/>
              <p:cNvPicPr preferRelativeResize="0"/>
              <p:nvPr/>
            </p:nvPicPr>
            <p:blipFill rotWithShape="1">
              <a:blip r:embed="rId2">
                <a:alphaModFix/>
              </a:blip>
              <a:srcRect t="17657" b="17663"/>
              <a:stretch/>
            </p:blipFill>
            <p:spPr>
              <a:xfrm>
                <a:off x="7103825" y="-713112"/>
                <a:ext cx="3785226" cy="2888974"/>
              </a:xfrm>
              <a:prstGeom prst="rect">
                <a:avLst/>
              </a:prstGeom>
              <a:noFill/>
              <a:ln>
                <a:noFill/>
              </a:ln>
            </p:spPr>
          </p:pic>
        </p:grpSp>
        <p:grpSp>
          <p:nvGrpSpPr>
            <p:cNvPr id="1054" name="Google Shape;1054;p24"/>
            <p:cNvGrpSpPr/>
            <p:nvPr/>
          </p:nvGrpSpPr>
          <p:grpSpPr>
            <a:xfrm rot="5400000">
              <a:off x="6489450" y="75626"/>
              <a:ext cx="4558967" cy="134100"/>
              <a:chOff x="796100" y="3019701"/>
              <a:chExt cx="4558967" cy="134100"/>
            </a:xfrm>
          </p:grpSpPr>
          <p:sp>
            <p:nvSpPr>
              <p:cNvPr id="1055" name="Google Shape;1055;p24"/>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6" name="Google Shape;1056;p24"/>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1057" name="Google Shape;1057;p24"/>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8" name="Google Shape;1058;p24"/>
          <p:cNvSpPr txBox="1">
            <a:spLocks noGrp="1"/>
          </p:cNvSpPr>
          <p:nvPr>
            <p:ph type="subTitle" idx="1"/>
          </p:nvPr>
        </p:nvSpPr>
        <p:spPr>
          <a:xfrm>
            <a:off x="720000" y="2649975"/>
            <a:ext cx="1981800" cy="108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9" name="Google Shape;1059;p24"/>
          <p:cNvSpPr txBox="1">
            <a:spLocks noGrp="1"/>
          </p:cNvSpPr>
          <p:nvPr>
            <p:ph type="subTitle" idx="2"/>
          </p:nvPr>
        </p:nvSpPr>
        <p:spPr>
          <a:xfrm>
            <a:off x="3584484" y="2649975"/>
            <a:ext cx="1981800" cy="108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0" name="Google Shape;1060;p24"/>
          <p:cNvSpPr txBox="1">
            <a:spLocks noGrp="1"/>
          </p:cNvSpPr>
          <p:nvPr>
            <p:ph type="subTitle" idx="3"/>
          </p:nvPr>
        </p:nvSpPr>
        <p:spPr>
          <a:xfrm>
            <a:off x="6448975" y="2649975"/>
            <a:ext cx="1981800" cy="108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1" name="Google Shape;106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62" name="Google Shape;1062;p24"/>
          <p:cNvSpPr txBox="1">
            <a:spLocks noGrp="1"/>
          </p:cNvSpPr>
          <p:nvPr>
            <p:ph type="subTitle" idx="4"/>
          </p:nvPr>
        </p:nvSpPr>
        <p:spPr>
          <a:xfrm>
            <a:off x="720000" y="2323875"/>
            <a:ext cx="19818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063" name="Google Shape;1063;p24"/>
          <p:cNvSpPr txBox="1">
            <a:spLocks noGrp="1"/>
          </p:cNvSpPr>
          <p:nvPr>
            <p:ph type="subTitle" idx="5"/>
          </p:nvPr>
        </p:nvSpPr>
        <p:spPr>
          <a:xfrm>
            <a:off x="3584483" y="2323875"/>
            <a:ext cx="19818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064" name="Google Shape;1064;p24"/>
          <p:cNvSpPr txBox="1">
            <a:spLocks noGrp="1"/>
          </p:cNvSpPr>
          <p:nvPr>
            <p:ph type="subTitle" idx="6"/>
          </p:nvPr>
        </p:nvSpPr>
        <p:spPr>
          <a:xfrm>
            <a:off x="6448972" y="2323875"/>
            <a:ext cx="19818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grpSp>
        <p:nvGrpSpPr>
          <p:cNvPr id="1065" name="Google Shape;1065;p24"/>
          <p:cNvGrpSpPr/>
          <p:nvPr/>
        </p:nvGrpSpPr>
        <p:grpSpPr>
          <a:xfrm>
            <a:off x="6067575" y="2796625"/>
            <a:ext cx="4006263" cy="4771152"/>
            <a:chOff x="5915175" y="2339425"/>
            <a:chExt cx="4006263" cy="4771152"/>
          </a:xfrm>
        </p:grpSpPr>
        <p:sp>
          <p:nvSpPr>
            <p:cNvPr id="1066" name="Google Shape;1066;p24"/>
            <p:cNvSpPr/>
            <p:nvPr/>
          </p:nvSpPr>
          <p:spPr>
            <a:xfrm>
              <a:off x="5915175" y="236128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6873793" y="233942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8" name="Google Shape;1068;p24"/>
            <p:cNvGrpSpPr/>
            <p:nvPr/>
          </p:nvGrpSpPr>
          <p:grpSpPr>
            <a:xfrm>
              <a:off x="7520550" y="4608575"/>
              <a:ext cx="582050" cy="582425"/>
              <a:chOff x="959750" y="3039275"/>
              <a:chExt cx="582050" cy="582425"/>
            </a:xfrm>
          </p:grpSpPr>
          <p:sp>
            <p:nvSpPr>
              <p:cNvPr id="1069" name="Google Shape;1069;p24"/>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24"/>
            <p:cNvGrpSpPr/>
            <p:nvPr/>
          </p:nvGrpSpPr>
          <p:grpSpPr>
            <a:xfrm>
              <a:off x="8484675" y="3658275"/>
              <a:ext cx="582050" cy="582425"/>
              <a:chOff x="959750" y="3039275"/>
              <a:chExt cx="582050" cy="582425"/>
            </a:xfrm>
          </p:grpSpPr>
          <p:sp>
            <p:nvSpPr>
              <p:cNvPr id="1077" name="Google Shape;1077;p24"/>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4" name="Google Shape;1084;p24"/>
          <p:cNvGrpSpPr/>
          <p:nvPr/>
        </p:nvGrpSpPr>
        <p:grpSpPr>
          <a:xfrm>
            <a:off x="-235366" y="3828554"/>
            <a:ext cx="5249359" cy="2992224"/>
            <a:chOff x="-258616" y="3430829"/>
            <a:chExt cx="5249359" cy="2992224"/>
          </a:xfrm>
        </p:grpSpPr>
        <p:pic>
          <p:nvPicPr>
            <p:cNvPr id="1085" name="Google Shape;1085;p24"/>
            <p:cNvPicPr preferRelativeResize="0"/>
            <p:nvPr/>
          </p:nvPicPr>
          <p:blipFill rotWithShape="1">
            <a:blip r:embed="rId3">
              <a:alphaModFix/>
            </a:blip>
            <a:srcRect l="16960" t="24718" r="7121" b="26177"/>
            <a:stretch/>
          </p:blipFill>
          <p:spPr>
            <a:xfrm>
              <a:off x="1070243" y="3430829"/>
              <a:ext cx="3920501" cy="2992224"/>
            </a:xfrm>
            <a:prstGeom prst="rect">
              <a:avLst/>
            </a:prstGeom>
            <a:noFill/>
            <a:ln>
              <a:noFill/>
            </a:ln>
          </p:spPr>
        </p:pic>
        <p:sp>
          <p:nvSpPr>
            <p:cNvPr id="1086" name="Google Shape;1086;p24"/>
            <p:cNvSpPr/>
            <p:nvPr/>
          </p:nvSpPr>
          <p:spPr>
            <a:xfrm>
              <a:off x="363250" y="466775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941424" y="4724302"/>
              <a:ext cx="340329" cy="325895"/>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820562" y="49581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1299000" y="46085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rot="5400000">
              <a:off x="447539" y="3133720"/>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24"/>
            <p:cNvGrpSpPr/>
            <p:nvPr/>
          </p:nvGrpSpPr>
          <p:grpSpPr>
            <a:xfrm>
              <a:off x="736485" y="4387072"/>
              <a:ext cx="161977" cy="161940"/>
              <a:chOff x="1101075" y="2142375"/>
              <a:chExt cx="439200" cy="439100"/>
            </a:xfrm>
          </p:grpSpPr>
          <p:sp>
            <p:nvSpPr>
              <p:cNvPr id="1092" name="Google Shape;1092;p24"/>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4"/>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24"/>
            <p:cNvGrpSpPr/>
            <p:nvPr/>
          </p:nvGrpSpPr>
          <p:grpSpPr>
            <a:xfrm rot="10800000">
              <a:off x="2118901" y="4805293"/>
              <a:ext cx="161977" cy="161940"/>
              <a:chOff x="1101075" y="2142375"/>
              <a:chExt cx="439200" cy="439100"/>
            </a:xfrm>
          </p:grpSpPr>
          <p:sp>
            <p:nvSpPr>
              <p:cNvPr id="1095" name="Google Shape;1095;p24"/>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4"/>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7" name="Google Shape;1097;p24"/>
          <p:cNvGrpSpPr/>
          <p:nvPr/>
        </p:nvGrpSpPr>
        <p:grpSpPr>
          <a:xfrm>
            <a:off x="-515563" y="-797996"/>
            <a:ext cx="1433417" cy="2584783"/>
            <a:chOff x="-363163" y="-645596"/>
            <a:chExt cx="1433417" cy="2584783"/>
          </a:xfrm>
        </p:grpSpPr>
        <p:grpSp>
          <p:nvGrpSpPr>
            <p:cNvPr id="1098" name="Google Shape;1098;p24"/>
            <p:cNvGrpSpPr/>
            <p:nvPr/>
          </p:nvGrpSpPr>
          <p:grpSpPr>
            <a:xfrm rot="10800000">
              <a:off x="-64595" y="-645596"/>
              <a:ext cx="1134849" cy="2370191"/>
              <a:chOff x="-575575" y="3685599"/>
              <a:chExt cx="1421048" cy="2967932"/>
            </a:xfrm>
          </p:grpSpPr>
          <p:sp>
            <p:nvSpPr>
              <p:cNvPr id="1099" name="Google Shape;1099;p24"/>
              <p:cNvSpPr/>
              <p:nvPr/>
            </p:nvSpPr>
            <p:spPr>
              <a:xfrm>
                <a:off x="-575575" y="3685599"/>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4"/>
              <p:cNvSpPr/>
              <p:nvPr/>
            </p:nvSpPr>
            <p:spPr>
              <a:xfrm rot="10800000">
                <a:off x="-575573" y="3820175"/>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1" name="Google Shape;1101;p24"/>
            <p:cNvSpPr/>
            <p:nvPr/>
          </p:nvSpPr>
          <p:spPr>
            <a:xfrm>
              <a:off x="0" y="361650"/>
              <a:ext cx="581991" cy="575861"/>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4"/>
            <p:cNvSpPr/>
            <p:nvPr/>
          </p:nvSpPr>
          <p:spPr>
            <a:xfrm>
              <a:off x="131225" y="0"/>
              <a:ext cx="581991" cy="575861"/>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3" name="Google Shape;1103;p24"/>
            <p:cNvGrpSpPr/>
            <p:nvPr/>
          </p:nvGrpSpPr>
          <p:grpSpPr>
            <a:xfrm rot="-2700000" flipH="1">
              <a:off x="-216370" y="1084101"/>
              <a:ext cx="708093" cy="708493"/>
              <a:chOff x="3678700" y="407275"/>
              <a:chExt cx="708100" cy="708500"/>
            </a:xfrm>
          </p:grpSpPr>
          <p:sp>
            <p:nvSpPr>
              <p:cNvPr id="1104" name="Google Shape;1104;p24"/>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4"/>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4"/>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4"/>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4"/>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4"/>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111"/>
        <p:cNvGrpSpPr/>
        <p:nvPr/>
      </p:nvGrpSpPr>
      <p:grpSpPr>
        <a:xfrm>
          <a:off x="0" y="0"/>
          <a:ext cx="0" cy="0"/>
          <a:chOff x="0" y="0"/>
          <a:chExt cx="0" cy="0"/>
        </a:xfrm>
      </p:grpSpPr>
      <p:sp>
        <p:nvSpPr>
          <p:cNvPr id="1112" name="Google Shape;1112;p25"/>
          <p:cNvSpPr txBox="1">
            <a:spLocks noGrp="1"/>
          </p:cNvSpPr>
          <p:nvPr>
            <p:ph type="subTitle" idx="1"/>
          </p:nvPr>
        </p:nvSpPr>
        <p:spPr>
          <a:xfrm>
            <a:off x="720000" y="3520475"/>
            <a:ext cx="1981800" cy="108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3" name="Google Shape;1113;p25"/>
          <p:cNvSpPr txBox="1">
            <a:spLocks noGrp="1"/>
          </p:cNvSpPr>
          <p:nvPr>
            <p:ph type="subTitle" idx="2"/>
          </p:nvPr>
        </p:nvSpPr>
        <p:spPr>
          <a:xfrm>
            <a:off x="3584484" y="3520475"/>
            <a:ext cx="1981800" cy="108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4" name="Google Shape;1114;p25"/>
          <p:cNvSpPr txBox="1">
            <a:spLocks noGrp="1"/>
          </p:cNvSpPr>
          <p:nvPr>
            <p:ph type="subTitle" idx="3"/>
          </p:nvPr>
        </p:nvSpPr>
        <p:spPr>
          <a:xfrm>
            <a:off x="6448975" y="3520475"/>
            <a:ext cx="1981800" cy="108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5" name="Google Shape;111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16" name="Google Shape;1116;p25"/>
          <p:cNvSpPr txBox="1">
            <a:spLocks noGrp="1"/>
          </p:cNvSpPr>
          <p:nvPr>
            <p:ph type="subTitle" idx="4"/>
          </p:nvPr>
        </p:nvSpPr>
        <p:spPr>
          <a:xfrm>
            <a:off x="720000" y="3194375"/>
            <a:ext cx="19818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117" name="Google Shape;1117;p25"/>
          <p:cNvSpPr txBox="1">
            <a:spLocks noGrp="1"/>
          </p:cNvSpPr>
          <p:nvPr>
            <p:ph type="subTitle" idx="5"/>
          </p:nvPr>
        </p:nvSpPr>
        <p:spPr>
          <a:xfrm>
            <a:off x="3584483" y="3194375"/>
            <a:ext cx="19818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118" name="Google Shape;1118;p25"/>
          <p:cNvSpPr txBox="1">
            <a:spLocks noGrp="1"/>
          </p:cNvSpPr>
          <p:nvPr>
            <p:ph type="subTitle" idx="6"/>
          </p:nvPr>
        </p:nvSpPr>
        <p:spPr>
          <a:xfrm>
            <a:off x="6448972" y="3194375"/>
            <a:ext cx="19818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119" name="Google Shape;1119;p25"/>
          <p:cNvSpPr>
            <a:spLocks noGrp="1"/>
          </p:cNvSpPr>
          <p:nvPr>
            <p:ph type="pic" idx="7"/>
          </p:nvPr>
        </p:nvSpPr>
        <p:spPr>
          <a:xfrm>
            <a:off x="720000" y="1236800"/>
            <a:ext cx="1981800" cy="1662300"/>
          </a:xfrm>
          <a:prstGeom prst="snip1Rect">
            <a:avLst>
              <a:gd name="adj" fmla="val 16667"/>
            </a:avLst>
          </a:prstGeom>
          <a:noFill/>
          <a:ln>
            <a:noFill/>
          </a:ln>
        </p:spPr>
      </p:sp>
      <p:sp>
        <p:nvSpPr>
          <p:cNvPr id="1120" name="Google Shape;1120;p25"/>
          <p:cNvSpPr>
            <a:spLocks noGrp="1"/>
          </p:cNvSpPr>
          <p:nvPr>
            <p:ph type="pic" idx="8"/>
          </p:nvPr>
        </p:nvSpPr>
        <p:spPr>
          <a:xfrm>
            <a:off x="3584475" y="1236800"/>
            <a:ext cx="1981800" cy="1662300"/>
          </a:xfrm>
          <a:prstGeom prst="snip1Rect">
            <a:avLst>
              <a:gd name="adj" fmla="val 16667"/>
            </a:avLst>
          </a:prstGeom>
          <a:noFill/>
          <a:ln>
            <a:noFill/>
          </a:ln>
        </p:spPr>
      </p:sp>
      <p:sp>
        <p:nvSpPr>
          <p:cNvPr id="1121" name="Google Shape;1121;p25"/>
          <p:cNvSpPr>
            <a:spLocks noGrp="1"/>
          </p:cNvSpPr>
          <p:nvPr>
            <p:ph type="pic" idx="9"/>
          </p:nvPr>
        </p:nvSpPr>
        <p:spPr>
          <a:xfrm>
            <a:off x="6448950" y="1236800"/>
            <a:ext cx="1981800" cy="1662300"/>
          </a:xfrm>
          <a:prstGeom prst="snip1Rect">
            <a:avLst>
              <a:gd name="adj" fmla="val 16667"/>
            </a:avLst>
          </a:prstGeom>
          <a:noFill/>
          <a:ln>
            <a:noFill/>
          </a:ln>
        </p:spPr>
      </p:sp>
      <p:grpSp>
        <p:nvGrpSpPr>
          <p:cNvPr id="1122" name="Google Shape;1122;p25"/>
          <p:cNvGrpSpPr/>
          <p:nvPr/>
        </p:nvGrpSpPr>
        <p:grpSpPr>
          <a:xfrm>
            <a:off x="-928041" y="3925887"/>
            <a:ext cx="2833357" cy="1517787"/>
            <a:chOff x="-623241" y="3849687"/>
            <a:chExt cx="2833357" cy="1517787"/>
          </a:xfrm>
        </p:grpSpPr>
        <p:grpSp>
          <p:nvGrpSpPr>
            <p:cNvPr id="1123" name="Google Shape;1123;p25"/>
            <p:cNvGrpSpPr/>
            <p:nvPr/>
          </p:nvGrpSpPr>
          <p:grpSpPr>
            <a:xfrm rot="5400000">
              <a:off x="-879113" y="4155104"/>
              <a:ext cx="1517787" cy="906953"/>
              <a:chOff x="-55500" y="4835979"/>
              <a:chExt cx="1517787" cy="906953"/>
            </a:xfrm>
          </p:grpSpPr>
          <p:sp>
            <p:nvSpPr>
              <p:cNvPr id="1124" name="Google Shape;1124;p25"/>
              <p:cNvSpPr/>
              <p:nvPr/>
            </p:nvSpPr>
            <p:spPr>
              <a:xfrm>
                <a:off x="-55500" y="489515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5"/>
              <p:cNvSpPr/>
              <p:nvPr/>
            </p:nvSpPr>
            <p:spPr>
              <a:xfrm>
                <a:off x="522674" y="4951702"/>
                <a:ext cx="340329" cy="325895"/>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5"/>
              <p:cNvSpPr/>
              <p:nvPr/>
            </p:nvSpPr>
            <p:spPr>
              <a:xfrm>
                <a:off x="401812" y="51855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5"/>
              <p:cNvSpPr/>
              <p:nvPr/>
            </p:nvSpPr>
            <p:spPr>
              <a:xfrm>
                <a:off x="880250" y="48359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25"/>
            <p:cNvGrpSpPr/>
            <p:nvPr/>
          </p:nvGrpSpPr>
          <p:grpSpPr>
            <a:xfrm>
              <a:off x="-623241" y="3946426"/>
              <a:ext cx="2833357" cy="1421047"/>
              <a:chOff x="-677366" y="4067276"/>
              <a:chExt cx="2833357" cy="1421047"/>
            </a:xfrm>
          </p:grpSpPr>
          <p:sp>
            <p:nvSpPr>
              <p:cNvPr id="1129" name="Google Shape;1129;p25"/>
              <p:cNvSpPr/>
              <p:nvPr/>
            </p:nvSpPr>
            <p:spPr>
              <a:xfrm rot="5400000">
                <a:off x="28789" y="3361120"/>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130;p25"/>
              <p:cNvGrpSpPr/>
              <p:nvPr/>
            </p:nvGrpSpPr>
            <p:grpSpPr>
              <a:xfrm>
                <a:off x="317735" y="4614472"/>
                <a:ext cx="161977" cy="161940"/>
                <a:chOff x="1101075" y="2142375"/>
                <a:chExt cx="439200" cy="439100"/>
              </a:xfrm>
            </p:grpSpPr>
            <p:sp>
              <p:nvSpPr>
                <p:cNvPr id="1131" name="Google Shape;1131;p25"/>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5"/>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25"/>
              <p:cNvGrpSpPr/>
              <p:nvPr/>
            </p:nvGrpSpPr>
            <p:grpSpPr>
              <a:xfrm rot="10800000">
                <a:off x="1700151" y="5032693"/>
                <a:ext cx="161977" cy="161940"/>
                <a:chOff x="1101075" y="2142375"/>
                <a:chExt cx="439200" cy="439100"/>
              </a:xfrm>
            </p:grpSpPr>
            <p:sp>
              <p:nvSpPr>
                <p:cNvPr id="1134" name="Google Shape;1134;p25"/>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5"/>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36" name="Google Shape;1136;p25"/>
            <p:cNvSpPr/>
            <p:nvPr/>
          </p:nvSpPr>
          <p:spPr>
            <a:xfrm rot="-5400000">
              <a:off x="289120" y="3696219"/>
              <a:ext cx="503090" cy="2327806"/>
            </a:xfrm>
            <a:custGeom>
              <a:avLst/>
              <a:gdLst/>
              <a:ahLst/>
              <a:cxnLst/>
              <a:rect l="l" t="t" r="r" b="b"/>
              <a:pathLst>
                <a:path w="12266" h="56755" extrusionOk="0">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25"/>
          <p:cNvGrpSpPr/>
          <p:nvPr/>
        </p:nvGrpSpPr>
        <p:grpSpPr>
          <a:xfrm>
            <a:off x="6400125" y="-1754449"/>
            <a:ext cx="4189199" cy="3065874"/>
            <a:chOff x="6171525" y="-1678249"/>
            <a:chExt cx="4189199" cy="3065874"/>
          </a:xfrm>
        </p:grpSpPr>
        <p:sp>
          <p:nvSpPr>
            <p:cNvPr id="1138" name="Google Shape;1138;p25"/>
            <p:cNvSpPr/>
            <p:nvPr/>
          </p:nvSpPr>
          <p:spPr>
            <a:xfrm rot="-5400000">
              <a:off x="6808863" y="-808395"/>
              <a:ext cx="1558682"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9" name="Google Shape;1139;p25"/>
            <p:cNvPicPr preferRelativeResize="0"/>
            <p:nvPr/>
          </p:nvPicPr>
          <p:blipFill rotWithShape="1">
            <a:blip r:embed="rId2">
              <a:alphaModFix/>
            </a:blip>
            <a:srcRect l="16960" t="24718" r="7121" b="26177"/>
            <a:stretch/>
          </p:blipFill>
          <p:spPr>
            <a:xfrm>
              <a:off x="6587425" y="-1678249"/>
              <a:ext cx="3773299" cy="2879876"/>
            </a:xfrm>
            <a:prstGeom prst="rect">
              <a:avLst/>
            </a:prstGeom>
            <a:noFill/>
            <a:ln>
              <a:noFill/>
            </a:ln>
          </p:spPr>
        </p:pic>
        <p:sp>
          <p:nvSpPr>
            <p:cNvPr id="1140" name="Google Shape;1140;p25"/>
            <p:cNvSpPr/>
            <p:nvPr/>
          </p:nvSpPr>
          <p:spPr>
            <a:xfrm>
              <a:off x="8292929" y="-80469"/>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1" name="Google Shape;1141;p25"/>
            <p:cNvGrpSpPr/>
            <p:nvPr/>
          </p:nvGrpSpPr>
          <p:grpSpPr>
            <a:xfrm rot="-2700000">
              <a:off x="8302147" y="61289"/>
              <a:ext cx="582044" cy="582419"/>
              <a:chOff x="959750" y="3039275"/>
              <a:chExt cx="582050" cy="582425"/>
            </a:xfrm>
          </p:grpSpPr>
          <p:sp>
            <p:nvSpPr>
              <p:cNvPr id="1142" name="Google Shape;1142;p25"/>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5"/>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5"/>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5"/>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5"/>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5"/>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5"/>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5"/>
            <p:cNvGrpSpPr/>
            <p:nvPr/>
          </p:nvGrpSpPr>
          <p:grpSpPr>
            <a:xfrm rot="-2700000">
              <a:off x="8551447" y="61289"/>
              <a:ext cx="582044" cy="582419"/>
              <a:chOff x="959750" y="3039275"/>
              <a:chExt cx="582050" cy="582425"/>
            </a:xfrm>
          </p:grpSpPr>
          <p:sp>
            <p:nvSpPr>
              <p:cNvPr id="1150" name="Google Shape;1150;p25"/>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5"/>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5"/>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5"/>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5"/>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5"/>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5"/>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7" name="Google Shape;1157;p25"/>
          <p:cNvGrpSpPr/>
          <p:nvPr/>
        </p:nvGrpSpPr>
        <p:grpSpPr>
          <a:xfrm rot="2700000">
            <a:off x="8945322" y="2352177"/>
            <a:ext cx="439196" cy="439096"/>
            <a:chOff x="1101075" y="2142375"/>
            <a:chExt cx="439200" cy="439100"/>
          </a:xfrm>
        </p:grpSpPr>
        <p:sp>
          <p:nvSpPr>
            <p:cNvPr id="1158" name="Google Shape;1158;p25"/>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5"/>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25"/>
          <p:cNvGrpSpPr/>
          <p:nvPr/>
        </p:nvGrpSpPr>
        <p:grpSpPr>
          <a:xfrm rot="10800000">
            <a:off x="4995775" y="180626"/>
            <a:ext cx="4558967" cy="134100"/>
            <a:chOff x="796100" y="3019701"/>
            <a:chExt cx="4558967" cy="134100"/>
          </a:xfrm>
        </p:grpSpPr>
        <p:sp>
          <p:nvSpPr>
            <p:cNvPr id="1161" name="Google Shape;1161;p25"/>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2" name="Google Shape;1162;p25"/>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1163" name="Google Shape;1163;p25"/>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164"/>
        <p:cNvGrpSpPr/>
        <p:nvPr/>
      </p:nvGrpSpPr>
      <p:grpSpPr>
        <a:xfrm>
          <a:off x="0" y="0"/>
          <a:ext cx="0" cy="0"/>
          <a:chOff x="0" y="0"/>
          <a:chExt cx="0" cy="0"/>
        </a:xfrm>
      </p:grpSpPr>
      <p:sp>
        <p:nvSpPr>
          <p:cNvPr id="1165" name="Google Shape;1165;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6" name="Google Shape;1166;p26"/>
          <p:cNvSpPr txBox="1">
            <a:spLocks noGrp="1"/>
          </p:cNvSpPr>
          <p:nvPr>
            <p:ph type="subTitle" idx="1"/>
          </p:nvPr>
        </p:nvSpPr>
        <p:spPr>
          <a:xfrm>
            <a:off x="1804750" y="1935218"/>
            <a:ext cx="21021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26"/>
          <p:cNvSpPr txBox="1">
            <a:spLocks noGrp="1"/>
          </p:cNvSpPr>
          <p:nvPr>
            <p:ph type="subTitle" idx="2"/>
          </p:nvPr>
        </p:nvSpPr>
        <p:spPr>
          <a:xfrm>
            <a:off x="5237152" y="1935218"/>
            <a:ext cx="21021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8" name="Google Shape;1168;p26"/>
          <p:cNvSpPr txBox="1">
            <a:spLocks noGrp="1"/>
          </p:cNvSpPr>
          <p:nvPr>
            <p:ph type="subTitle" idx="3"/>
          </p:nvPr>
        </p:nvSpPr>
        <p:spPr>
          <a:xfrm>
            <a:off x="1804750" y="3561374"/>
            <a:ext cx="21021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26"/>
          <p:cNvSpPr txBox="1">
            <a:spLocks noGrp="1"/>
          </p:cNvSpPr>
          <p:nvPr>
            <p:ph type="subTitle" idx="4"/>
          </p:nvPr>
        </p:nvSpPr>
        <p:spPr>
          <a:xfrm>
            <a:off x="5237152" y="3561374"/>
            <a:ext cx="21021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0" name="Google Shape;1170;p26"/>
          <p:cNvSpPr txBox="1">
            <a:spLocks noGrp="1"/>
          </p:cNvSpPr>
          <p:nvPr>
            <p:ph type="subTitle" idx="5"/>
          </p:nvPr>
        </p:nvSpPr>
        <p:spPr>
          <a:xfrm>
            <a:off x="1804750" y="1605775"/>
            <a:ext cx="2102100" cy="405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171" name="Google Shape;1171;p26"/>
          <p:cNvSpPr txBox="1">
            <a:spLocks noGrp="1"/>
          </p:cNvSpPr>
          <p:nvPr>
            <p:ph type="subTitle" idx="6"/>
          </p:nvPr>
        </p:nvSpPr>
        <p:spPr>
          <a:xfrm>
            <a:off x="5237150" y="1605775"/>
            <a:ext cx="2102100" cy="405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172" name="Google Shape;1172;p26"/>
          <p:cNvSpPr txBox="1">
            <a:spLocks noGrp="1"/>
          </p:cNvSpPr>
          <p:nvPr>
            <p:ph type="subTitle" idx="7"/>
          </p:nvPr>
        </p:nvSpPr>
        <p:spPr>
          <a:xfrm>
            <a:off x="1804750" y="3231981"/>
            <a:ext cx="2102100" cy="405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173" name="Google Shape;1173;p26"/>
          <p:cNvSpPr txBox="1">
            <a:spLocks noGrp="1"/>
          </p:cNvSpPr>
          <p:nvPr>
            <p:ph type="subTitle" idx="8"/>
          </p:nvPr>
        </p:nvSpPr>
        <p:spPr>
          <a:xfrm>
            <a:off x="5237150" y="3231981"/>
            <a:ext cx="2102100" cy="405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grpSp>
        <p:nvGrpSpPr>
          <p:cNvPr id="1174" name="Google Shape;1174;p26"/>
          <p:cNvGrpSpPr/>
          <p:nvPr/>
        </p:nvGrpSpPr>
        <p:grpSpPr>
          <a:xfrm>
            <a:off x="-2902027" y="1271890"/>
            <a:ext cx="6191222" cy="6191222"/>
            <a:chOff x="-2825827" y="1271890"/>
            <a:chExt cx="6191222" cy="6191222"/>
          </a:xfrm>
        </p:grpSpPr>
        <p:pic>
          <p:nvPicPr>
            <p:cNvPr id="1175" name="Google Shape;1175;p26"/>
            <p:cNvPicPr preferRelativeResize="0"/>
            <p:nvPr/>
          </p:nvPicPr>
          <p:blipFill rotWithShape="1">
            <a:blip r:embed="rId2">
              <a:alphaModFix/>
            </a:blip>
            <a:srcRect l="16960" t="24718" r="7121" b="26177"/>
            <a:stretch/>
          </p:blipFill>
          <p:spPr>
            <a:xfrm>
              <a:off x="-680950" y="3866725"/>
              <a:ext cx="2441950" cy="1863749"/>
            </a:xfrm>
            <a:prstGeom prst="rect">
              <a:avLst/>
            </a:prstGeom>
            <a:noFill/>
            <a:ln>
              <a:noFill/>
            </a:ln>
          </p:spPr>
        </p:pic>
        <p:grpSp>
          <p:nvGrpSpPr>
            <p:cNvPr id="1176" name="Google Shape;1176;p26"/>
            <p:cNvGrpSpPr/>
            <p:nvPr/>
          </p:nvGrpSpPr>
          <p:grpSpPr>
            <a:xfrm>
              <a:off x="-2825827" y="1271890"/>
              <a:ext cx="6191222" cy="6191222"/>
              <a:chOff x="-2825827" y="1271890"/>
              <a:chExt cx="6191222" cy="6191222"/>
            </a:xfrm>
          </p:grpSpPr>
          <p:sp>
            <p:nvSpPr>
              <p:cNvPr id="1177" name="Google Shape;1177;p26"/>
              <p:cNvSpPr/>
              <p:nvPr/>
            </p:nvSpPr>
            <p:spPr>
              <a:xfrm rot="2700000" flipH="1">
                <a:off x="-1733384" y="1992813"/>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rot="2700000" flipH="1">
                <a:off x="-1192832" y="2500186"/>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9" name="Google Shape;1179;p26"/>
              <p:cNvGrpSpPr/>
              <p:nvPr/>
            </p:nvGrpSpPr>
            <p:grpSpPr>
              <a:xfrm rot="10800000">
                <a:off x="384881" y="3042905"/>
                <a:ext cx="134100" cy="134100"/>
                <a:chOff x="-1999139" y="3143772"/>
                <a:chExt cx="134100" cy="134100"/>
              </a:xfrm>
            </p:grpSpPr>
            <p:sp>
              <p:nvSpPr>
                <p:cNvPr id="1180" name="Google Shape;1180;p26"/>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26"/>
              <p:cNvGrpSpPr/>
              <p:nvPr/>
            </p:nvGrpSpPr>
            <p:grpSpPr>
              <a:xfrm rot="10800000">
                <a:off x="146106" y="3710980"/>
                <a:ext cx="134100" cy="134100"/>
                <a:chOff x="-1999139" y="3143772"/>
                <a:chExt cx="134100" cy="134100"/>
              </a:xfrm>
            </p:grpSpPr>
            <p:sp>
              <p:nvSpPr>
                <p:cNvPr id="1183" name="Google Shape;1183;p26"/>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26"/>
              <p:cNvGrpSpPr/>
              <p:nvPr/>
            </p:nvGrpSpPr>
            <p:grpSpPr>
              <a:xfrm>
                <a:off x="-102297" y="3780153"/>
                <a:ext cx="939901" cy="2449421"/>
                <a:chOff x="-102297" y="3780153"/>
                <a:chExt cx="939901" cy="2449421"/>
              </a:xfrm>
            </p:grpSpPr>
            <p:sp>
              <p:nvSpPr>
                <p:cNvPr id="1186" name="Google Shape;1186;p26"/>
                <p:cNvSpPr/>
                <p:nvPr/>
              </p:nvSpPr>
              <p:spPr>
                <a:xfrm rot="10800000">
                  <a:off x="260154" y="4254866"/>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rot="10800000">
                  <a:off x="-102297" y="3780153"/>
                  <a:ext cx="687411" cy="2086997"/>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26"/>
                <p:cNvGrpSpPr/>
                <p:nvPr/>
              </p:nvGrpSpPr>
              <p:grpSpPr>
                <a:xfrm rot="10800000">
                  <a:off x="532825" y="5492502"/>
                  <a:ext cx="134004" cy="134004"/>
                  <a:chOff x="8356813" y="1074288"/>
                  <a:chExt cx="351900" cy="351900"/>
                </a:xfrm>
              </p:grpSpPr>
              <p:sp>
                <p:nvSpPr>
                  <p:cNvPr id="1189" name="Google Shape;1189;p26"/>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191" name="Google Shape;1191;p26"/>
          <p:cNvGrpSpPr/>
          <p:nvPr/>
        </p:nvGrpSpPr>
        <p:grpSpPr>
          <a:xfrm>
            <a:off x="5650173" y="-1036475"/>
            <a:ext cx="6191222" cy="6865137"/>
            <a:chOff x="5497773" y="-1036475"/>
            <a:chExt cx="6191222" cy="6865137"/>
          </a:xfrm>
        </p:grpSpPr>
        <p:grpSp>
          <p:nvGrpSpPr>
            <p:cNvPr id="1192" name="Google Shape;1192;p26"/>
            <p:cNvGrpSpPr/>
            <p:nvPr/>
          </p:nvGrpSpPr>
          <p:grpSpPr>
            <a:xfrm>
              <a:off x="5497773" y="-362560"/>
              <a:ext cx="6191222" cy="6191222"/>
              <a:chOff x="5584373" y="-362560"/>
              <a:chExt cx="6191222" cy="6191222"/>
            </a:xfrm>
          </p:grpSpPr>
          <p:grpSp>
            <p:nvGrpSpPr>
              <p:cNvPr id="1193" name="Google Shape;1193;p26"/>
              <p:cNvGrpSpPr/>
              <p:nvPr/>
            </p:nvGrpSpPr>
            <p:grpSpPr>
              <a:xfrm>
                <a:off x="5584373" y="-362560"/>
                <a:ext cx="6191222" cy="6191222"/>
                <a:chOff x="5443673" y="-405860"/>
                <a:chExt cx="6191222" cy="6191222"/>
              </a:xfrm>
            </p:grpSpPr>
            <p:sp>
              <p:nvSpPr>
                <p:cNvPr id="1194" name="Google Shape;1194;p26"/>
                <p:cNvSpPr/>
                <p:nvPr/>
              </p:nvSpPr>
              <p:spPr>
                <a:xfrm rot="-8100000" flipH="1">
                  <a:off x="6536116" y="315063"/>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rot="-8100000" flipH="1">
                  <a:off x="7076657" y="1499343"/>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6"/>
                <p:cNvSpPr/>
                <p:nvPr/>
              </p:nvSpPr>
              <p:spPr>
                <a:xfrm>
                  <a:off x="8301511" y="-335348"/>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6"/>
                <p:cNvSpPr/>
                <p:nvPr/>
              </p:nvSpPr>
              <p:spPr>
                <a:xfrm>
                  <a:off x="8554000" y="27076"/>
                  <a:ext cx="687411" cy="2086997"/>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26"/>
              <p:cNvGrpSpPr/>
              <p:nvPr/>
            </p:nvGrpSpPr>
            <p:grpSpPr>
              <a:xfrm>
                <a:off x="8430786" y="3923547"/>
                <a:ext cx="134100" cy="134100"/>
                <a:chOff x="-1999139" y="3143772"/>
                <a:chExt cx="134100" cy="134100"/>
              </a:xfrm>
            </p:grpSpPr>
            <p:sp>
              <p:nvSpPr>
                <p:cNvPr id="1199" name="Google Shape;1199;p26"/>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26"/>
              <p:cNvGrpSpPr/>
              <p:nvPr/>
            </p:nvGrpSpPr>
            <p:grpSpPr>
              <a:xfrm>
                <a:off x="8669561" y="3255472"/>
                <a:ext cx="134100" cy="134100"/>
                <a:chOff x="-1999139" y="3143772"/>
                <a:chExt cx="134100" cy="134100"/>
              </a:xfrm>
            </p:grpSpPr>
            <p:sp>
              <p:nvSpPr>
                <p:cNvPr id="1202" name="Google Shape;1202;p26"/>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26"/>
              <p:cNvGrpSpPr/>
              <p:nvPr/>
            </p:nvGrpSpPr>
            <p:grpSpPr>
              <a:xfrm>
                <a:off x="8612986" y="311022"/>
                <a:ext cx="134004" cy="134004"/>
                <a:chOff x="8356813" y="1074288"/>
                <a:chExt cx="351900" cy="351900"/>
              </a:xfrm>
            </p:grpSpPr>
            <p:sp>
              <p:nvSpPr>
                <p:cNvPr id="1205" name="Google Shape;1205;p26"/>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6"/>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07" name="Google Shape;1207;p26"/>
            <p:cNvPicPr preferRelativeResize="0"/>
            <p:nvPr/>
          </p:nvPicPr>
          <p:blipFill rotWithShape="1">
            <a:blip r:embed="rId2">
              <a:alphaModFix/>
            </a:blip>
            <a:srcRect l="16960" t="24718" r="7121" b="26177"/>
            <a:stretch/>
          </p:blipFill>
          <p:spPr>
            <a:xfrm>
              <a:off x="6929350" y="-1036475"/>
              <a:ext cx="2441950" cy="1863749"/>
            </a:xfrm>
            <a:prstGeom prst="rect">
              <a:avLst/>
            </a:prstGeom>
            <a:noFill/>
            <a:ln>
              <a:noFill/>
            </a:ln>
          </p:spPr>
        </p:pic>
      </p:grpSp>
      <p:grpSp>
        <p:nvGrpSpPr>
          <p:cNvPr id="1208" name="Google Shape;1208;p26"/>
          <p:cNvGrpSpPr/>
          <p:nvPr/>
        </p:nvGrpSpPr>
        <p:grpSpPr>
          <a:xfrm>
            <a:off x="3983988" y="4933175"/>
            <a:ext cx="667916" cy="439200"/>
            <a:chOff x="3983988" y="4933175"/>
            <a:chExt cx="667916" cy="439200"/>
          </a:xfrm>
        </p:grpSpPr>
        <p:grpSp>
          <p:nvGrpSpPr>
            <p:cNvPr id="1209" name="Google Shape;1209;p26"/>
            <p:cNvGrpSpPr/>
            <p:nvPr/>
          </p:nvGrpSpPr>
          <p:grpSpPr>
            <a:xfrm rot="5400000">
              <a:off x="3983938" y="4933225"/>
              <a:ext cx="439200" cy="439100"/>
              <a:chOff x="1101075" y="2142375"/>
              <a:chExt cx="439200" cy="439100"/>
            </a:xfrm>
          </p:grpSpPr>
          <p:sp>
            <p:nvSpPr>
              <p:cNvPr id="1210" name="Google Shape;1210;p26"/>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6"/>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26"/>
            <p:cNvGrpSpPr/>
            <p:nvPr/>
          </p:nvGrpSpPr>
          <p:grpSpPr>
            <a:xfrm rot="5400000">
              <a:off x="4423062" y="5038369"/>
              <a:ext cx="228867" cy="228815"/>
              <a:chOff x="1101075" y="2142375"/>
              <a:chExt cx="439200" cy="439100"/>
            </a:xfrm>
          </p:grpSpPr>
          <p:sp>
            <p:nvSpPr>
              <p:cNvPr id="1213" name="Google Shape;1213;p26"/>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6"/>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215"/>
        <p:cNvGrpSpPr/>
        <p:nvPr/>
      </p:nvGrpSpPr>
      <p:grpSpPr>
        <a:xfrm>
          <a:off x="0" y="0"/>
          <a:ext cx="0" cy="0"/>
          <a:chOff x="0" y="0"/>
          <a:chExt cx="0" cy="0"/>
        </a:xfrm>
      </p:grpSpPr>
      <p:sp>
        <p:nvSpPr>
          <p:cNvPr id="1216" name="Google Shape;1216;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17" name="Google Shape;1217;p27"/>
          <p:cNvSpPr txBox="1">
            <a:spLocks noGrp="1"/>
          </p:cNvSpPr>
          <p:nvPr>
            <p:ph type="subTitle" idx="1"/>
          </p:nvPr>
        </p:nvSpPr>
        <p:spPr>
          <a:xfrm>
            <a:off x="720000" y="2113784"/>
            <a:ext cx="22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8" name="Google Shape;1218;p27"/>
          <p:cNvSpPr txBox="1">
            <a:spLocks noGrp="1"/>
          </p:cNvSpPr>
          <p:nvPr>
            <p:ph type="subTitle" idx="2"/>
          </p:nvPr>
        </p:nvSpPr>
        <p:spPr>
          <a:xfrm>
            <a:off x="3469872" y="2113784"/>
            <a:ext cx="22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9" name="Google Shape;1219;p27"/>
          <p:cNvSpPr txBox="1">
            <a:spLocks noGrp="1"/>
          </p:cNvSpPr>
          <p:nvPr>
            <p:ph type="subTitle" idx="3"/>
          </p:nvPr>
        </p:nvSpPr>
        <p:spPr>
          <a:xfrm>
            <a:off x="720000" y="3859222"/>
            <a:ext cx="22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0" name="Google Shape;1220;p27"/>
          <p:cNvSpPr txBox="1">
            <a:spLocks noGrp="1"/>
          </p:cNvSpPr>
          <p:nvPr>
            <p:ph type="subTitle" idx="4"/>
          </p:nvPr>
        </p:nvSpPr>
        <p:spPr>
          <a:xfrm>
            <a:off x="3469872" y="3859222"/>
            <a:ext cx="22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1" name="Google Shape;1221;p27"/>
          <p:cNvSpPr txBox="1">
            <a:spLocks noGrp="1"/>
          </p:cNvSpPr>
          <p:nvPr>
            <p:ph type="subTitle" idx="5"/>
          </p:nvPr>
        </p:nvSpPr>
        <p:spPr>
          <a:xfrm>
            <a:off x="6219751" y="2113784"/>
            <a:ext cx="22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2" name="Google Shape;1222;p27"/>
          <p:cNvSpPr txBox="1">
            <a:spLocks noGrp="1"/>
          </p:cNvSpPr>
          <p:nvPr>
            <p:ph type="subTitle" idx="6"/>
          </p:nvPr>
        </p:nvSpPr>
        <p:spPr>
          <a:xfrm>
            <a:off x="6219751" y="3859222"/>
            <a:ext cx="2204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3" name="Google Shape;1223;p27"/>
          <p:cNvSpPr txBox="1">
            <a:spLocks noGrp="1"/>
          </p:cNvSpPr>
          <p:nvPr>
            <p:ph type="subTitle" idx="7"/>
          </p:nvPr>
        </p:nvSpPr>
        <p:spPr>
          <a:xfrm>
            <a:off x="720000" y="1787675"/>
            <a:ext cx="22041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224" name="Google Shape;1224;p27"/>
          <p:cNvSpPr txBox="1">
            <a:spLocks noGrp="1"/>
          </p:cNvSpPr>
          <p:nvPr>
            <p:ph type="subTitle" idx="8"/>
          </p:nvPr>
        </p:nvSpPr>
        <p:spPr>
          <a:xfrm>
            <a:off x="3469873" y="1787675"/>
            <a:ext cx="22041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225" name="Google Shape;1225;p27"/>
          <p:cNvSpPr txBox="1">
            <a:spLocks noGrp="1"/>
          </p:cNvSpPr>
          <p:nvPr>
            <p:ph type="subTitle" idx="9"/>
          </p:nvPr>
        </p:nvSpPr>
        <p:spPr>
          <a:xfrm>
            <a:off x="720000" y="3533123"/>
            <a:ext cx="22041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226" name="Google Shape;1226;p27"/>
          <p:cNvSpPr txBox="1">
            <a:spLocks noGrp="1"/>
          </p:cNvSpPr>
          <p:nvPr>
            <p:ph type="subTitle" idx="13"/>
          </p:nvPr>
        </p:nvSpPr>
        <p:spPr>
          <a:xfrm>
            <a:off x="3469873" y="3533123"/>
            <a:ext cx="22041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227" name="Google Shape;1227;p27"/>
          <p:cNvSpPr txBox="1">
            <a:spLocks noGrp="1"/>
          </p:cNvSpPr>
          <p:nvPr>
            <p:ph type="subTitle" idx="14"/>
          </p:nvPr>
        </p:nvSpPr>
        <p:spPr>
          <a:xfrm>
            <a:off x="6219752" y="1787675"/>
            <a:ext cx="22041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228" name="Google Shape;1228;p27"/>
          <p:cNvSpPr txBox="1">
            <a:spLocks noGrp="1"/>
          </p:cNvSpPr>
          <p:nvPr>
            <p:ph type="subTitle" idx="15"/>
          </p:nvPr>
        </p:nvSpPr>
        <p:spPr>
          <a:xfrm>
            <a:off x="6219752" y="3533123"/>
            <a:ext cx="22041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grpSp>
        <p:nvGrpSpPr>
          <p:cNvPr id="1229" name="Google Shape;1229;p27"/>
          <p:cNvGrpSpPr/>
          <p:nvPr/>
        </p:nvGrpSpPr>
        <p:grpSpPr>
          <a:xfrm>
            <a:off x="6102850" y="-1735180"/>
            <a:ext cx="4625025" cy="4171657"/>
            <a:chOff x="6026650" y="-1658980"/>
            <a:chExt cx="4625025" cy="4171657"/>
          </a:xfrm>
        </p:grpSpPr>
        <p:pic>
          <p:nvPicPr>
            <p:cNvPr id="1230" name="Google Shape;1230;p27"/>
            <p:cNvPicPr preferRelativeResize="0"/>
            <p:nvPr/>
          </p:nvPicPr>
          <p:blipFill rotWithShape="1">
            <a:blip r:embed="rId2">
              <a:alphaModFix/>
            </a:blip>
            <a:srcRect l="16960" t="24718" r="7121" b="26177"/>
            <a:stretch/>
          </p:blipFill>
          <p:spPr>
            <a:xfrm>
              <a:off x="7361325" y="-596625"/>
              <a:ext cx="2441950" cy="1863749"/>
            </a:xfrm>
            <a:prstGeom prst="rect">
              <a:avLst/>
            </a:prstGeom>
            <a:noFill/>
            <a:ln>
              <a:noFill/>
            </a:ln>
          </p:spPr>
        </p:pic>
        <p:grpSp>
          <p:nvGrpSpPr>
            <p:cNvPr id="1231" name="Google Shape;1231;p27"/>
            <p:cNvGrpSpPr/>
            <p:nvPr/>
          </p:nvGrpSpPr>
          <p:grpSpPr>
            <a:xfrm rot="-2700000" flipH="1">
              <a:off x="7289785" y="-1246897"/>
              <a:ext cx="2552124" cy="3347490"/>
              <a:chOff x="2976325" y="908175"/>
              <a:chExt cx="4028179" cy="5283555"/>
            </a:xfrm>
          </p:grpSpPr>
          <p:sp>
            <p:nvSpPr>
              <p:cNvPr id="1232" name="Google Shape;1232;p27"/>
              <p:cNvSpPr/>
              <p:nvPr/>
            </p:nvSpPr>
            <p:spPr>
              <a:xfrm>
                <a:off x="2976325" y="93003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7"/>
              <p:cNvSpPr/>
              <p:nvPr/>
            </p:nvSpPr>
            <p:spPr>
              <a:xfrm>
                <a:off x="3934943" y="90817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7"/>
              <p:cNvSpPr/>
              <p:nvPr/>
            </p:nvSpPr>
            <p:spPr>
              <a:xfrm>
                <a:off x="3851189" y="107252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27"/>
            <p:cNvGrpSpPr/>
            <p:nvPr/>
          </p:nvGrpSpPr>
          <p:grpSpPr>
            <a:xfrm>
              <a:off x="6026650" y="-49075"/>
              <a:ext cx="803471" cy="494095"/>
              <a:chOff x="6394675" y="-49075"/>
              <a:chExt cx="803471" cy="494095"/>
            </a:xfrm>
          </p:grpSpPr>
          <p:sp>
            <p:nvSpPr>
              <p:cNvPr id="1236" name="Google Shape;1236;p27"/>
              <p:cNvSpPr/>
              <p:nvPr/>
            </p:nvSpPr>
            <p:spPr>
              <a:xfrm>
                <a:off x="6394675" y="0"/>
                <a:ext cx="284119" cy="246048"/>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7"/>
              <p:cNvSpPr/>
              <p:nvPr/>
            </p:nvSpPr>
            <p:spPr>
              <a:xfrm>
                <a:off x="6627600" y="-49075"/>
                <a:ext cx="570546" cy="494095"/>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8" name="Google Shape;1238;p27"/>
          <p:cNvGrpSpPr/>
          <p:nvPr/>
        </p:nvGrpSpPr>
        <p:grpSpPr>
          <a:xfrm>
            <a:off x="-1089100" y="4200325"/>
            <a:ext cx="5368850" cy="1863749"/>
            <a:chOff x="-1089100" y="4200325"/>
            <a:chExt cx="5368850" cy="1863749"/>
          </a:xfrm>
        </p:grpSpPr>
        <p:grpSp>
          <p:nvGrpSpPr>
            <p:cNvPr id="1239" name="Google Shape;1239;p27"/>
            <p:cNvGrpSpPr/>
            <p:nvPr/>
          </p:nvGrpSpPr>
          <p:grpSpPr>
            <a:xfrm>
              <a:off x="-185037" y="4598363"/>
              <a:ext cx="904666" cy="726121"/>
              <a:chOff x="7945225" y="4302000"/>
              <a:chExt cx="904666" cy="726121"/>
            </a:xfrm>
          </p:grpSpPr>
          <p:sp>
            <p:nvSpPr>
              <p:cNvPr id="1240" name="Google Shape;1240;p27"/>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7"/>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7"/>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43" name="Google Shape;1243;p27"/>
            <p:cNvPicPr preferRelativeResize="0"/>
            <p:nvPr/>
          </p:nvPicPr>
          <p:blipFill rotWithShape="1">
            <a:blip r:embed="rId2">
              <a:alphaModFix/>
            </a:blip>
            <a:srcRect l="16960" t="24718" r="7121" b="26177"/>
            <a:stretch/>
          </p:blipFill>
          <p:spPr>
            <a:xfrm>
              <a:off x="1837800" y="4200325"/>
              <a:ext cx="2441950" cy="1863749"/>
            </a:xfrm>
            <a:prstGeom prst="rect">
              <a:avLst/>
            </a:prstGeom>
            <a:noFill/>
            <a:ln>
              <a:noFill/>
            </a:ln>
          </p:spPr>
        </p:pic>
        <p:grpSp>
          <p:nvGrpSpPr>
            <p:cNvPr id="1244" name="Google Shape;1244;p27"/>
            <p:cNvGrpSpPr/>
            <p:nvPr/>
          </p:nvGrpSpPr>
          <p:grpSpPr>
            <a:xfrm rot="-2700000">
              <a:off x="390377" y="4688868"/>
              <a:ext cx="299453" cy="545119"/>
              <a:chOff x="-66426" y="1151064"/>
              <a:chExt cx="299455" cy="545125"/>
            </a:xfrm>
          </p:grpSpPr>
          <p:grpSp>
            <p:nvGrpSpPr>
              <p:cNvPr id="1245" name="Google Shape;1245;p27"/>
              <p:cNvGrpSpPr/>
              <p:nvPr/>
            </p:nvGrpSpPr>
            <p:grpSpPr>
              <a:xfrm>
                <a:off x="-66426" y="1396564"/>
                <a:ext cx="299455" cy="299625"/>
                <a:chOff x="3678700" y="407275"/>
                <a:chExt cx="708100" cy="708500"/>
              </a:xfrm>
            </p:grpSpPr>
            <p:sp>
              <p:nvSpPr>
                <p:cNvPr id="1246" name="Google Shape;1246;p27"/>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7"/>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7"/>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7"/>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27"/>
              <p:cNvGrpSpPr/>
              <p:nvPr/>
            </p:nvGrpSpPr>
            <p:grpSpPr>
              <a:xfrm>
                <a:off x="-66426" y="1151064"/>
                <a:ext cx="299455" cy="299625"/>
                <a:chOff x="3678700" y="407275"/>
                <a:chExt cx="708100" cy="708500"/>
              </a:xfrm>
            </p:grpSpPr>
            <p:sp>
              <p:nvSpPr>
                <p:cNvPr id="1254" name="Google Shape;1254;p27"/>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7"/>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7"/>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7"/>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7"/>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7"/>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7"/>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1" name="Google Shape;1261;p27"/>
            <p:cNvGrpSpPr/>
            <p:nvPr/>
          </p:nvGrpSpPr>
          <p:grpSpPr>
            <a:xfrm>
              <a:off x="-1089100" y="4894376"/>
              <a:ext cx="4558967" cy="134100"/>
              <a:chOff x="796100" y="3019701"/>
              <a:chExt cx="4558967" cy="134100"/>
            </a:xfrm>
          </p:grpSpPr>
          <p:sp>
            <p:nvSpPr>
              <p:cNvPr id="1262" name="Google Shape;1262;p27"/>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3" name="Google Shape;1263;p27"/>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1264" name="Google Shape;1264;p27"/>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265"/>
        <p:cNvGrpSpPr/>
        <p:nvPr/>
      </p:nvGrpSpPr>
      <p:grpSpPr>
        <a:xfrm>
          <a:off x="0" y="0"/>
          <a:ext cx="0" cy="0"/>
          <a:chOff x="0" y="0"/>
          <a:chExt cx="0" cy="0"/>
        </a:xfrm>
      </p:grpSpPr>
      <p:sp>
        <p:nvSpPr>
          <p:cNvPr id="1266" name="Google Shape;1266;p28"/>
          <p:cNvSpPr txBox="1">
            <a:spLocks noGrp="1"/>
          </p:cNvSpPr>
          <p:nvPr>
            <p:ph type="title" hasCustomPrompt="1"/>
          </p:nvPr>
        </p:nvSpPr>
        <p:spPr>
          <a:xfrm>
            <a:off x="2358450" y="664988"/>
            <a:ext cx="46968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200">
                <a:latin typeface="Poppins"/>
                <a:ea typeface="Poppins"/>
                <a:cs typeface="Poppins"/>
                <a:sym typeface="Poppins"/>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7" name="Google Shape;1267;p28"/>
          <p:cNvSpPr txBox="1">
            <a:spLocks noGrp="1"/>
          </p:cNvSpPr>
          <p:nvPr>
            <p:ph type="subTitle" idx="1"/>
          </p:nvPr>
        </p:nvSpPr>
        <p:spPr>
          <a:xfrm>
            <a:off x="2358450" y="1282313"/>
            <a:ext cx="4696800" cy="5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268" name="Google Shape;1268;p28"/>
          <p:cNvSpPr txBox="1">
            <a:spLocks noGrp="1"/>
          </p:cNvSpPr>
          <p:nvPr>
            <p:ph type="title" idx="2" hasCustomPrompt="1"/>
          </p:nvPr>
        </p:nvSpPr>
        <p:spPr>
          <a:xfrm>
            <a:off x="2358450" y="2027244"/>
            <a:ext cx="46968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200">
                <a:latin typeface="Poppins"/>
                <a:ea typeface="Poppins"/>
                <a:cs typeface="Poppins"/>
                <a:sym typeface="Poppins"/>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69" name="Google Shape;1269;p28"/>
          <p:cNvSpPr txBox="1">
            <a:spLocks noGrp="1"/>
          </p:cNvSpPr>
          <p:nvPr>
            <p:ph type="subTitle" idx="3"/>
          </p:nvPr>
        </p:nvSpPr>
        <p:spPr>
          <a:xfrm>
            <a:off x="2358450" y="2645558"/>
            <a:ext cx="4696800" cy="5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270" name="Google Shape;1270;p28"/>
          <p:cNvSpPr txBox="1">
            <a:spLocks noGrp="1"/>
          </p:cNvSpPr>
          <p:nvPr>
            <p:ph type="title" idx="4" hasCustomPrompt="1"/>
          </p:nvPr>
        </p:nvSpPr>
        <p:spPr>
          <a:xfrm>
            <a:off x="2358450" y="3390475"/>
            <a:ext cx="4696800" cy="768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200">
                <a:latin typeface="Poppins"/>
                <a:ea typeface="Poppins"/>
                <a:cs typeface="Poppins"/>
                <a:sym typeface="Poppins"/>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271" name="Google Shape;1271;p28"/>
          <p:cNvSpPr txBox="1">
            <a:spLocks noGrp="1"/>
          </p:cNvSpPr>
          <p:nvPr>
            <p:ph type="subTitle" idx="5"/>
          </p:nvPr>
        </p:nvSpPr>
        <p:spPr>
          <a:xfrm>
            <a:off x="2358450" y="4009779"/>
            <a:ext cx="4696800" cy="59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272" name="Google Shape;1272;p28"/>
          <p:cNvSpPr/>
          <p:nvPr/>
        </p:nvSpPr>
        <p:spPr>
          <a:xfrm>
            <a:off x="6751200" y="2645550"/>
            <a:ext cx="2925000" cy="2945400"/>
          </a:xfrm>
          <a:prstGeom prst="ellipse">
            <a:avLst/>
          </a:pr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3" name="Google Shape;1273;p28"/>
          <p:cNvGrpSpPr/>
          <p:nvPr/>
        </p:nvGrpSpPr>
        <p:grpSpPr>
          <a:xfrm rot="5400000">
            <a:off x="8359950" y="-226050"/>
            <a:ext cx="439200" cy="439100"/>
            <a:chOff x="1101075" y="2142375"/>
            <a:chExt cx="439200" cy="439100"/>
          </a:xfrm>
        </p:grpSpPr>
        <p:sp>
          <p:nvSpPr>
            <p:cNvPr id="1274" name="Google Shape;1274;p28"/>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903250" y="4838101"/>
            <a:ext cx="4558967" cy="134100"/>
            <a:chOff x="796100" y="3019701"/>
            <a:chExt cx="4558967" cy="134100"/>
          </a:xfrm>
        </p:grpSpPr>
        <p:sp>
          <p:nvSpPr>
            <p:cNvPr id="1277" name="Google Shape;1277;p28"/>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78" name="Google Shape;1278;p28"/>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1279" name="Google Shape;1279;p28"/>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1280"/>
        <p:cNvGrpSpPr/>
        <p:nvPr/>
      </p:nvGrpSpPr>
      <p:grpSpPr>
        <a:xfrm>
          <a:off x="0" y="0"/>
          <a:ext cx="0" cy="0"/>
          <a:chOff x="0" y="0"/>
          <a:chExt cx="0" cy="0"/>
        </a:xfrm>
      </p:grpSpPr>
      <p:sp>
        <p:nvSpPr>
          <p:cNvPr id="1281" name="Google Shape;1281;p29"/>
          <p:cNvSpPr txBox="1">
            <a:spLocks noGrp="1"/>
          </p:cNvSpPr>
          <p:nvPr>
            <p:ph type="title"/>
          </p:nvPr>
        </p:nvSpPr>
        <p:spPr>
          <a:xfrm>
            <a:off x="1157288" y="685275"/>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7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82" name="Google Shape;1282;p29"/>
          <p:cNvSpPr txBox="1">
            <a:spLocks noGrp="1"/>
          </p:cNvSpPr>
          <p:nvPr>
            <p:ph type="subTitle" idx="1"/>
          </p:nvPr>
        </p:nvSpPr>
        <p:spPr>
          <a:xfrm>
            <a:off x="1157250" y="2203275"/>
            <a:ext cx="4448100" cy="10071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3" name="Google Shape;1283;p29"/>
          <p:cNvSpPr txBox="1">
            <a:spLocks noGrp="1"/>
          </p:cNvSpPr>
          <p:nvPr>
            <p:ph type="subTitle" idx="2"/>
          </p:nvPr>
        </p:nvSpPr>
        <p:spPr>
          <a:xfrm>
            <a:off x="1157250" y="1800075"/>
            <a:ext cx="4448100" cy="3858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IBM Plex Mono"/>
              <a:buNone/>
              <a:defRPr sz="2000" b="1">
                <a:latin typeface="IBM Plex Mono"/>
                <a:ea typeface="IBM Plex Mono"/>
                <a:cs typeface="IBM Plex Mono"/>
                <a:sym typeface="IBM Plex Mon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4" name="Google Shape;1284;p29"/>
          <p:cNvSpPr txBox="1"/>
          <p:nvPr/>
        </p:nvSpPr>
        <p:spPr>
          <a:xfrm>
            <a:off x="1157300" y="3286450"/>
            <a:ext cx="5320200" cy="60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200" b="1">
                <a:solidFill>
                  <a:schemeClr val="dk1"/>
                </a:solidFill>
                <a:latin typeface="Poppins"/>
                <a:ea typeface="Poppins"/>
                <a:cs typeface="Poppins"/>
                <a:sym typeface="Poppins"/>
              </a:rPr>
              <a:t>CREDITS: </a:t>
            </a:r>
            <a:r>
              <a:rPr lang="en" sz="1200">
                <a:solidFill>
                  <a:schemeClr val="dk1"/>
                </a:solidFill>
                <a:latin typeface="Poppins"/>
                <a:ea typeface="Poppins"/>
                <a:cs typeface="Poppins"/>
                <a:sym typeface="Poppins"/>
              </a:rPr>
              <a:t>This presentation template was created by </a:t>
            </a:r>
            <a:r>
              <a:rPr lang="en" sz="1200" b="1" u="sng">
                <a:solidFill>
                  <a:schemeClr val="dk1"/>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200">
                <a:solidFill>
                  <a:schemeClr val="dk1"/>
                </a:solidFill>
                <a:latin typeface="Poppins"/>
                <a:ea typeface="Poppins"/>
                <a:cs typeface="Poppins"/>
                <a:sym typeface="Poppins"/>
              </a:rPr>
              <a:t>, and includes icons by </a:t>
            </a:r>
            <a:r>
              <a:rPr lang="en" sz="1200" b="1" u="sng">
                <a:solidFill>
                  <a:schemeClr val="dk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dk1"/>
                </a:solidFill>
                <a:latin typeface="Poppins"/>
                <a:ea typeface="Poppins"/>
                <a:cs typeface="Poppins"/>
                <a:sym typeface="Poppins"/>
              </a:rPr>
              <a:t>, and infographics &amp; images by</a:t>
            </a:r>
            <a:r>
              <a:rPr lang="en" sz="1200" b="1">
                <a:solidFill>
                  <a:schemeClr val="dk1"/>
                </a:solidFill>
                <a:latin typeface="Poppins"/>
                <a:ea typeface="Poppins"/>
                <a:cs typeface="Poppins"/>
                <a:sym typeface="Poppins"/>
              </a:rPr>
              <a:t> </a:t>
            </a:r>
            <a:r>
              <a:rPr lang="en" sz="1200" b="1" u="sng">
                <a:solidFill>
                  <a:schemeClr val="dk1"/>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200" b="1" u="sng">
                <a:solidFill>
                  <a:schemeClr val="dk1"/>
                </a:solidFill>
                <a:latin typeface="Poppins"/>
                <a:ea typeface="Poppins"/>
                <a:cs typeface="Poppins"/>
                <a:sym typeface="Poppins"/>
              </a:rPr>
              <a:t> </a:t>
            </a:r>
            <a:endParaRPr sz="1200" b="1" u="sng">
              <a:solidFill>
                <a:schemeClr val="dk1"/>
              </a:solidFill>
              <a:latin typeface="Poppins"/>
              <a:ea typeface="Poppins"/>
              <a:cs typeface="Poppins"/>
              <a:sym typeface="Poppins"/>
            </a:endParaRPr>
          </a:p>
        </p:txBody>
      </p:sp>
      <p:grpSp>
        <p:nvGrpSpPr>
          <p:cNvPr id="1285" name="Google Shape;1285;p29"/>
          <p:cNvGrpSpPr/>
          <p:nvPr/>
        </p:nvGrpSpPr>
        <p:grpSpPr>
          <a:xfrm>
            <a:off x="-291585" y="-494819"/>
            <a:ext cx="1448824" cy="2238804"/>
            <a:chOff x="-308635" y="-494819"/>
            <a:chExt cx="1448824" cy="2238804"/>
          </a:xfrm>
        </p:grpSpPr>
        <p:grpSp>
          <p:nvGrpSpPr>
            <p:cNvPr id="1286" name="Google Shape;1286;p29"/>
            <p:cNvGrpSpPr/>
            <p:nvPr/>
          </p:nvGrpSpPr>
          <p:grpSpPr>
            <a:xfrm>
              <a:off x="-275757" y="-242066"/>
              <a:ext cx="981772" cy="1986051"/>
              <a:chOff x="-293545" y="3454371"/>
              <a:chExt cx="981772" cy="1986051"/>
            </a:xfrm>
          </p:grpSpPr>
          <p:sp>
            <p:nvSpPr>
              <p:cNvPr id="1287" name="Google Shape;1287;p29"/>
              <p:cNvSpPr/>
              <p:nvPr/>
            </p:nvSpPr>
            <p:spPr>
              <a:xfrm rot="10800000">
                <a:off x="-293545" y="3454371"/>
                <a:ext cx="844677" cy="198552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9"/>
              <p:cNvSpPr/>
              <p:nvPr/>
            </p:nvSpPr>
            <p:spPr>
              <a:xfrm rot="10800000">
                <a:off x="-156450" y="3454901"/>
                <a:ext cx="844677" cy="198552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 name="Google Shape;1289;p29"/>
            <p:cNvGrpSpPr/>
            <p:nvPr/>
          </p:nvGrpSpPr>
          <p:grpSpPr>
            <a:xfrm>
              <a:off x="364499" y="794648"/>
              <a:ext cx="699940" cy="478601"/>
              <a:chOff x="39722" y="4349021"/>
              <a:chExt cx="1061964" cy="726143"/>
            </a:xfrm>
          </p:grpSpPr>
          <p:grpSp>
            <p:nvGrpSpPr>
              <p:cNvPr id="1290" name="Google Shape;1290;p29"/>
              <p:cNvGrpSpPr/>
              <p:nvPr/>
            </p:nvGrpSpPr>
            <p:grpSpPr>
              <a:xfrm rot="2700000">
                <a:off x="140502" y="4460924"/>
                <a:ext cx="524584" cy="502337"/>
                <a:chOff x="1189791" y="-1767331"/>
                <a:chExt cx="904284" cy="865933"/>
              </a:xfrm>
            </p:grpSpPr>
            <p:sp>
              <p:nvSpPr>
                <p:cNvPr id="1291" name="Google Shape;1291;p29"/>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2" name="Google Shape;1292;p29"/>
                <p:cNvGrpSpPr/>
                <p:nvPr/>
              </p:nvGrpSpPr>
              <p:grpSpPr>
                <a:xfrm>
                  <a:off x="1232795" y="-1740829"/>
                  <a:ext cx="717621" cy="717392"/>
                  <a:chOff x="1483457" y="3953671"/>
                  <a:chExt cx="717621" cy="717392"/>
                </a:xfrm>
              </p:grpSpPr>
              <p:sp>
                <p:nvSpPr>
                  <p:cNvPr id="1293" name="Google Shape;1293;p29"/>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9"/>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9"/>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9"/>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8" name="Google Shape;1298;p29"/>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29"/>
            <p:cNvGrpSpPr/>
            <p:nvPr/>
          </p:nvGrpSpPr>
          <p:grpSpPr>
            <a:xfrm rot="-5400000">
              <a:off x="-460623" y="-342832"/>
              <a:ext cx="1351491" cy="1047516"/>
              <a:chOff x="-2460210" y="2758493"/>
              <a:chExt cx="1351491" cy="1047516"/>
            </a:xfrm>
          </p:grpSpPr>
          <p:sp>
            <p:nvSpPr>
              <p:cNvPr id="1300" name="Google Shape;1300;p29"/>
              <p:cNvSpPr/>
              <p:nvPr/>
            </p:nvSpPr>
            <p:spPr>
              <a:xfrm rot="-2700000">
                <a:off x="-2341816" y="31085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9"/>
              <p:cNvSpPr/>
              <p:nvPr/>
            </p:nvSpPr>
            <p:spPr>
              <a:xfrm rot="-2700000">
                <a:off x="-2157466" y="30323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9"/>
              <p:cNvSpPr/>
              <p:nvPr/>
            </p:nvSpPr>
            <p:spPr>
              <a:xfrm rot="-2700000">
                <a:off x="-1993591" y="29561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9"/>
              <p:cNvSpPr/>
              <p:nvPr/>
            </p:nvSpPr>
            <p:spPr>
              <a:xfrm rot="-2700000">
                <a:off x="-1809241" y="28799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29"/>
            <p:cNvGrpSpPr/>
            <p:nvPr/>
          </p:nvGrpSpPr>
          <p:grpSpPr>
            <a:xfrm>
              <a:off x="440249" y="455173"/>
              <a:ext cx="699940" cy="478601"/>
              <a:chOff x="39722" y="4349021"/>
              <a:chExt cx="1061964" cy="726143"/>
            </a:xfrm>
          </p:grpSpPr>
          <p:grpSp>
            <p:nvGrpSpPr>
              <p:cNvPr id="1305" name="Google Shape;1305;p29"/>
              <p:cNvGrpSpPr/>
              <p:nvPr/>
            </p:nvGrpSpPr>
            <p:grpSpPr>
              <a:xfrm rot="2700000">
                <a:off x="140502" y="4460924"/>
                <a:ext cx="524584" cy="502337"/>
                <a:chOff x="1189791" y="-1767331"/>
                <a:chExt cx="904284" cy="865933"/>
              </a:xfrm>
            </p:grpSpPr>
            <p:sp>
              <p:nvSpPr>
                <p:cNvPr id="1306" name="Google Shape;1306;p29"/>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7" name="Google Shape;1307;p29"/>
                <p:cNvGrpSpPr/>
                <p:nvPr/>
              </p:nvGrpSpPr>
              <p:grpSpPr>
                <a:xfrm>
                  <a:off x="1232795" y="-1740829"/>
                  <a:ext cx="717621" cy="717392"/>
                  <a:chOff x="1483457" y="3953671"/>
                  <a:chExt cx="717621" cy="717392"/>
                </a:xfrm>
              </p:grpSpPr>
              <p:sp>
                <p:nvSpPr>
                  <p:cNvPr id="1308" name="Google Shape;1308;p29"/>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9"/>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9"/>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9"/>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13" name="Google Shape;1313;p29"/>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29"/>
            <p:cNvGrpSpPr/>
            <p:nvPr/>
          </p:nvGrpSpPr>
          <p:grpSpPr>
            <a:xfrm>
              <a:off x="-63826" y="511661"/>
              <a:ext cx="699940" cy="478601"/>
              <a:chOff x="39722" y="4349021"/>
              <a:chExt cx="1061964" cy="726143"/>
            </a:xfrm>
          </p:grpSpPr>
          <p:grpSp>
            <p:nvGrpSpPr>
              <p:cNvPr id="1315" name="Google Shape;1315;p29"/>
              <p:cNvGrpSpPr/>
              <p:nvPr/>
            </p:nvGrpSpPr>
            <p:grpSpPr>
              <a:xfrm rot="2700000">
                <a:off x="140502" y="4460924"/>
                <a:ext cx="524584" cy="502337"/>
                <a:chOff x="1189791" y="-1767331"/>
                <a:chExt cx="904284" cy="865933"/>
              </a:xfrm>
            </p:grpSpPr>
            <p:sp>
              <p:nvSpPr>
                <p:cNvPr id="1316" name="Google Shape;1316;p29"/>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9"/>
                <p:cNvGrpSpPr/>
                <p:nvPr/>
              </p:nvGrpSpPr>
              <p:grpSpPr>
                <a:xfrm>
                  <a:off x="1232795" y="-1740829"/>
                  <a:ext cx="717621" cy="717392"/>
                  <a:chOff x="1483457" y="3953671"/>
                  <a:chExt cx="717621" cy="717392"/>
                </a:xfrm>
              </p:grpSpPr>
              <p:sp>
                <p:nvSpPr>
                  <p:cNvPr id="1318" name="Google Shape;1318;p29"/>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3" name="Google Shape;1323;p29"/>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4" name="Google Shape;1324;p29"/>
          <p:cNvGrpSpPr/>
          <p:nvPr/>
        </p:nvGrpSpPr>
        <p:grpSpPr>
          <a:xfrm>
            <a:off x="2659712" y="4275400"/>
            <a:ext cx="4952059" cy="2992224"/>
            <a:chOff x="2659712" y="4275400"/>
            <a:chExt cx="4952059" cy="2992224"/>
          </a:xfrm>
        </p:grpSpPr>
        <p:pic>
          <p:nvPicPr>
            <p:cNvPr id="1325" name="Google Shape;1325;p29"/>
            <p:cNvPicPr preferRelativeResize="0"/>
            <p:nvPr/>
          </p:nvPicPr>
          <p:blipFill rotWithShape="1">
            <a:blip r:embed="rId5">
              <a:alphaModFix/>
            </a:blip>
            <a:srcRect l="16960" t="24718" r="7121" b="26177"/>
            <a:stretch/>
          </p:blipFill>
          <p:spPr>
            <a:xfrm rot="10800000">
              <a:off x="2659712" y="4275400"/>
              <a:ext cx="3549051" cy="2992224"/>
            </a:xfrm>
            <a:prstGeom prst="rect">
              <a:avLst/>
            </a:prstGeom>
            <a:noFill/>
            <a:ln>
              <a:noFill/>
            </a:ln>
          </p:spPr>
        </p:pic>
        <p:grpSp>
          <p:nvGrpSpPr>
            <p:cNvPr id="1326" name="Google Shape;1326;p29"/>
            <p:cNvGrpSpPr/>
            <p:nvPr/>
          </p:nvGrpSpPr>
          <p:grpSpPr>
            <a:xfrm rot="-5400000">
              <a:off x="3258038" y="4413859"/>
              <a:ext cx="906953" cy="1517787"/>
              <a:chOff x="79748" y="2808602"/>
              <a:chExt cx="906953" cy="1517787"/>
            </a:xfrm>
          </p:grpSpPr>
          <p:sp>
            <p:nvSpPr>
              <p:cNvPr id="1327" name="Google Shape;1327;p29"/>
              <p:cNvSpPr/>
              <p:nvPr/>
            </p:nvSpPr>
            <p:spPr>
              <a:xfrm rot="5400000">
                <a:off x="357831" y="282094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rot="5400000">
                <a:off x="537866" y="3393994"/>
                <a:ext cx="340329" cy="325895"/>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rot="5400000">
                <a:off x="67406" y="3278257"/>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rot="5400000">
                <a:off x="417006" y="375669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29"/>
            <p:cNvGrpSpPr/>
            <p:nvPr/>
          </p:nvGrpSpPr>
          <p:grpSpPr>
            <a:xfrm rot="5400000">
              <a:off x="5484569" y="3756062"/>
              <a:ext cx="1421047" cy="2833357"/>
              <a:chOff x="334358" y="2186737"/>
              <a:chExt cx="1421047" cy="2833357"/>
            </a:xfrm>
          </p:grpSpPr>
          <p:sp>
            <p:nvSpPr>
              <p:cNvPr id="1332" name="Google Shape;1332;p29"/>
              <p:cNvSpPr/>
              <p:nvPr/>
            </p:nvSpPr>
            <p:spPr>
              <a:xfrm rot="10800000">
                <a:off x="334358" y="2186737"/>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29"/>
              <p:cNvGrpSpPr/>
              <p:nvPr/>
            </p:nvGrpSpPr>
            <p:grpSpPr>
              <a:xfrm rot="5400000">
                <a:off x="1046250" y="3181856"/>
                <a:ext cx="161977" cy="161940"/>
                <a:chOff x="1101075" y="2142375"/>
                <a:chExt cx="439200" cy="439100"/>
              </a:xfrm>
            </p:grpSpPr>
            <p:sp>
              <p:nvSpPr>
                <p:cNvPr id="1334" name="Google Shape;1334;p29"/>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9"/>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29"/>
              <p:cNvGrpSpPr/>
              <p:nvPr/>
            </p:nvGrpSpPr>
            <p:grpSpPr>
              <a:xfrm rot="-5400000">
                <a:off x="628029" y="4564272"/>
                <a:ext cx="161977" cy="161940"/>
                <a:chOff x="1101075" y="2142375"/>
                <a:chExt cx="439200" cy="439100"/>
              </a:xfrm>
            </p:grpSpPr>
            <p:sp>
              <p:nvSpPr>
                <p:cNvPr id="1337" name="Google Shape;1337;p29"/>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339"/>
        <p:cNvGrpSpPr/>
        <p:nvPr/>
      </p:nvGrpSpPr>
      <p:grpSpPr>
        <a:xfrm>
          <a:off x="0" y="0"/>
          <a:ext cx="0" cy="0"/>
          <a:chOff x="0" y="0"/>
          <a:chExt cx="0" cy="0"/>
        </a:xfrm>
      </p:grpSpPr>
      <p:grpSp>
        <p:nvGrpSpPr>
          <p:cNvPr id="1340" name="Google Shape;1340;p30"/>
          <p:cNvGrpSpPr/>
          <p:nvPr/>
        </p:nvGrpSpPr>
        <p:grpSpPr>
          <a:xfrm>
            <a:off x="-623241" y="3925887"/>
            <a:ext cx="2833357" cy="1517787"/>
            <a:chOff x="-623241" y="3849687"/>
            <a:chExt cx="2833357" cy="1517787"/>
          </a:xfrm>
        </p:grpSpPr>
        <p:grpSp>
          <p:nvGrpSpPr>
            <p:cNvPr id="1341" name="Google Shape;1341;p30"/>
            <p:cNvGrpSpPr/>
            <p:nvPr/>
          </p:nvGrpSpPr>
          <p:grpSpPr>
            <a:xfrm rot="5400000">
              <a:off x="-879113" y="4155104"/>
              <a:ext cx="1517787" cy="906953"/>
              <a:chOff x="-55500" y="4835979"/>
              <a:chExt cx="1517787" cy="906953"/>
            </a:xfrm>
          </p:grpSpPr>
          <p:sp>
            <p:nvSpPr>
              <p:cNvPr id="1342" name="Google Shape;1342;p30"/>
              <p:cNvSpPr/>
              <p:nvPr/>
            </p:nvSpPr>
            <p:spPr>
              <a:xfrm>
                <a:off x="-55500" y="489515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0"/>
              <p:cNvSpPr/>
              <p:nvPr/>
            </p:nvSpPr>
            <p:spPr>
              <a:xfrm>
                <a:off x="522674" y="4951702"/>
                <a:ext cx="340329" cy="325895"/>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0"/>
              <p:cNvSpPr/>
              <p:nvPr/>
            </p:nvSpPr>
            <p:spPr>
              <a:xfrm>
                <a:off x="401812" y="51855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0"/>
              <p:cNvSpPr/>
              <p:nvPr/>
            </p:nvSpPr>
            <p:spPr>
              <a:xfrm>
                <a:off x="880250" y="48359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30"/>
            <p:cNvGrpSpPr/>
            <p:nvPr/>
          </p:nvGrpSpPr>
          <p:grpSpPr>
            <a:xfrm>
              <a:off x="-623241" y="3946426"/>
              <a:ext cx="2833357" cy="1421047"/>
              <a:chOff x="-677366" y="4067276"/>
              <a:chExt cx="2833357" cy="1421047"/>
            </a:xfrm>
          </p:grpSpPr>
          <p:sp>
            <p:nvSpPr>
              <p:cNvPr id="1347" name="Google Shape;1347;p30"/>
              <p:cNvSpPr/>
              <p:nvPr/>
            </p:nvSpPr>
            <p:spPr>
              <a:xfrm rot="5400000">
                <a:off x="28789" y="3361120"/>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8" name="Google Shape;1348;p30"/>
              <p:cNvGrpSpPr/>
              <p:nvPr/>
            </p:nvGrpSpPr>
            <p:grpSpPr>
              <a:xfrm>
                <a:off x="317735" y="4614472"/>
                <a:ext cx="161977" cy="161940"/>
                <a:chOff x="1101075" y="2142375"/>
                <a:chExt cx="439200" cy="439100"/>
              </a:xfrm>
            </p:grpSpPr>
            <p:sp>
              <p:nvSpPr>
                <p:cNvPr id="1349" name="Google Shape;1349;p30"/>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0"/>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0"/>
              <p:cNvGrpSpPr/>
              <p:nvPr/>
            </p:nvGrpSpPr>
            <p:grpSpPr>
              <a:xfrm rot="10800000">
                <a:off x="1700151" y="5032693"/>
                <a:ext cx="161977" cy="161940"/>
                <a:chOff x="1101075" y="2142375"/>
                <a:chExt cx="439200" cy="439100"/>
              </a:xfrm>
            </p:grpSpPr>
            <p:sp>
              <p:nvSpPr>
                <p:cNvPr id="1352" name="Google Shape;1352;p30"/>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0"/>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54" name="Google Shape;1354;p30"/>
            <p:cNvSpPr/>
            <p:nvPr/>
          </p:nvSpPr>
          <p:spPr>
            <a:xfrm rot="-5400000">
              <a:off x="289120" y="3696219"/>
              <a:ext cx="503090" cy="2327806"/>
            </a:xfrm>
            <a:custGeom>
              <a:avLst/>
              <a:gdLst/>
              <a:ahLst/>
              <a:cxnLst/>
              <a:rect l="l" t="t" r="r" b="b"/>
              <a:pathLst>
                <a:path w="12266" h="56755" extrusionOk="0">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30"/>
          <p:cNvGrpSpPr/>
          <p:nvPr/>
        </p:nvGrpSpPr>
        <p:grpSpPr>
          <a:xfrm>
            <a:off x="6323925" y="-1678249"/>
            <a:ext cx="4189199" cy="3065874"/>
            <a:chOff x="6171525" y="-1678249"/>
            <a:chExt cx="4189199" cy="3065874"/>
          </a:xfrm>
        </p:grpSpPr>
        <p:sp>
          <p:nvSpPr>
            <p:cNvPr id="1356" name="Google Shape;1356;p30"/>
            <p:cNvSpPr/>
            <p:nvPr/>
          </p:nvSpPr>
          <p:spPr>
            <a:xfrm rot="-5400000">
              <a:off x="6808863" y="-808395"/>
              <a:ext cx="1558682"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7" name="Google Shape;1357;p30"/>
            <p:cNvPicPr preferRelativeResize="0"/>
            <p:nvPr/>
          </p:nvPicPr>
          <p:blipFill rotWithShape="1">
            <a:blip r:embed="rId2">
              <a:alphaModFix/>
            </a:blip>
            <a:srcRect l="16960" t="24718" r="7121" b="26177"/>
            <a:stretch/>
          </p:blipFill>
          <p:spPr>
            <a:xfrm>
              <a:off x="6587425" y="-1678249"/>
              <a:ext cx="3773299" cy="2879876"/>
            </a:xfrm>
            <a:prstGeom prst="rect">
              <a:avLst/>
            </a:prstGeom>
            <a:noFill/>
            <a:ln>
              <a:noFill/>
            </a:ln>
          </p:spPr>
        </p:pic>
        <p:sp>
          <p:nvSpPr>
            <p:cNvPr id="1358" name="Google Shape;1358;p30"/>
            <p:cNvSpPr/>
            <p:nvPr/>
          </p:nvSpPr>
          <p:spPr>
            <a:xfrm>
              <a:off x="8292929" y="-80469"/>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9" name="Google Shape;1359;p30"/>
            <p:cNvGrpSpPr/>
            <p:nvPr/>
          </p:nvGrpSpPr>
          <p:grpSpPr>
            <a:xfrm rot="-2700000">
              <a:off x="8302147" y="61289"/>
              <a:ext cx="582044" cy="582419"/>
              <a:chOff x="959750" y="3039275"/>
              <a:chExt cx="582050" cy="582425"/>
            </a:xfrm>
          </p:grpSpPr>
          <p:sp>
            <p:nvSpPr>
              <p:cNvPr id="1360" name="Google Shape;1360;p30"/>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0"/>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0"/>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0"/>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0"/>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0"/>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0"/>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30"/>
            <p:cNvGrpSpPr/>
            <p:nvPr/>
          </p:nvGrpSpPr>
          <p:grpSpPr>
            <a:xfrm rot="-2700000">
              <a:off x="8551447" y="61289"/>
              <a:ext cx="582044" cy="582419"/>
              <a:chOff x="959750" y="3039275"/>
              <a:chExt cx="582050" cy="582425"/>
            </a:xfrm>
          </p:grpSpPr>
          <p:sp>
            <p:nvSpPr>
              <p:cNvPr id="1368" name="Google Shape;1368;p30"/>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0"/>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0"/>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0"/>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0"/>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0"/>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0"/>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5" name="Google Shape;1375;p30"/>
          <p:cNvGrpSpPr/>
          <p:nvPr/>
        </p:nvGrpSpPr>
        <p:grpSpPr>
          <a:xfrm rot="2700000">
            <a:off x="8945322" y="2352177"/>
            <a:ext cx="439196" cy="439096"/>
            <a:chOff x="1101075" y="2142375"/>
            <a:chExt cx="439200" cy="439100"/>
          </a:xfrm>
        </p:grpSpPr>
        <p:sp>
          <p:nvSpPr>
            <p:cNvPr id="1376" name="Google Shape;1376;p30"/>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2"/>
        </a:solidFill>
        <a:effectLst/>
      </p:bgPr>
    </p:bg>
    <p:spTree>
      <p:nvGrpSpPr>
        <p:cNvPr id="1" name="Shape 1378"/>
        <p:cNvGrpSpPr/>
        <p:nvPr/>
      </p:nvGrpSpPr>
      <p:grpSpPr>
        <a:xfrm>
          <a:off x="0" y="0"/>
          <a:ext cx="0" cy="0"/>
          <a:chOff x="0" y="0"/>
          <a:chExt cx="0" cy="0"/>
        </a:xfrm>
      </p:grpSpPr>
      <p:grpSp>
        <p:nvGrpSpPr>
          <p:cNvPr id="1379" name="Google Shape;1379;p31"/>
          <p:cNvGrpSpPr/>
          <p:nvPr/>
        </p:nvGrpSpPr>
        <p:grpSpPr>
          <a:xfrm>
            <a:off x="8332551" y="-7"/>
            <a:ext cx="2386151" cy="3293873"/>
            <a:chOff x="8256351" y="-7"/>
            <a:chExt cx="2386151" cy="3293873"/>
          </a:xfrm>
        </p:grpSpPr>
        <p:pic>
          <p:nvPicPr>
            <p:cNvPr id="1380" name="Google Shape;1380;p31"/>
            <p:cNvPicPr preferRelativeResize="0"/>
            <p:nvPr/>
          </p:nvPicPr>
          <p:blipFill rotWithShape="1">
            <a:blip r:embed="rId2">
              <a:alphaModFix/>
            </a:blip>
            <a:srcRect l="16960" t="24718" r="7121" b="26177"/>
            <a:stretch/>
          </p:blipFill>
          <p:spPr>
            <a:xfrm rot="5400000">
              <a:off x="7886227" y="537590"/>
              <a:ext cx="3126400" cy="2386151"/>
            </a:xfrm>
            <a:prstGeom prst="rect">
              <a:avLst/>
            </a:prstGeom>
            <a:noFill/>
            <a:ln>
              <a:noFill/>
            </a:ln>
          </p:spPr>
        </p:pic>
        <p:grpSp>
          <p:nvGrpSpPr>
            <p:cNvPr id="1381" name="Google Shape;1381;p31"/>
            <p:cNvGrpSpPr/>
            <p:nvPr/>
          </p:nvGrpSpPr>
          <p:grpSpPr>
            <a:xfrm rot="10800000">
              <a:off x="8452444" y="-7"/>
              <a:ext cx="325154" cy="1788670"/>
              <a:chOff x="8869019" y="-622132"/>
              <a:chExt cx="325154" cy="1788670"/>
            </a:xfrm>
          </p:grpSpPr>
          <p:sp>
            <p:nvSpPr>
              <p:cNvPr id="1382" name="Google Shape;1382;p31"/>
              <p:cNvSpPr/>
              <p:nvPr/>
            </p:nvSpPr>
            <p:spPr>
              <a:xfrm rot="10800000">
                <a:off x="8869019" y="-622132"/>
                <a:ext cx="246869" cy="1703243"/>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3" name="Google Shape;1383;p31"/>
              <p:cNvGrpSpPr/>
              <p:nvPr/>
            </p:nvGrpSpPr>
            <p:grpSpPr>
              <a:xfrm rot="1800062">
                <a:off x="9035610" y="1007995"/>
                <a:ext cx="134040" cy="134009"/>
                <a:chOff x="1101075" y="2142375"/>
                <a:chExt cx="439200" cy="439100"/>
              </a:xfrm>
            </p:grpSpPr>
            <p:sp>
              <p:nvSpPr>
                <p:cNvPr id="1384" name="Google Shape;1384;p31"/>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40000">
                      <a:srgbClr val="FF9900">
                        <a:alpha val="40784"/>
                      </a:srgbClr>
                    </a:gs>
                    <a:gs pos="100000">
                      <a:srgbClr val="FFFFFF">
                        <a:alpha val="0"/>
                      </a:srgbClr>
                    </a:gs>
                  </a:gsLst>
                  <a:lin ang="2698631"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386" name="Google Shape;1386;p31"/>
          <p:cNvGrpSpPr/>
          <p:nvPr/>
        </p:nvGrpSpPr>
        <p:grpSpPr>
          <a:xfrm>
            <a:off x="-213525" y="171225"/>
            <a:ext cx="439200" cy="439100"/>
            <a:chOff x="1101075" y="2142375"/>
            <a:chExt cx="439200" cy="439100"/>
          </a:xfrm>
        </p:grpSpPr>
        <p:sp>
          <p:nvSpPr>
            <p:cNvPr id="1387" name="Google Shape;1387;p31"/>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1"/>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31"/>
          <p:cNvGrpSpPr/>
          <p:nvPr/>
        </p:nvGrpSpPr>
        <p:grpSpPr>
          <a:xfrm>
            <a:off x="-1262974" y="3161328"/>
            <a:ext cx="4822591" cy="2934500"/>
            <a:chOff x="-1186774" y="3161328"/>
            <a:chExt cx="4822591" cy="2934500"/>
          </a:xfrm>
        </p:grpSpPr>
        <p:pic>
          <p:nvPicPr>
            <p:cNvPr id="1390" name="Google Shape;1390;p31"/>
            <p:cNvPicPr preferRelativeResize="0"/>
            <p:nvPr/>
          </p:nvPicPr>
          <p:blipFill rotWithShape="1">
            <a:blip r:embed="rId2">
              <a:alphaModFix/>
            </a:blip>
            <a:srcRect l="16960" t="24718" r="7121" b="26177"/>
            <a:stretch/>
          </p:blipFill>
          <p:spPr>
            <a:xfrm rot="5400000">
              <a:off x="-1534175" y="3508728"/>
              <a:ext cx="2934500" cy="2239699"/>
            </a:xfrm>
            <a:prstGeom prst="rect">
              <a:avLst/>
            </a:prstGeom>
            <a:noFill/>
            <a:ln>
              <a:noFill/>
            </a:ln>
          </p:spPr>
        </p:pic>
        <p:sp>
          <p:nvSpPr>
            <p:cNvPr id="1391" name="Google Shape;1391;p31"/>
            <p:cNvSpPr/>
            <p:nvPr/>
          </p:nvSpPr>
          <p:spPr>
            <a:xfrm rot="-5400000">
              <a:off x="-184180" y="3596444"/>
              <a:ext cx="503090" cy="2327806"/>
            </a:xfrm>
            <a:custGeom>
              <a:avLst/>
              <a:gdLst/>
              <a:ahLst/>
              <a:cxnLst/>
              <a:rect l="l" t="t" r="r" b="b"/>
              <a:pathLst>
                <a:path w="12266" h="56755" extrusionOk="0">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2" name="Google Shape;1392;p31"/>
            <p:cNvGrpSpPr/>
            <p:nvPr/>
          </p:nvGrpSpPr>
          <p:grpSpPr>
            <a:xfrm>
              <a:off x="58899" y="4608583"/>
              <a:ext cx="604346" cy="657081"/>
              <a:chOff x="58899" y="4608583"/>
              <a:chExt cx="604346" cy="657081"/>
            </a:xfrm>
          </p:grpSpPr>
          <p:grpSp>
            <p:nvGrpSpPr>
              <p:cNvPr id="1393" name="Google Shape;1393;p31"/>
              <p:cNvGrpSpPr/>
              <p:nvPr/>
            </p:nvGrpSpPr>
            <p:grpSpPr>
              <a:xfrm rot="10800000">
                <a:off x="58899" y="4608583"/>
                <a:ext cx="328346" cy="328531"/>
                <a:chOff x="3678700" y="407275"/>
                <a:chExt cx="708100" cy="708500"/>
              </a:xfrm>
            </p:grpSpPr>
            <p:sp>
              <p:nvSpPr>
                <p:cNvPr id="1394" name="Google Shape;1394;p3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 name="Google Shape;1401;p31"/>
              <p:cNvGrpSpPr/>
              <p:nvPr/>
            </p:nvGrpSpPr>
            <p:grpSpPr>
              <a:xfrm rot="10800000">
                <a:off x="334899" y="4608583"/>
                <a:ext cx="328346" cy="328531"/>
                <a:chOff x="3678700" y="407275"/>
                <a:chExt cx="708100" cy="708500"/>
              </a:xfrm>
            </p:grpSpPr>
            <p:sp>
              <p:nvSpPr>
                <p:cNvPr id="1402" name="Google Shape;1402;p3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9" name="Google Shape;1409;p31"/>
              <p:cNvGrpSpPr/>
              <p:nvPr/>
            </p:nvGrpSpPr>
            <p:grpSpPr>
              <a:xfrm rot="10800000">
                <a:off x="282574" y="4937133"/>
                <a:ext cx="328346" cy="328531"/>
                <a:chOff x="3678700" y="407275"/>
                <a:chExt cx="708100" cy="708500"/>
              </a:xfrm>
            </p:grpSpPr>
            <p:sp>
              <p:nvSpPr>
                <p:cNvPr id="1410" name="Google Shape;1410;p3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7" name="Google Shape;1417;p31"/>
            <p:cNvGrpSpPr/>
            <p:nvPr/>
          </p:nvGrpSpPr>
          <p:grpSpPr>
            <a:xfrm>
              <a:off x="-923150" y="4796551"/>
              <a:ext cx="4558967" cy="134100"/>
              <a:chOff x="796100" y="3019701"/>
              <a:chExt cx="4558967" cy="134100"/>
            </a:xfrm>
          </p:grpSpPr>
          <p:sp>
            <p:nvSpPr>
              <p:cNvPr id="1418" name="Google Shape;1418;p31"/>
              <p:cNvSpPr/>
              <p:nvPr/>
            </p:nvSpPr>
            <p:spPr>
              <a:xfrm>
                <a:off x="5220967" y="3019701"/>
                <a:ext cx="134100" cy="134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9" name="Google Shape;1419;p31"/>
              <p:cNvCxnSpPr/>
              <p:nvPr/>
            </p:nvCxnSpPr>
            <p:spPr>
              <a:xfrm>
                <a:off x="796100" y="3086750"/>
                <a:ext cx="4462800" cy="0"/>
              </a:xfrm>
              <a:prstGeom prst="straightConnector1">
                <a:avLst/>
              </a:prstGeom>
              <a:noFill/>
              <a:ln w="9525" cap="flat" cmpd="sng">
                <a:solidFill>
                  <a:schemeClr val="lt1"/>
                </a:solidFill>
                <a:prstDash val="solid"/>
                <a:round/>
                <a:headEnd type="none" w="med" len="med"/>
                <a:tailEnd type="none" w="med" len="med"/>
              </a:ln>
            </p:spPr>
          </p:cxnSp>
          <p:sp>
            <p:nvSpPr>
              <p:cNvPr id="1420" name="Google Shape;1420;p31"/>
              <p:cNvSpPr/>
              <p:nvPr/>
            </p:nvSpPr>
            <p:spPr>
              <a:xfrm>
                <a:off x="5251079" y="3049843"/>
                <a:ext cx="73800" cy="7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21"/>
        <p:cNvGrpSpPr/>
        <p:nvPr/>
      </p:nvGrpSpPr>
      <p:grpSpPr>
        <a:xfrm>
          <a:off x="0" y="0"/>
          <a:ext cx="0" cy="0"/>
          <a:chOff x="0" y="0"/>
          <a:chExt cx="0" cy="0"/>
        </a:xfrm>
      </p:grpSpPr>
      <p:sp>
        <p:nvSpPr>
          <p:cNvPr id="1422" name="Google Shape;1422;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23" name="Google Shape;142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6" name="Google Shape;176;p5"/>
          <p:cNvSpPr txBox="1">
            <a:spLocks noGrp="1"/>
          </p:cNvSpPr>
          <p:nvPr>
            <p:ph type="subTitle" idx="1"/>
          </p:nvPr>
        </p:nvSpPr>
        <p:spPr>
          <a:xfrm>
            <a:off x="4999903" y="2372500"/>
            <a:ext cx="2340300" cy="1320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 name="Google Shape;177;p5"/>
          <p:cNvSpPr txBox="1">
            <a:spLocks noGrp="1"/>
          </p:cNvSpPr>
          <p:nvPr>
            <p:ph type="subTitle" idx="2"/>
          </p:nvPr>
        </p:nvSpPr>
        <p:spPr>
          <a:xfrm>
            <a:off x="1803800" y="2372500"/>
            <a:ext cx="2340300" cy="1320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8" name="Google Shape;178;p5"/>
          <p:cNvSpPr txBox="1">
            <a:spLocks noGrp="1"/>
          </p:cNvSpPr>
          <p:nvPr>
            <p:ph type="subTitle" idx="3"/>
          </p:nvPr>
        </p:nvSpPr>
        <p:spPr>
          <a:xfrm>
            <a:off x="4999908" y="2048488"/>
            <a:ext cx="23403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sp>
        <p:nvSpPr>
          <p:cNvPr id="179" name="Google Shape;179;p5"/>
          <p:cNvSpPr txBox="1">
            <a:spLocks noGrp="1"/>
          </p:cNvSpPr>
          <p:nvPr>
            <p:ph type="subTitle" idx="4"/>
          </p:nvPr>
        </p:nvSpPr>
        <p:spPr>
          <a:xfrm>
            <a:off x="1803800" y="2048488"/>
            <a:ext cx="2340300" cy="4023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IBM Plex Mono"/>
              <a:buNone/>
              <a:defRPr sz="2000" b="1">
                <a:latin typeface="IBM Plex Mono"/>
                <a:ea typeface="IBM Plex Mono"/>
                <a:cs typeface="IBM Plex Mono"/>
                <a:sym typeface="IBM Plex Mono"/>
              </a:defRPr>
            </a:lvl1pPr>
            <a:lvl2pPr lvl="1"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2pPr>
            <a:lvl3pPr lvl="2"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3pPr>
            <a:lvl4pPr lvl="3"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4pPr>
            <a:lvl5pPr lvl="4"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5pPr>
            <a:lvl6pPr lvl="5"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6pPr>
            <a:lvl7pPr lvl="6"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7pPr>
            <a:lvl8pPr lvl="7"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8pPr>
            <a:lvl9pPr lvl="8" algn="ctr" rtl="0">
              <a:lnSpc>
                <a:spcPct val="100000"/>
              </a:lnSpc>
              <a:spcBef>
                <a:spcPts val="0"/>
              </a:spcBef>
              <a:spcAft>
                <a:spcPts val="0"/>
              </a:spcAft>
              <a:buSzPts val="2400"/>
              <a:buFont typeface="IBM Plex Mono"/>
              <a:buNone/>
              <a:defRPr sz="2400" b="1">
                <a:latin typeface="IBM Plex Mono"/>
                <a:ea typeface="IBM Plex Mono"/>
                <a:cs typeface="IBM Plex Mono"/>
                <a:sym typeface="IBM Plex Mono"/>
              </a:defRPr>
            </a:lvl9pPr>
          </a:lstStyle>
          <a:p>
            <a:endParaRPr/>
          </a:p>
        </p:txBody>
      </p:sp>
      <p:grpSp>
        <p:nvGrpSpPr>
          <p:cNvPr id="180" name="Google Shape;180;p5"/>
          <p:cNvGrpSpPr/>
          <p:nvPr/>
        </p:nvGrpSpPr>
        <p:grpSpPr>
          <a:xfrm>
            <a:off x="7579113" y="-890399"/>
            <a:ext cx="2898275" cy="3032950"/>
            <a:chOff x="7198113" y="-890399"/>
            <a:chExt cx="2898275" cy="3032950"/>
          </a:xfrm>
        </p:grpSpPr>
        <p:pic>
          <p:nvPicPr>
            <p:cNvPr id="181" name="Google Shape;181;p5"/>
            <p:cNvPicPr preferRelativeResize="0"/>
            <p:nvPr/>
          </p:nvPicPr>
          <p:blipFill rotWithShape="1">
            <a:blip r:embed="rId2">
              <a:alphaModFix/>
            </a:blip>
            <a:srcRect l="16960" t="24718" r="7121" b="26177"/>
            <a:stretch/>
          </p:blipFill>
          <p:spPr>
            <a:xfrm rot="-5400000">
              <a:off x="7130775" y="-823062"/>
              <a:ext cx="3032950" cy="2898275"/>
            </a:xfrm>
            <a:prstGeom prst="rect">
              <a:avLst/>
            </a:prstGeom>
            <a:noFill/>
            <a:ln>
              <a:noFill/>
            </a:ln>
          </p:spPr>
        </p:pic>
        <p:grpSp>
          <p:nvGrpSpPr>
            <p:cNvPr id="182" name="Google Shape;182;p5"/>
            <p:cNvGrpSpPr/>
            <p:nvPr/>
          </p:nvGrpSpPr>
          <p:grpSpPr>
            <a:xfrm>
              <a:off x="8319318" y="-249682"/>
              <a:ext cx="1460040" cy="1171886"/>
              <a:chOff x="7945225" y="4302000"/>
              <a:chExt cx="904666" cy="726121"/>
            </a:xfrm>
          </p:grpSpPr>
          <p:sp>
            <p:nvSpPr>
              <p:cNvPr id="183" name="Google Shape;183;p5"/>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 name="Google Shape;186;p5"/>
          <p:cNvGrpSpPr/>
          <p:nvPr/>
        </p:nvGrpSpPr>
        <p:grpSpPr>
          <a:xfrm>
            <a:off x="-613920" y="3693606"/>
            <a:ext cx="2048057" cy="2238804"/>
            <a:chOff x="-461520" y="3617406"/>
            <a:chExt cx="2048057" cy="2238804"/>
          </a:xfrm>
        </p:grpSpPr>
        <p:grpSp>
          <p:nvGrpSpPr>
            <p:cNvPr id="187" name="Google Shape;187;p5"/>
            <p:cNvGrpSpPr/>
            <p:nvPr/>
          </p:nvGrpSpPr>
          <p:grpSpPr>
            <a:xfrm>
              <a:off x="-461520" y="3617406"/>
              <a:ext cx="1916534" cy="2238804"/>
              <a:chOff x="-461520" y="3617406"/>
              <a:chExt cx="1916534" cy="2238804"/>
            </a:xfrm>
          </p:grpSpPr>
          <p:grpSp>
            <p:nvGrpSpPr>
              <p:cNvPr id="188" name="Google Shape;188;p5"/>
              <p:cNvGrpSpPr/>
              <p:nvPr/>
            </p:nvGrpSpPr>
            <p:grpSpPr>
              <a:xfrm flipH="1">
                <a:off x="-461520" y="4010132"/>
                <a:ext cx="1916534" cy="1538287"/>
                <a:chOff x="7945225" y="4302000"/>
                <a:chExt cx="904666" cy="726121"/>
              </a:xfrm>
            </p:grpSpPr>
            <p:sp>
              <p:nvSpPr>
                <p:cNvPr id="189" name="Google Shape;189;p5"/>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309885" y="3617406"/>
                <a:ext cx="1448824" cy="2238804"/>
                <a:chOff x="-309885" y="3617406"/>
                <a:chExt cx="1448824" cy="2238804"/>
              </a:xfrm>
            </p:grpSpPr>
            <p:grpSp>
              <p:nvGrpSpPr>
                <p:cNvPr id="193" name="Google Shape;193;p5"/>
                <p:cNvGrpSpPr/>
                <p:nvPr/>
              </p:nvGrpSpPr>
              <p:grpSpPr>
                <a:xfrm>
                  <a:off x="-277007" y="3870159"/>
                  <a:ext cx="981772" cy="1986051"/>
                  <a:chOff x="-293545" y="3454371"/>
                  <a:chExt cx="981772" cy="1986051"/>
                </a:xfrm>
              </p:grpSpPr>
              <p:sp>
                <p:nvSpPr>
                  <p:cNvPr id="194" name="Google Shape;194;p5"/>
                  <p:cNvSpPr/>
                  <p:nvPr/>
                </p:nvSpPr>
                <p:spPr>
                  <a:xfrm rot="10800000">
                    <a:off x="-293545" y="3454371"/>
                    <a:ext cx="844677" cy="198552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rot="10800000">
                    <a:off x="-156450" y="3454901"/>
                    <a:ext cx="844677" cy="198552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363249" y="4906873"/>
                  <a:ext cx="699940" cy="478601"/>
                  <a:chOff x="39722" y="4349021"/>
                  <a:chExt cx="1061964" cy="726143"/>
                </a:xfrm>
              </p:grpSpPr>
              <p:grpSp>
                <p:nvGrpSpPr>
                  <p:cNvPr id="197" name="Google Shape;197;p5"/>
                  <p:cNvGrpSpPr/>
                  <p:nvPr/>
                </p:nvGrpSpPr>
                <p:grpSpPr>
                  <a:xfrm rot="2700000">
                    <a:off x="140502" y="4460924"/>
                    <a:ext cx="524584" cy="502337"/>
                    <a:chOff x="1189791" y="-1767331"/>
                    <a:chExt cx="904284" cy="865933"/>
                  </a:xfrm>
                </p:grpSpPr>
                <p:sp>
                  <p:nvSpPr>
                    <p:cNvPr id="198" name="Google Shape;198;p5"/>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5"/>
                    <p:cNvGrpSpPr/>
                    <p:nvPr/>
                  </p:nvGrpSpPr>
                  <p:grpSpPr>
                    <a:xfrm>
                      <a:off x="1232795" y="-1740829"/>
                      <a:ext cx="717621" cy="717392"/>
                      <a:chOff x="1483457" y="3953671"/>
                      <a:chExt cx="717621" cy="717392"/>
                    </a:xfrm>
                  </p:grpSpPr>
                  <p:sp>
                    <p:nvSpPr>
                      <p:cNvPr id="200" name="Google Shape;200;p5"/>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5" name="Google Shape;205;p5"/>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5"/>
                <p:cNvGrpSpPr/>
                <p:nvPr/>
              </p:nvGrpSpPr>
              <p:grpSpPr>
                <a:xfrm rot="-5400000">
                  <a:off x="-461873" y="3769393"/>
                  <a:ext cx="1351491" cy="1047516"/>
                  <a:chOff x="-2460210" y="2758493"/>
                  <a:chExt cx="1351491" cy="1047516"/>
                </a:xfrm>
              </p:grpSpPr>
              <p:sp>
                <p:nvSpPr>
                  <p:cNvPr id="207" name="Google Shape;207;p5"/>
                  <p:cNvSpPr/>
                  <p:nvPr/>
                </p:nvSpPr>
                <p:spPr>
                  <a:xfrm rot="-2700000">
                    <a:off x="-2341816" y="31085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2700000">
                    <a:off x="-2157466" y="30323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rot="-2700000">
                    <a:off x="-1993591" y="29561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rot="-2700000">
                    <a:off x="-1809241" y="28799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5"/>
                <p:cNvGrpSpPr/>
                <p:nvPr/>
              </p:nvGrpSpPr>
              <p:grpSpPr>
                <a:xfrm>
                  <a:off x="438999" y="4567398"/>
                  <a:ext cx="699940" cy="478601"/>
                  <a:chOff x="39722" y="4349021"/>
                  <a:chExt cx="1061964" cy="726143"/>
                </a:xfrm>
              </p:grpSpPr>
              <p:grpSp>
                <p:nvGrpSpPr>
                  <p:cNvPr id="212" name="Google Shape;212;p5"/>
                  <p:cNvGrpSpPr/>
                  <p:nvPr/>
                </p:nvGrpSpPr>
                <p:grpSpPr>
                  <a:xfrm rot="2700000">
                    <a:off x="140502" y="4460924"/>
                    <a:ext cx="524584" cy="502337"/>
                    <a:chOff x="1189791" y="-1767331"/>
                    <a:chExt cx="904284" cy="865933"/>
                  </a:xfrm>
                </p:grpSpPr>
                <p:sp>
                  <p:nvSpPr>
                    <p:cNvPr id="213" name="Google Shape;213;p5"/>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5"/>
                    <p:cNvGrpSpPr/>
                    <p:nvPr/>
                  </p:nvGrpSpPr>
                  <p:grpSpPr>
                    <a:xfrm>
                      <a:off x="1232795" y="-1740829"/>
                      <a:ext cx="717621" cy="717392"/>
                      <a:chOff x="1483457" y="3953671"/>
                      <a:chExt cx="717621" cy="717392"/>
                    </a:xfrm>
                  </p:grpSpPr>
                  <p:sp>
                    <p:nvSpPr>
                      <p:cNvPr id="215" name="Google Shape;215;p5"/>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0" name="Google Shape;220;p5"/>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5"/>
                <p:cNvGrpSpPr/>
                <p:nvPr/>
              </p:nvGrpSpPr>
              <p:grpSpPr>
                <a:xfrm>
                  <a:off x="-65076" y="4623886"/>
                  <a:ext cx="699940" cy="478601"/>
                  <a:chOff x="39722" y="4349021"/>
                  <a:chExt cx="1061964" cy="726143"/>
                </a:xfrm>
              </p:grpSpPr>
              <p:grpSp>
                <p:nvGrpSpPr>
                  <p:cNvPr id="222" name="Google Shape;222;p5"/>
                  <p:cNvGrpSpPr/>
                  <p:nvPr/>
                </p:nvGrpSpPr>
                <p:grpSpPr>
                  <a:xfrm rot="2700000">
                    <a:off x="140502" y="4460924"/>
                    <a:ext cx="524584" cy="502337"/>
                    <a:chOff x="1189791" y="-1767331"/>
                    <a:chExt cx="904284" cy="865933"/>
                  </a:xfrm>
                </p:grpSpPr>
                <p:sp>
                  <p:nvSpPr>
                    <p:cNvPr id="223" name="Google Shape;223;p5"/>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5"/>
                    <p:cNvGrpSpPr/>
                    <p:nvPr/>
                  </p:nvGrpSpPr>
                  <p:grpSpPr>
                    <a:xfrm>
                      <a:off x="1232795" y="-1740829"/>
                      <a:ext cx="717621" cy="717392"/>
                      <a:chOff x="1483457" y="3953671"/>
                      <a:chExt cx="717621" cy="717392"/>
                    </a:xfrm>
                  </p:grpSpPr>
                  <p:sp>
                    <p:nvSpPr>
                      <p:cNvPr id="225" name="Google Shape;225;p5"/>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0" name="Google Shape;230;p5"/>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1" name="Google Shape;231;p5"/>
            <p:cNvGrpSpPr/>
            <p:nvPr/>
          </p:nvGrpSpPr>
          <p:grpSpPr>
            <a:xfrm rot="5400000">
              <a:off x="1147388" y="4839000"/>
              <a:ext cx="439200" cy="439100"/>
              <a:chOff x="1101075" y="2142375"/>
              <a:chExt cx="439200" cy="439100"/>
            </a:xfrm>
          </p:grpSpPr>
          <p:sp>
            <p:nvSpPr>
              <p:cNvPr id="232" name="Google Shape;232;p5"/>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 name="Google Shape;234;p5"/>
          <p:cNvGrpSpPr/>
          <p:nvPr/>
        </p:nvGrpSpPr>
        <p:grpSpPr>
          <a:xfrm>
            <a:off x="-2352525" y="-402069"/>
            <a:ext cx="5307515" cy="2438355"/>
            <a:chOff x="-2276325" y="-249669"/>
            <a:chExt cx="5307515" cy="2438355"/>
          </a:xfrm>
        </p:grpSpPr>
        <p:grpSp>
          <p:nvGrpSpPr>
            <p:cNvPr id="235" name="Google Shape;235;p5"/>
            <p:cNvGrpSpPr/>
            <p:nvPr/>
          </p:nvGrpSpPr>
          <p:grpSpPr>
            <a:xfrm rot="10800000">
              <a:off x="-1297788" y="-249669"/>
              <a:ext cx="2601921" cy="2438355"/>
              <a:chOff x="7340128" y="2866613"/>
              <a:chExt cx="2439225" cy="2438355"/>
            </a:xfrm>
          </p:grpSpPr>
          <p:sp>
            <p:nvSpPr>
              <p:cNvPr id="236" name="Google Shape;236;p5"/>
              <p:cNvSpPr/>
              <p:nvPr/>
            </p:nvSpPr>
            <p:spPr>
              <a:xfrm rot="2700000" flipH="1">
                <a:off x="8012290" y="2875755"/>
                <a:ext cx="981794" cy="230783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rot="2700000" flipH="1">
                <a:off x="8125398" y="2987994"/>
                <a:ext cx="981794" cy="230783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5"/>
            <p:cNvSpPr/>
            <p:nvPr/>
          </p:nvSpPr>
          <p:spPr>
            <a:xfrm rot="-5400000">
              <a:off x="1755111" y="-896010"/>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5"/>
            <p:cNvGrpSpPr/>
            <p:nvPr/>
          </p:nvGrpSpPr>
          <p:grpSpPr>
            <a:xfrm>
              <a:off x="-2276325" y="245976"/>
              <a:ext cx="4558967" cy="134100"/>
              <a:chOff x="796100" y="3019701"/>
              <a:chExt cx="4558967" cy="134100"/>
            </a:xfrm>
          </p:grpSpPr>
          <p:sp>
            <p:nvSpPr>
              <p:cNvPr id="240" name="Google Shape;240;p5"/>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1" name="Google Shape;241;p5"/>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242" name="Google Shape;242;p5"/>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 name="Google Shape;243;p5"/>
          <p:cNvGrpSpPr/>
          <p:nvPr/>
        </p:nvGrpSpPr>
        <p:grpSpPr>
          <a:xfrm>
            <a:off x="6795100" y="3095213"/>
            <a:ext cx="4558967" cy="2438355"/>
            <a:chOff x="6490300" y="2866613"/>
            <a:chExt cx="4558967" cy="2438355"/>
          </a:xfrm>
        </p:grpSpPr>
        <p:grpSp>
          <p:nvGrpSpPr>
            <p:cNvPr id="244" name="Google Shape;244;p5"/>
            <p:cNvGrpSpPr/>
            <p:nvPr/>
          </p:nvGrpSpPr>
          <p:grpSpPr>
            <a:xfrm>
              <a:off x="7340128" y="2866613"/>
              <a:ext cx="2439225" cy="2438355"/>
              <a:chOff x="7340128" y="2866613"/>
              <a:chExt cx="2439225" cy="2438355"/>
            </a:xfrm>
          </p:grpSpPr>
          <p:sp>
            <p:nvSpPr>
              <p:cNvPr id="245" name="Google Shape;245;p5"/>
              <p:cNvSpPr/>
              <p:nvPr/>
            </p:nvSpPr>
            <p:spPr>
              <a:xfrm rot="2700000" flipH="1">
                <a:off x="8012290" y="2875755"/>
                <a:ext cx="981794" cy="230783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2700000" flipH="1">
                <a:off x="8125398" y="2987994"/>
                <a:ext cx="981794" cy="230783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5"/>
            <p:cNvGrpSpPr/>
            <p:nvPr/>
          </p:nvGrpSpPr>
          <p:grpSpPr>
            <a:xfrm rot="10800000">
              <a:off x="6490300" y="4774026"/>
              <a:ext cx="4558967" cy="134100"/>
              <a:chOff x="796100" y="3019701"/>
              <a:chExt cx="4558967" cy="134100"/>
            </a:xfrm>
          </p:grpSpPr>
          <p:sp>
            <p:nvSpPr>
              <p:cNvPr id="248" name="Google Shape;248;p5"/>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9" name="Google Shape;249;p5"/>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250" name="Google Shape;250;p5"/>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BLANK_1_1_1_1">
    <p:spTree>
      <p:nvGrpSpPr>
        <p:cNvPr id="1" name="Shape 1424"/>
        <p:cNvGrpSpPr/>
        <p:nvPr/>
      </p:nvGrpSpPr>
      <p:grpSpPr>
        <a:xfrm>
          <a:off x="0" y="0"/>
          <a:ext cx="0" cy="0"/>
          <a:chOff x="0" y="0"/>
          <a:chExt cx="0" cy="0"/>
        </a:xfrm>
      </p:grpSpPr>
      <p:sp>
        <p:nvSpPr>
          <p:cNvPr id="1425" name="Google Shape;1425;p33"/>
          <p:cNvSpPr txBox="1">
            <a:spLocks noGrp="1"/>
          </p:cNvSpPr>
          <p:nvPr>
            <p:ph type="title"/>
          </p:nvPr>
        </p:nvSpPr>
        <p:spPr>
          <a:xfrm>
            <a:off x="1716953" y="1650750"/>
            <a:ext cx="24513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8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6" name="Google Shape;1426;p33"/>
          <p:cNvSpPr txBox="1">
            <a:spLocks noGrp="1"/>
          </p:cNvSpPr>
          <p:nvPr>
            <p:ph type="subTitle" idx="1"/>
          </p:nvPr>
        </p:nvSpPr>
        <p:spPr>
          <a:xfrm>
            <a:off x="1716953" y="1975344"/>
            <a:ext cx="2451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7" name="Google Shape;1427;p33"/>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8" name="Google Shape;1428;p33"/>
          <p:cNvSpPr txBox="1">
            <a:spLocks noGrp="1"/>
          </p:cNvSpPr>
          <p:nvPr>
            <p:ph type="title" idx="3"/>
          </p:nvPr>
        </p:nvSpPr>
        <p:spPr>
          <a:xfrm>
            <a:off x="1716953" y="3155705"/>
            <a:ext cx="24513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8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9" name="Google Shape;1429;p33"/>
          <p:cNvSpPr txBox="1">
            <a:spLocks noGrp="1"/>
          </p:cNvSpPr>
          <p:nvPr>
            <p:ph type="subTitle" idx="4"/>
          </p:nvPr>
        </p:nvSpPr>
        <p:spPr>
          <a:xfrm>
            <a:off x="1716953" y="3480298"/>
            <a:ext cx="2451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0" name="Google Shape;1430;p33"/>
          <p:cNvSpPr txBox="1">
            <a:spLocks noGrp="1"/>
          </p:cNvSpPr>
          <p:nvPr>
            <p:ph type="title" idx="5"/>
          </p:nvPr>
        </p:nvSpPr>
        <p:spPr>
          <a:xfrm>
            <a:off x="5755553" y="1650750"/>
            <a:ext cx="24513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8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1" name="Google Shape;1431;p33"/>
          <p:cNvSpPr txBox="1">
            <a:spLocks noGrp="1"/>
          </p:cNvSpPr>
          <p:nvPr>
            <p:ph type="subTitle" idx="6"/>
          </p:nvPr>
        </p:nvSpPr>
        <p:spPr>
          <a:xfrm>
            <a:off x="5755553" y="1975344"/>
            <a:ext cx="2451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2" name="Google Shape;1432;p33"/>
          <p:cNvSpPr txBox="1">
            <a:spLocks noGrp="1"/>
          </p:cNvSpPr>
          <p:nvPr>
            <p:ph type="title" idx="7"/>
          </p:nvPr>
        </p:nvSpPr>
        <p:spPr>
          <a:xfrm>
            <a:off x="5755553" y="3155705"/>
            <a:ext cx="24513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18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3" name="Google Shape;1433;p33"/>
          <p:cNvSpPr txBox="1">
            <a:spLocks noGrp="1"/>
          </p:cNvSpPr>
          <p:nvPr>
            <p:ph type="subTitle" idx="8"/>
          </p:nvPr>
        </p:nvSpPr>
        <p:spPr>
          <a:xfrm>
            <a:off x="5755553" y="3480298"/>
            <a:ext cx="2451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434" name="Google Shape;1434;p33"/>
          <p:cNvGrpSpPr/>
          <p:nvPr/>
        </p:nvGrpSpPr>
        <p:grpSpPr>
          <a:xfrm flipH="1">
            <a:off x="-1424225" y="4602610"/>
            <a:ext cx="11901687" cy="1362260"/>
            <a:chOff x="0" y="4694675"/>
            <a:chExt cx="10045313" cy="1149780"/>
          </a:xfrm>
        </p:grpSpPr>
        <p:sp>
          <p:nvSpPr>
            <p:cNvPr id="1435" name="Google Shape;1435;p33"/>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lt2"/>
            </a:solidFill>
            <a:ln w="9525" cap="flat" cmpd="sng">
              <a:solidFill>
                <a:schemeClr val="lt2"/>
              </a:solidFill>
              <a:prstDash val="solid"/>
              <a:round/>
              <a:headEnd type="none" w="med" len="med"/>
              <a:tailEnd type="none" w="med" len="med"/>
            </a:ln>
          </p:spPr>
        </p:sp>
        <p:sp>
          <p:nvSpPr>
            <p:cNvPr id="1436" name="Google Shape;1436;p33"/>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grpSp>
      <p:sp>
        <p:nvSpPr>
          <p:cNvPr id="1437" name="Google Shape;1437;p33"/>
          <p:cNvSpPr/>
          <p:nvPr/>
        </p:nvSpPr>
        <p:spPr>
          <a:xfrm flipH="1">
            <a:off x="7015174" y="183900"/>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3"/>
          <p:cNvSpPr/>
          <p:nvPr/>
        </p:nvSpPr>
        <p:spPr>
          <a:xfrm flipH="1">
            <a:off x="-233326" y="2551775"/>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9" name="Google Shape;1439;p33"/>
          <p:cNvGrpSpPr/>
          <p:nvPr/>
        </p:nvGrpSpPr>
        <p:grpSpPr>
          <a:xfrm rot="-393885">
            <a:off x="8109436" y="228157"/>
            <a:ext cx="821739" cy="831136"/>
            <a:chOff x="11347927" y="2363157"/>
            <a:chExt cx="576357" cy="582992"/>
          </a:xfrm>
        </p:grpSpPr>
        <p:sp>
          <p:nvSpPr>
            <p:cNvPr id="1440" name="Google Shape;1440;p33"/>
            <p:cNvSpPr/>
            <p:nvPr/>
          </p:nvSpPr>
          <p:spPr>
            <a:xfrm>
              <a:off x="11450373" y="2461756"/>
              <a:ext cx="392812" cy="371788"/>
            </a:xfrm>
            <a:custGeom>
              <a:avLst/>
              <a:gdLst/>
              <a:ahLst/>
              <a:cxnLst/>
              <a:rect l="l" t="t" r="r" b="b"/>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lnTo>
                    <a:pt x="3717" y="12252"/>
                  </a:lnTo>
                  <a:cubicBezTo>
                    <a:pt x="4251" y="12451"/>
                    <a:pt x="4831" y="12581"/>
                    <a:pt x="5428" y="12638"/>
                  </a:cubicBezTo>
                  <a:cubicBezTo>
                    <a:pt x="5421" y="12633"/>
                    <a:pt x="5410" y="12633"/>
                    <a:pt x="5399" y="12627"/>
                  </a:cubicBezTo>
                  <a:lnTo>
                    <a:pt x="5399" y="12627"/>
                  </a:ln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63" y="11780"/>
                  </a:lnTo>
                  <a:lnTo>
                    <a:pt x="9950" y="11786"/>
                  </a:lnTo>
                  <a:cubicBezTo>
                    <a:pt x="10553" y="11502"/>
                    <a:pt x="11099" y="11156"/>
                    <a:pt x="11558" y="10763"/>
                  </a:cubicBezTo>
                  <a:lnTo>
                    <a:pt x="11558" y="10763"/>
                  </a:ln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76" y="2092"/>
                  </a:ln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3"/>
            <p:cNvSpPr/>
            <p:nvPr/>
          </p:nvSpPr>
          <p:spPr>
            <a:xfrm>
              <a:off x="11443356" y="2610741"/>
              <a:ext cx="403822" cy="229791"/>
            </a:xfrm>
            <a:custGeom>
              <a:avLst/>
              <a:gdLst/>
              <a:ahLst/>
              <a:cxnLst/>
              <a:rect l="l" t="t" r="r" b="b"/>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lnTo>
                    <a:pt x="11797" y="5689"/>
                  </a:lnTo>
                  <a:cubicBezTo>
                    <a:pt x="11338" y="6082"/>
                    <a:pt x="10792" y="6428"/>
                    <a:pt x="10189" y="6712"/>
                  </a:cubicBezTo>
                  <a:lnTo>
                    <a:pt x="10202" y="6706"/>
                  </a:ln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lnTo>
                    <a:pt x="5638" y="7553"/>
                  </a:lnTo>
                  <a:cubicBezTo>
                    <a:pt x="5649" y="7559"/>
                    <a:pt x="5660" y="7559"/>
                    <a:pt x="5667" y="7564"/>
                  </a:cubicBezTo>
                  <a:cubicBezTo>
                    <a:pt x="5070" y="7507"/>
                    <a:pt x="4490" y="7377"/>
                    <a:pt x="3956" y="7178"/>
                  </a:cubicBezTo>
                  <a:lnTo>
                    <a:pt x="3956" y="7178"/>
                  </a:ln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3"/>
            <p:cNvSpPr/>
            <p:nvPr/>
          </p:nvSpPr>
          <p:spPr>
            <a:xfrm>
              <a:off x="11450373" y="2628917"/>
              <a:ext cx="392812" cy="204627"/>
            </a:xfrm>
            <a:custGeom>
              <a:avLst/>
              <a:gdLst/>
              <a:ahLst/>
              <a:cxnLst/>
              <a:rect l="l" t="t" r="r" b="b"/>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581" y="3928"/>
                  </a:ln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lnTo>
                    <a:pt x="41" y="808"/>
                  </a:ln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lnTo>
                    <a:pt x="3717" y="6559"/>
                  </a:lnTo>
                  <a:cubicBezTo>
                    <a:pt x="4251" y="6758"/>
                    <a:pt x="4831" y="6888"/>
                    <a:pt x="5428" y="6945"/>
                  </a:cubicBezTo>
                  <a:cubicBezTo>
                    <a:pt x="5421" y="6940"/>
                    <a:pt x="5410" y="6940"/>
                    <a:pt x="5399" y="6934"/>
                  </a:cubicBezTo>
                  <a:lnTo>
                    <a:pt x="5399" y="6934"/>
                  </a:ln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63" y="6087"/>
                  </a:lnTo>
                  <a:lnTo>
                    <a:pt x="9950" y="6093"/>
                  </a:lnTo>
                  <a:cubicBezTo>
                    <a:pt x="10553" y="5809"/>
                    <a:pt x="11099" y="5463"/>
                    <a:pt x="11558" y="5070"/>
                  </a:cubicBezTo>
                  <a:lnTo>
                    <a:pt x="11558" y="5070"/>
                  </a:ln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p:cNvSpPr/>
            <p:nvPr/>
          </p:nvSpPr>
          <p:spPr>
            <a:xfrm>
              <a:off x="11559690" y="2582700"/>
              <a:ext cx="171859" cy="43779"/>
            </a:xfrm>
            <a:custGeom>
              <a:avLst/>
              <a:gdLst/>
              <a:ahLst/>
              <a:cxnLst/>
              <a:rect l="l" t="t" r="r" b="b"/>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3"/>
            <p:cNvSpPr/>
            <p:nvPr/>
          </p:nvSpPr>
          <p:spPr>
            <a:xfrm>
              <a:off x="11347927" y="2363157"/>
              <a:ext cx="576357" cy="582992"/>
            </a:xfrm>
            <a:custGeom>
              <a:avLst/>
              <a:gdLst/>
              <a:ahLst/>
              <a:cxnLst/>
              <a:rect l="l" t="t" r="r" b="b"/>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lnTo>
                    <a:pt x="8913" y="15991"/>
                  </a:ln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lnTo>
                    <a:pt x="8913" y="15991"/>
                  </a:ln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1 1">
  <p:cSld name="BLANK_1_3_3">
    <p:spTree>
      <p:nvGrpSpPr>
        <p:cNvPr id="1" name="Shape 1445"/>
        <p:cNvGrpSpPr/>
        <p:nvPr/>
      </p:nvGrpSpPr>
      <p:grpSpPr>
        <a:xfrm>
          <a:off x="0" y="0"/>
          <a:ext cx="0" cy="0"/>
          <a:chOff x="0" y="0"/>
          <a:chExt cx="0" cy="0"/>
        </a:xfrm>
      </p:grpSpPr>
      <p:grpSp>
        <p:nvGrpSpPr>
          <p:cNvPr id="1450" name="Google Shape;1450;p34"/>
          <p:cNvGrpSpPr/>
          <p:nvPr/>
        </p:nvGrpSpPr>
        <p:grpSpPr>
          <a:xfrm>
            <a:off x="-2902027" y="1271890"/>
            <a:ext cx="6191222" cy="6191222"/>
            <a:chOff x="-2825827" y="1271890"/>
            <a:chExt cx="6191222" cy="6191222"/>
          </a:xfrm>
        </p:grpSpPr>
        <p:pic>
          <p:nvPicPr>
            <p:cNvPr id="1451" name="Google Shape;1451;p34"/>
            <p:cNvPicPr preferRelativeResize="0"/>
            <p:nvPr/>
          </p:nvPicPr>
          <p:blipFill rotWithShape="1">
            <a:blip r:embed="rId2">
              <a:alphaModFix/>
            </a:blip>
            <a:srcRect l="16960" t="24718" r="7121" b="26177"/>
            <a:stretch/>
          </p:blipFill>
          <p:spPr>
            <a:xfrm>
              <a:off x="-680950" y="3866725"/>
              <a:ext cx="2441950" cy="1863749"/>
            </a:xfrm>
            <a:prstGeom prst="rect">
              <a:avLst/>
            </a:prstGeom>
            <a:noFill/>
            <a:ln>
              <a:noFill/>
            </a:ln>
          </p:spPr>
        </p:pic>
        <p:grpSp>
          <p:nvGrpSpPr>
            <p:cNvPr id="1452" name="Google Shape;1452;p34"/>
            <p:cNvGrpSpPr/>
            <p:nvPr/>
          </p:nvGrpSpPr>
          <p:grpSpPr>
            <a:xfrm>
              <a:off x="-2825827" y="1271890"/>
              <a:ext cx="6191222" cy="6191222"/>
              <a:chOff x="-2825827" y="1271890"/>
              <a:chExt cx="6191222" cy="6191222"/>
            </a:xfrm>
          </p:grpSpPr>
          <p:sp>
            <p:nvSpPr>
              <p:cNvPr id="1453" name="Google Shape;1453;p34"/>
              <p:cNvSpPr/>
              <p:nvPr/>
            </p:nvSpPr>
            <p:spPr>
              <a:xfrm rot="2700000" flipH="1">
                <a:off x="-1733384" y="1992813"/>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4"/>
              <p:cNvSpPr/>
              <p:nvPr/>
            </p:nvSpPr>
            <p:spPr>
              <a:xfrm rot="2700000" flipH="1">
                <a:off x="-1192832" y="2500186"/>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 name="Google Shape;1455;p34"/>
              <p:cNvGrpSpPr/>
              <p:nvPr/>
            </p:nvGrpSpPr>
            <p:grpSpPr>
              <a:xfrm rot="10800000">
                <a:off x="384881" y="3042905"/>
                <a:ext cx="134100" cy="134100"/>
                <a:chOff x="-1999139" y="3143772"/>
                <a:chExt cx="134100" cy="134100"/>
              </a:xfrm>
            </p:grpSpPr>
            <p:sp>
              <p:nvSpPr>
                <p:cNvPr id="1456" name="Google Shape;1456;p34"/>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4"/>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34"/>
              <p:cNvGrpSpPr/>
              <p:nvPr/>
            </p:nvGrpSpPr>
            <p:grpSpPr>
              <a:xfrm rot="10800000">
                <a:off x="146106" y="3710980"/>
                <a:ext cx="134100" cy="134100"/>
                <a:chOff x="-1999139" y="3143772"/>
                <a:chExt cx="134100" cy="134100"/>
              </a:xfrm>
            </p:grpSpPr>
            <p:sp>
              <p:nvSpPr>
                <p:cNvPr id="1459" name="Google Shape;1459;p34"/>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4"/>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34"/>
              <p:cNvGrpSpPr/>
              <p:nvPr/>
            </p:nvGrpSpPr>
            <p:grpSpPr>
              <a:xfrm>
                <a:off x="-102297" y="3780153"/>
                <a:ext cx="939901" cy="2449421"/>
                <a:chOff x="-102297" y="3780153"/>
                <a:chExt cx="939901" cy="2449421"/>
              </a:xfrm>
            </p:grpSpPr>
            <p:sp>
              <p:nvSpPr>
                <p:cNvPr id="1462" name="Google Shape;1462;p34"/>
                <p:cNvSpPr/>
                <p:nvPr/>
              </p:nvSpPr>
              <p:spPr>
                <a:xfrm rot="10800000">
                  <a:off x="260154" y="4254866"/>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4"/>
                <p:cNvSpPr/>
                <p:nvPr/>
              </p:nvSpPr>
              <p:spPr>
                <a:xfrm rot="10800000">
                  <a:off x="-102297" y="3780153"/>
                  <a:ext cx="687411" cy="2086997"/>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4" name="Google Shape;1464;p34"/>
                <p:cNvGrpSpPr/>
                <p:nvPr/>
              </p:nvGrpSpPr>
              <p:grpSpPr>
                <a:xfrm rot="10800000">
                  <a:off x="532825" y="5492502"/>
                  <a:ext cx="134004" cy="134004"/>
                  <a:chOff x="8356813" y="1074288"/>
                  <a:chExt cx="351900" cy="351900"/>
                </a:xfrm>
              </p:grpSpPr>
              <p:sp>
                <p:nvSpPr>
                  <p:cNvPr id="1465" name="Google Shape;1465;p34"/>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1467" name="Google Shape;1467;p34"/>
          <p:cNvGrpSpPr/>
          <p:nvPr/>
        </p:nvGrpSpPr>
        <p:grpSpPr>
          <a:xfrm>
            <a:off x="5650173" y="-1036475"/>
            <a:ext cx="6191222" cy="6865137"/>
            <a:chOff x="5497773" y="-1036475"/>
            <a:chExt cx="6191222" cy="6865137"/>
          </a:xfrm>
        </p:grpSpPr>
        <p:grpSp>
          <p:nvGrpSpPr>
            <p:cNvPr id="1468" name="Google Shape;1468;p34"/>
            <p:cNvGrpSpPr/>
            <p:nvPr/>
          </p:nvGrpSpPr>
          <p:grpSpPr>
            <a:xfrm>
              <a:off x="5497773" y="-362560"/>
              <a:ext cx="6191222" cy="6191222"/>
              <a:chOff x="5584373" y="-362560"/>
              <a:chExt cx="6191222" cy="6191222"/>
            </a:xfrm>
          </p:grpSpPr>
          <p:grpSp>
            <p:nvGrpSpPr>
              <p:cNvPr id="1469" name="Google Shape;1469;p34"/>
              <p:cNvGrpSpPr/>
              <p:nvPr/>
            </p:nvGrpSpPr>
            <p:grpSpPr>
              <a:xfrm>
                <a:off x="5584373" y="-362560"/>
                <a:ext cx="6191222" cy="6191222"/>
                <a:chOff x="5443673" y="-405860"/>
                <a:chExt cx="6191222" cy="6191222"/>
              </a:xfrm>
            </p:grpSpPr>
            <p:sp>
              <p:nvSpPr>
                <p:cNvPr id="1470" name="Google Shape;1470;p34"/>
                <p:cNvSpPr/>
                <p:nvPr/>
              </p:nvSpPr>
              <p:spPr>
                <a:xfrm rot="-8100000" flipH="1">
                  <a:off x="6536116" y="315063"/>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4"/>
                <p:cNvSpPr/>
                <p:nvPr/>
              </p:nvSpPr>
              <p:spPr>
                <a:xfrm rot="-8100000" flipH="1">
                  <a:off x="7076657" y="1499343"/>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4"/>
                <p:cNvSpPr/>
                <p:nvPr/>
              </p:nvSpPr>
              <p:spPr>
                <a:xfrm>
                  <a:off x="8301511" y="-335348"/>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4"/>
                <p:cNvSpPr/>
                <p:nvPr/>
              </p:nvSpPr>
              <p:spPr>
                <a:xfrm>
                  <a:off x="8554000" y="27076"/>
                  <a:ext cx="687411" cy="2086997"/>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34"/>
              <p:cNvGrpSpPr/>
              <p:nvPr/>
            </p:nvGrpSpPr>
            <p:grpSpPr>
              <a:xfrm>
                <a:off x="8430786" y="3923547"/>
                <a:ext cx="134100" cy="134100"/>
                <a:chOff x="-1999139" y="3143772"/>
                <a:chExt cx="134100" cy="134100"/>
              </a:xfrm>
            </p:grpSpPr>
            <p:sp>
              <p:nvSpPr>
                <p:cNvPr id="1475" name="Google Shape;1475;p34"/>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4"/>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34"/>
              <p:cNvGrpSpPr/>
              <p:nvPr/>
            </p:nvGrpSpPr>
            <p:grpSpPr>
              <a:xfrm>
                <a:off x="8669561" y="3255472"/>
                <a:ext cx="134100" cy="134100"/>
                <a:chOff x="-1999139" y="3143772"/>
                <a:chExt cx="134100" cy="134100"/>
              </a:xfrm>
            </p:grpSpPr>
            <p:sp>
              <p:nvSpPr>
                <p:cNvPr id="1478" name="Google Shape;1478;p34"/>
                <p:cNvSpPr/>
                <p:nvPr/>
              </p:nvSpPr>
              <p:spPr>
                <a:xfrm>
                  <a:off x="-1999139" y="3143772"/>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4"/>
                <p:cNvSpPr/>
                <p:nvPr/>
              </p:nvSpPr>
              <p:spPr>
                <a:xfrm>
                  <a:off x="-1980219" y="3162691"/>
                  <a:ext cx="96300" cy="96300"/>
                </a:xfrm>
                <a:prstGeom prst="ellipse">
                  <a:avLst/>
                </a:pr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34"/>
              <p:cNvGrpSpPr/>
              <p:nvPr/>
            </p:nvGrpSpPr>
            <p:grpSpPr>
              <a:xfrm>
                <a:off x="8612986" y="311022"/>
                <a:ext cx="134004" cy="134004"/>
                <a:chOff x="8356813" y="1074288"/>
                <a:chExt cx="351900" cy="351900"/>
              </a:xfrm>
            </p:grpSpPr>
            <p:sp>
              <p:nvSpPr>
                <p:cNvPr id="1481" name="Google Shape;1481;p34"/>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4"/>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83" name="Google Shape;1483;p34"/>
            <p:cNvPicPr preferRelativeResize="0"/>
            <p:nvPr/>
          </p:nvPicPr>
          <p:blipFill rotWithShape="1">
            <a:blip r:embed="rId2">
              <a:alphaModFix/>
            </a:blip>
            <a:srcRect l="16960" t="24718" r="7121" b="26177"/>
            <a:stretch/>
          </p:blipFill>
          <p:spPr>
            <a:xfrm>
              <a:off x="6929350" y="-1036475"/>
              <a:ext cx="2441950" cy="1863749"/>
            </a:xfrm>
            <a:prstGeom prst="rect">
              <a:avLst/>
            </a:prstGeom>
            <a:noFill/>
            <a:ln>
              <a:noFill/>
            </a:ln>
          </p:spPr>
        </p:pic>
      </p:grpSp>
      <p:grpSp>
        <p:nvGrpSpPr>
          <p:cNvPr id="1484" name="Google Shape;1484;p34"/>
          <p:cNvGrpSpPr/>
          <p:nvPr/>
        </p:nvGrpSpPr>
        <p:grpSpPr>
          <a:xfrm>
            <a:off x="3983988" y="4933175"/>
            <a:ext cx="667916" cy="439200"/>
            <a:chOff x="3983988" y="4933175"/>
            <a:chExt cx="667916" cy="439200"/>
          </a:xfrm>
        </p:grpSpPr>
        <p:grpSp>
          <p:nvGrpSpPr>
            <p:cNvPr id="1485" name="Google Shape;1485;p34"/>
            <p:cNvGrpSpPr/>
            <p:nvPr/>
          </p:nvGrpSpPr>
          <p:grpSpPr>
            <a:xfrm rot="5400000">
              <a:off x="3983938" y="4933225"/>
              <a:ext cx="439200" cy="439100"/>
              <a:chOff x="1101075" y="2142375"/>
              <a:chExt cx="439200" cy="439100"/>
            </a:xfrm>
          </p:grpSpPr>
          <p:sp>
            <p:nvSpPr>
              <p:cNvPr id="1486" name="Google Shape;1486;p34"/>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4"/>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34"/>
            <p:cNvGrpSpPr/>
            <p:nvPr/>
          </p:nvGrpSpPr>
          <p:grpSpPr>
            <a:xfrm rot="5400000">
              <a:off x="4423062" y="5038369"/>
              <a:ext cx="228867" cy="228815"/>
              <a:chOff x="1101075" y="2142375"/>
              <a:chExt cx="439200" cy="439100"/>
            </a:xfrm>
          </p:grpSpPr>
          <p:sp>
            <p:nvSpPr>
              <p:cNvPr id="1489" name="Google Shape;1489;p34"/>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4"/>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0C0A9E">
                      <a:alpha val="20000"/>
                    </a:srgbClr>
                  </a:gs>
                  <a:gs pos="100000">
                    <a:srgbClr val="FFFFFF">
                      <a:alpha val="0"/>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1"/>
        <p:cNvGrpSpPr/>
        <p:nvPr/>
      </p:nvGrpSpPr>
      <p:grpSpPr>
        <a:xfrm>
          <a:off x="0" y="0"/>
          <a:ext cx="0" cy="0"/>
          <a:chOff x="0" y="0"/>
          <a:chExt cx="0" cy="0"/>
        </a:xfrm>
      </p:grpSpPr>
      <p:grpSp>
        <p:nvGrpSpPr>
          <p:cNvPr id="252" name="Google Shape;252;p6"/>
          <p:cNvGrpSpPr/>
          <p:nvPr/>
        </p:nvGrpSpPr>
        <p:grpSpPr>
          <a:xfrm rot="-8100000">
            <a:off x="-1629951" y="-1138306"/>
            <a:ext cx="3785189" cy="3043121"/>
            <a:chOff x="7103825" y="-713112"/>
            <a:chExt cx="3785226" cy="3043150"/>
          </a:xfrm>
        </p:grpSpPr>
        <p:sp>
          <p:nvSpPr>
            <p:cNvPr id="253" name="Google Shape;253;p6"/>
            <p:cNvSpPr/>
            <p:nvPr/>
          </p:nvSpPr>
          <p:spPr>
            <a:xfrm rot="-3600017">
              <a:off x="7761095" y="-21"/>
              <a:ext cx="2152450" cy="1864030"/>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6"/>
            <p:cNvPicPr preferRelativeResize="0"/>
            <p:nvPr/>
          </p:nvPicPr>
          <p:blipFill rotWithShape="1">
            <a:blip r:embed="rId2">
              <a:alphaModFix/>
            </a:blip>
            <a:srcRect t="17657" b="17663"/>
            <a:stretch/>
          </p:blipFill>
          <p:spPr>
            <a:xfrm>
              <a:off x="7103825" y="-713112"/>
              <a:ext cx="3785226" cy="2888974"/>
            </a:xfrm>
            <a:prstGeom prst="rect">
              <a:avLst/>
            </a:prstGeom>
            <a:noFill/>
            <a:ln>
              <a:noFill/>
            </a:ln>
          </p:spPr>
        </p:pic>
      </p:grpSp>
      <p:sp>
        <p:nvSpPr>
          <p:cNvPr id="255" name="Google Shape;2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56" name="Google Shape;256;p6"/>
          <p:cNvGrpSpPr/>
          <p:nvPr/>
        </p:nvGrpSpPr>
        <p:grpSpPr>
          <a:xfrm>
            <a:off x="8106279" y="-844413"/>
            <a:ext cx="1791132" cy="2767833"/>
            <a:chOff x="8030079" y="-844413"/>
            <a:chExt cx="1791132" cy="2767833"/>
          </a:xfrm>
        </p:grpSpPr>
        <p:grpSp>
          <p:nvGrpSpPr>
            <p:cNvPr id="257" name="Google Shape;257;p6"/>
            <p:cNvGrpSpPr/>
            <p:nvPr/>
          </p:nvGrpSpPr>
          <p:grpSpPr>
            <a:xfrm rot="10800000">
              <a:off x="8566799" y="-844413"/>
              <a:ext cx="1213764" cy="2455355"/>
              <a:chOff x="-293545" y="3454371"/>
              <a:chExt cx="981772" cy="1986051"/>
            </a:xfrm>
          </p:grpSpPr>
          <p:sp>
            <p:nvSpPr>
              <p:cNvPr id="258" name="Google Shape;258;p6"/>
              <p:cNvSpPr/>
              <p:nvPr/>
            </p:nvSpPr>
            <p:spPr>
              <a:xfrm rot="10800000">
                <a:off x="-293545" y="3454371"/>
                <a:ext cx="844677" cy="198552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10800000">
                <a:off x="-156450" y="3454901"/>
                <a:ext cx="844677" cy="198552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6"/>
            <p:cNvGrpSpPr/>
            <p:nvPr/>
          </p:nvGrpSpPr>
          <p:grpSpPr>
            <a:xfrm rot="10800000">
              <a:off x="8123728" y="-262212"/>
              <a:ext cx="865288" cy="591661"/>
              <a:chOff x="39722" y="4349021"/>
              <a:chExt cx="1061964" cy="726143"/>
            </a:xfrm>
          </p:grpSpPr>
          <p:grpSp>
            <p:nvGrpSpPr>
              <p:cNvPr id="261" name="Google Shape;261;p6"/>
              <p:cNvGrpSpPr/>
              <p:nvPr/>
            </p:nvGrpSpPr>
            <p:grpSpPr>
              <a:xfrm rot="2700000">
                <a:off x="140502" y="4460924"/>
                <a:ext cx="524584" cy="502337"/>
                <a:chOff x="1189791" y="-1767331"/>
                <a:chExt cx="904284" cy="865933"/>
              </a:xfrm>
            </p:grpSpPr>
            <p:sp>
              <p:nvSpPr>
                <p:cNvPr id="262" name="Google Shape;262;p6"/>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6"/>
                <p:cNvGrpSpPr/>
                <p:nvPr/>
              </p:nvGrpSpPr>
              <p:grpSpPr>
                <a:xfrm>
                  <a:off x="1232795" y="-1740829"/>
                  <a:ext cx="717621" cy="717392"/>
                  <a:chOff x="1483457" y="3953671"/>
                  <a:chExt cx="717621" cy="717392"/>
                </a:xfrm>
              </p:grpSpPr>
              <p:sp>
                <p:nvSpPr>
                  <p:cNvPr id="264" name="Google Shape;264;p6"/>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9" name="Google Shape;269;p6"/>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6"/>
            <p:cNvGrpSpPr/>
            <p:nvPr/>
          </p:nvGrpSpPr>
          <p:grpSpPr>
            <a:xfrm rot="5400000">
              <a:off x="8338264" y="440474"/>
              <a:ext cx="1670849" cy="1295044"/>
              <a:chOff x="-2460210" y="2758493"/>
              <a:chExt cx="1351491" cy="1047516"/>
            </a:xfrm>
          </p:grpSpPr>
          <p:sp>
            <p:nvSpPr>
              <p:cNvPr id="271" name="Google Shape;271;p6"/>
              <p:cNvSpPr/>
              <p:nvPr/>
            </p:nvSpPr>
            <p:spPr>
              <a:xfrm rot="-2700000">
                <a:off x="-2341816" y="31085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2700000">
                <a:off x="-2157466" y="30323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2700000">
                <a:off x="-1993591" y="29561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2700000">
                <a:off x="-1809241" y="28799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6"/>
            <p:cNvGrpSpPr/>
            <p:nvPr/>
          </p:nvGrpSpPr>
          <p:grpSpPr>
            <a:xfrm rot="10800000">
              <a:off x="8030079" y="157481"/>
              <a:ext cx="865288" cy="591661"/>
              <a:chOff x="39722" y="4349021"/>
              <a:chExt cx="1061964" cy="726143"/>
            </a:xfrm>
          </p:grpSpPr>
          <p:grpSp>
            <p:nvGrpSpPr>
              <p:cNvPr id="276" name="Google Shape;276;p6"/>
              <p:cNvGrpSpPr/>
              <p:nvPr/>
            </p:nvGrpSpPr>
            <p:grpSpPr>
              <a:xfrm rot="2700000">
                <a:off x="140502" y="4460924"/>
                <a:ext cx="524584" cy="502337"/>
                <a:chOff x="1189791" y="-1767331"/>
                <a:chExt cx="904284" cy="865933"/>
              </a:xfrm>
            </p:grpSpPr>
            <p:sp>
              <p:nvSpPr>
                <p:cNvPr id="277" name="Google Shape;277;p6"/>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6"/>
                <p:cNvGrpSpPr/>
                <p:nvPr/>
              </p:nvGrpSpPr>
              <p:grpSpPr>
                <a:xfrm>
                  <a:off x="1232795" y="-1740829"/>
                  <a:ext cx="717621" cy="717392"/>
                  <a:chOff x="1483457" y="3953671"/>
                  <a:chExt cx="717621" cy="717392"/>
                </a:xfrm>
              </p:grpSpPr>
              <p:sp>
                <p:nvSpPr>
                  <p:cNvPr id="279" name="Google Shape;279;p6"/>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4" name="Google Shape;284;p6"/>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6"/>
            <p:cNvGrpSpPr/>
            <p:nvPr/>
          </p:nvGrpSpPr>
          <p:grpSpPr>
            <a:xfrm rot="10800000">
              <a:off x="8653266" y="87645"/>
              <a:ext cx="865288" cy="591661"/>
              <a:chOff x="39722" y="4349021"/>
              <a:chExt cx="1061964" cy="726143"/>
            </a:xfrm>
          </p:grpSpPr>
          <p:grpSp>
            <p:nvGrpSpPr>
              <p:cNvPr id="286" name="Google Shape;286;p6"/>
              <p:cNvGrpSpPr/>
              <p:nvPr/>
            </p:nvGrpSpPr>
            <p:grpSpPr>
              <a:xfrm rot="2700000">
                <a:off x="140502" y="4460924"/>
                <a:ext cx="524584" cy="502337"/>
                <a:chOff x="1189791" y="-1767331"/>
                <a:chExt cx="904284" cy="865933"/>
              </a:xfrm>
            </p:grpSpPr>
            <p:sp>
              <p:nvSpPr>
                <p:cNvPr id="287" name="Google Shape;287;p6"/>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6"/>
                <p:cNvGrpSpPr/>
                <p:nvPr/>
              </p:nvGrpSpPr>
              <p:grpSpPr>
                <a:xfrm>
                  <a:off x="1232795" y="-1740829"/>
                  <a:ext cx="717621" cy="717392"/>
                  <a:chOff x="1483457" y="3953671"/>
                  <a:chExt cx="717621" cy="717392"/>
                </a:xfrm>
              </p:grpSpPr>
              <p:sp>
                <p:nvSpPr>
                  <p:cNvPr id="289" name="Google Shape;289;p6"/>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4" name="Google Shape;294;p6"/>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 name="Google Shape;295;p6"/>
          <p:cNvGrpSpPr/>
          <p:nvPr/>
        </p:nvGrpSpPr>
        <p:grpSpPr>
          <a:xfrm>
            <a:off x="-1499000" y="3182553"/>
            <a:ext cx="4558967" cy="3356863"/>
            <a:chOff x="-1422800" y="3106353"/>
            <a:chExt cx="4558967" cy="3356863"/>
          </a:xfrm>
        </p:grpSpPr>
        <p:grpSp>
          <p:nvGrpSpPr>
            <p:cNvPr id="296" name="Google Shape;296;p6"/>
            <p:cNvGrpSpPr/>
            <p:nvPr/>
          </p:nvGrpSpPr>
          <p:grpSpPr>
            <a:xfrm>
              <a:off x="-474664" y="3485331"/>
              <a:ext cx="1472068" cy="2977885"/>
              <a:chOff x="-293545" y="3454371"/>
              <a:chExt cx="981772" cy="1986051"/>
            </a:xfrm>
          </p:grpSpPr>
          <p:sp>
            <p:nvSpPr>
              <p:cNvPr id="297" name="Google Shape;297;p6"/>
              <p:cNvSpPr/>
              <p:nvPr/>
            </p:nvSpPr>
            <p:spPr>
              <a:xfrm rot="10800000">
                <a:off x="-293545" y="3454371"/>
                <a:ext cx="844677" cy="198552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10800000">
                <a:off x="-156450" y="3454901"/>
                <a:ext cx="844677" cy="198552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6"/>
            <p:cNvGrpSpPr/>
            <p:nvPr/>
          </p:nvGrpSpPr>
          <p:grpSpPr>
            <a:xfrm>
              <a:off x="485337" y="5039978"/>
              <a:ext cx="1049539" cy="717647"/>
              <a:chOff x="39722" y="4349021"/>
              <a:chExt cx="1061964" cy="726143"/>
            </a:xfrm>
          </p:grpSpPr>
          <p:grpSp>
            <p:nvGrpSpPr>
              <p:cNvPr id="300" name="Google Shape;300;p6"/>
              <p:cNvGrpSpPr/>
              <p:nvPr/>
            </p:nvGrpSpPr>
            <p:grpSpPr>
              <a:xfrm rot="2700000">
                <a:off x="140502" y="4460924"/>
                <a:ext cx="524584" cy="502337"/>
                <a:chOff x="1189791" y="-1767331"/>
                <a:chExt cx="904284" cy="865933"/>
              </a:xfrm>
            </p:grpSpPr>
            <p:sp>
              <p:nvSpPr>
                <p:cNvPr id="301" name="Google Shape;301;p6"/>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6"/>
                <p:cNvGrpSpPr/>
                <p:nvPr/>
              </p:nvGrpSpPr>
              <p:grpSpPr>
                <a:xfrm>
                  <a:off x="1232795" y="-1740829"/>
                  <a:ext cx="717621" cy="717392"/>
                  <a:chOff x="1483457" y="3953671"/>
                  <a:chExt cx="717621" cy="717392"/>
                </a:xfrm>
              </p:grpSpPr>
              <p:sp>
                <p:nvSpPr>
                  <p:cNvPr id="303" name="Google Shape;303;p6"/>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8" name="Google Shape;308;p6"/>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rot="5400000">
              <a:off x="-645364" y="3334243"/>
              <a:ext cx="2026426" cy="1570646"/>
              <a:chOff x="-2460210" y="2758493"/>
              <a:chExt cx="1351491" cy="1047516"/>
            </a:xfrm>
          </p:grpSpPr>
          <p:sp>
            <p:nvSpPr>
              <p:cNvPr id="310" name="Google Shape;310;p6"/>
              <p:cNvSpPr/>
              <p:nvPr/>
            </p:nvSpPr>
            <p:spPr>
              <a:xfrm rot="-2700000">
                <a:off x="-2341816" y="31085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2700000">
                <a:off x="-2157466" y="30323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2700000">
                <a:off x="-1993591" y="29561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2700000">
                <a:off x="-1809241" y="28799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6"/>
            <p:cNvGrpSpPr/>
            <p:nvPr/>
          </p:nvGrpSpPr>
          <p:grpSpPr>
            <a:xfrm>
              <a:off x="598917" y="4530969"/>
              <a:ext cx="1049539" cy="717647"/>
              <a:chOff x="39722" y="4349021"/>
              <a:chExt cx="1061964" cy="726143"/>
            </a:xfrm>
          </p:grpSpPr>
          <p:grpSp>
            <p:nvGrpSpPr>
              <p:cNvPr id="315" name="Google Shape;315;p6"/>
              <p:cNvGrpSpPr/>
              <p:nvPr/>
            </p:nvGrpSpPr>
            <p:grpSpPr>
              <a:xfrm rot="2700000">
                <a:off x="140502" y="4460924"/>
                <a:ext cx="524584" cy="502337"/>
                <a:chOff x="1189791" y="-1767331"/>
                <a:chExt cx="904284" cy="865933"/>
              </a:xfrm>
            </p:grpSpPr>
            <p:sp>
              <p:nvSpPr>
                <p:cNvPr id="316" name="Google Shape;316;p6"/>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6"/>
                <p:cNvGrpSpPr/>
                <p:nvPr/>
              </p:nvGrpSpPr>
              <p:grpSpPr>
                <a:xfrm>
                  <a:off x="1232795" y="-1740829"/>
                  <a:ext cx="717621" cy="717392"/>
                  <a:chOff x="1483457" y="3953671"/>
                  <a:chExt cx="717621" cy="717392"/>
                </a:xfrm>
              </p:grpSpPr>
              <p:sp>
                <p:nvSpPr>
                  <p:cNvPr id="318" name="Google Shape;318;p6"/>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3" name="Google Shape;323;p6"/>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6"/>
            <p:cNvGrpSpPr/>
            <p:nvPr/>
          </p:nvGrpSpPr>
          <p:grpSpPr>
            <a:xfrm>
              <a:off x="-156893" y="4615667"/>
              <a:ext cx="1049539" cy="717647"/>
              <a:chOff x="39722" y="4349021"/>
              <a:chExt cx="1061964" cy="726143"/>
            </a:xfrm>
          </p:grpSpPr>
          <p:grpSp>
            <p:nvGrpSpPr>
              <p:cNvPr id="325" name="Google Shape;325;p6"/>
              <p:cNvGrpSpPr/>
              <p:nvPr/>
            </p:nvGrpSpPr>
            <p:grpSpPr>
              <a:xfrm rot="2700000">
                <a:off x="140502" y="4460924"/>
                <a:ext cx="524584" cy="502337"/>
                <a:chOff x="1189791" y="-1767331"/>
                <a:chExt cx="904284" cy="865933"/>
              </a:xfrm>
            </p:grpSpPr>
            <p:sp>
              <p:nvSpPr>
                <p:cNvPr id="326" name="Google Shape;326;p6"/>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6"/>
                <p:cNvGrpSpPr/>
                <p:nvPr/>
              </p:nvGrpSpPr>
              <p:grpSpPr>
                <a:xfrm>
                  <a:off x="1232795" y="-1740829"/>
                  <a:ext cx="717621" cy="717392"/>
                  <a:chOff x="1483457" y="3953671"/>
                  <a:chExt cx="717621" cy="717392"/>
                </a:xfrm>
              </p:grpSpPr>
              <p:sp>
                <p:nvSpPr>
                  <p:cNvPr id="328" name="Google Shape;328;p6"/>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3" name="Google Shape;333;p6"/>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6"/>
            <p:cNvGrpSpPr/>
            <p:nvPr/>
          </p:nvGrpSpPr>
          <p:grpSpPr>
            <a:xfrm>
              <a:off x="-1422800" y="4822751"/>
              <a:ext cx="4558967" cy="134100"/>
              <a:chOff x="796100" y="3019701"/>
              <a:chExt cx="4558967" cy="134100"/>
            </a:xfrm>
          </p:grpSpPr>
          <p:sp>
            <p:nvSpPr>
              <p:cNvPr id="335" name="Google Shape;335;p6"/>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6"/>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337" name="Google Shape;337;p6"/>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8"/>
        <p:cNvGrpSpPr/>
        <p:nvPr/>
      </p:nvGrpSpPr>
      <p:grpSpPr>
        <a:xfrm>
          <a:off x="0" y="0"/>
          <a:ext cx="0" cy="0"/>
          <a:chOff x="0" y="0"/>
          <a:chExt cx="0" cy="0"/>
        </a:xfrm>
      </p:grpSpPr>
      <p:sp>
        <p:nvSpPr>
          <p:cNvPr id="339" name="Google Shape;339;p7"/>
          <p:cNvSpPr txBox="1">
            <a:spLocks noGrp="1"/>
          </p:cNvSpPr>
          <p:nvPr>
            <p:ph type="subTitle" idx="1"/>
          </p:nvPr>
        </p:nvSpPr>
        <p:spPr>
          <a:xfrm>
            <a:off x="713225" y="1160775"/>
            <a:ext cx="7710900" cy="345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AutoNum type="arabicPeriod"/>
              <a:defRPr sz="1400"/>
            </a:lvl1pPr>
            <a:lvl2pPr lvl="1" rtl="0">
              <a:lnSpc>
                <a:spcPct val="100000"/>
              </a:lnSpc>
              <a:spcBef>
                <a:spcPts val="0"/>
              </a:spcBef>
              <a:spcAft>
                <a:spcPts val="0"/>
              </a:spcAft>
              <a:buClr>
                <a:srgbClr val="999999"/>
              </a:buClr>
              <a:buSzPts val="800"/>
              <a:buFont typeface="Open Sans"/>
              <a:buAutoNum type="alphaLcPeriod"/>
              <a:defRPr/>
            </a:lvl2pPr>
            <a:lvl3pPr lvl="2" rtl="0">
              <a:lnSpc>
                <a:spcPct val="100000"/>
              </a:lnSpc>
              <a:spcBef>
                <a:spcPts val="0"/>
              </a:spcBef>
              <a:spcAft>
                <a:spcPts val="0"/>
              </a:spcAft>
              <a:buClr>
                <a:srgbClr val="999999"/>
              </a:buClr>
              <a:buSzPts val="800"/>
              <a:buFont typeface="Open Sans"/>
              <a:buAutoNum type="romanLcPeriod"/>
              <a:defRPr/>
            </a:lvl3pPr>
            <a:lvl4pPr lvl="3" rtl="0">
              <a:lnSpc>
                <a:spcPct val="100000"/>
              </a:lnSpc>
              <a:spcBef>
                <a:spcPts val="0"/>
              </a:spcBef>
              <a:spcAft>
                <a:spcPts val="0"/>
              </a:spcAft>
              <a:buClr>
                <a:srgbClr val="999999"/>
              </a:buClr>
              <a:buSzPts val="800"/>
              <a:buFont typeface="Open Sans"/>
              <a:buAutoNum type="arabicPeriod"/>
              <a:defRPr/>
            </a:lvl4pPr>
            <a:lvl5pPr lvl="4" rtl="0">
              <a:lnSpc>
                <a:spcPct val="100000"/>
              </a:lnSpc>
              <a:spcBef>
                <a:spcPts val="0"/>
              </a:spcBef>
              <a:spcAft>
                <a:spcPts val="0"/>
              </a:spcAft>
              <a:buClr>
                <a:srgbClr val="999999"/>
              </a:buClr>
              <a:buSzPts val="1200"/>
              <a:buFont typeface="Open Sans"/>
              <a:buAutoNum type="alphaLcPeriod"/>
              <a:defRPr/>
            </a:lvl5pPr>
            <a:lvl6pPr lvl="5" rtl="0">
              <a:lnSpc>
                <a:spcPct val="100000"/>
              </a:lnSpc>
              <a:spcBef>
                <a:spcPts val="0"/>
              </a:spcBef>
              <a:spcAft>
                <a:spcPts val="0"/>
              </a:spcAft>
              <a:buClr>
                <a:srgbClr val="999999"/>
              </a:buClr>
              <a:buSzPts val="1200"/>
              <a:buFont typeface="Open Sans"/>
              <a:buAutoNum type="romanLcPeriod"/>
              <a:defRPr/>
            </a:lvl6pPr>
            <a:lvl7pPr lvl="6" rtl="0">
              <a:lnSpc>
                <a:spcPct val="100000"/>
              </a:lnSpc>
              <a:spcBef>
                <a:spcPts val="0"/>
              </a:spcBef>
              <a:spcAft>
                <a:spcPts val="0"/>
              </a:spcAft>
              <a:buClr>
                <a:srgbClr val="999999"/>
              </a:buClr>
              <a:buSzPts val="700"/>
              <a:buFont typeface="Open Sans"/>
              <a:buAutoNum type="arabicPeriod"/>
              <a:defRPr/>
            </a:lvl7pPr>
            <a:lvl8pPr lvl="7" rtl="0">
              <a:lnSpc>
                <a:spcPct val="100000"/>
              </a:lnSpc>
              <a:spcBef>
                <a:spcPts val="0"/>
              </a:spcBef>
              <a:spcAft>
                <a:spcPts val="0"/>
              </a:spcAft>
              <a:buClr>
                <a:srgbClr val="999999"/>
              </a:buClr>
              <a:buSzPts val="700"/>
              <a:buFont typeface="Open Sans"/>
              <a:buAutoNum type="alphaLcPeriod"/>
              <a:defRPr/>
            </a:lvl8pPr>
            <a:lvl9pPr lvl="8" rtl="0">
              <a:lnSpc>
                <a:spcPct val="100000"/>
              </a:lnSpc>
              <a:spcBef>
                <a:spcPts val="0"/>
              </a:spcBef>
              <a:spcAft>
                <a:spcPts val="0"/>
              </a:spcAft>
              <a:buClr>
                <a:srgbClr val="999999"/>
              </a:buClr>
              <a:buSzPts val="600"/>
              <a:buFont typeface="Open Sans"/>
              <a:buAutoNum type="romanLcPeriod"/>
              <a:defRPr/>
            </a:lvl9pPr>
          </a:lstStyle>
          <a:p>
            <a:endParaRPr/>
          </a:p>
        </p:txBody>
      </p:sp>
      <p:sp>
        <p:nvSpPr>
          <p:cNvPr id="340" name="Google Shape;340;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1" name="Google Shape;341;p7"/>
          <p:cNvGrpSpPr/>
          <p:nvPr/>
        </p:nvGrpSpPr>
        <p:grpSpPr>
          <a:xfrm>
            <a:off x="8934675" y="3943438"/>
            <a:ext cx="439200" cy="439100"/>
            <a:chOff x="1101075" y="2142375"/>
            <a:chExt cx="439200" cy="439100"/>
          </a:xfrm>
        </p:grpSpPr>
        <p:sp>
          <p:nvSpPr>
            <p:cNvPr id="342" name="Google Shape;342;p7"/>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7"/>
          <p:cNvGrpSpPr/>
          <p:nvPr/>
        </p:nvGrpSpPr>
        <p:grpSpPr>
          <a:xfrm>
            <a:off x="5481594" y="-3117615"/>
            <a:ext cx="5954334" cy="6142759"/>
            <a:chOff x="5329194" y="-2965215"/>
            <a:chExt cx="5954334" cy="6142759"/>
          </a:xfrm>
        </p:grpSpPr>
        <p:sp>
          <p:nvSpPr>
            <p:cNvPr id="345" name="Google Shape;345;p7"/>
            <p:cNvSpPr/>
            <p:nvPr/>
          </p:nvSpPr>
          <p:spPr>
            <a:xfrm rot="-2700000">
              <a:off x="6677338" y="-2306933"/>
              <a:ext cx="3153371" cy="5119296"/>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rot="-2700000">
              <a:off x="6782013" y="-2600033"/>
              <a:ext cx="3153371" cy="5119296"/>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7"/>
            <p:cNvGrpSpPr/>
            <p:nvPr/>
          </p:nvGrpSpPr>
          <p:grpSpPr>
            <a:xfrm rot="10800000">
              <a:off x="5710125" y="185651"/>
              <a:ext cx="4558967" cy="134100"/>
              <a:chOff x="796100" y="3019701"/>
              <a:chExt cx="4558967" cy="134100"/>
            </a:xfrm>
          </p:grpSpPr>
          <p:sp>
            <p:nvSpPr>
              <p:cNvPr id="348" name="Google Shape;348;p7"/>
              <p:cNvSpPr/>
              <p:nvPr/>
            </p:nvSpPr>
            <p:spPr>
              <a:xfrm>
                <a:off x="5220967" y="3019701"/>
                <a:ext cx="134100" cy="1341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9" name="Google Shape;349;p7"/>
              <p:cNvCxnSpPr/>
              <p:nvPr/>
            </p:nvCxnSpPr>
            <p:spPr>
              <a:xfrm>
                <a:off x="796100" y="3086750"/>
                <a:ext cx="4462800" cy="0"/>
              </a:xfrm>
              <a:prstGeom prst="straightConnector1">
                <a:avLst/>
              </a:prstGeom>
              <a:noFill/>
              <a:ln w="9525" cap="flat" cmpd="sng">
                <a:solidFill>
                  <a:schemeClr val="dk2"/>
                </a:solidFill>
                <a:prstDash val="solid"/>
                <a:round/>
                <a:headEnd type="none" w="med" len="med"/>
                <a:tailEnd type="none" w="med" len="med"/>
              </a:ln>
            </p:spPr>
          </p:cxnSp>
          <p:sp>
            <p:nvSpPr>
              <p:cNvPr id="350" name="Google Shape;350;p7"/>
              <p:cNvSpPr/>
              <p:nvPr/>
            </p:nvSpPr>
            <p:spPr>
              <a:xfrm>
                <a:off x="5251079" y="3049843"/>
                <a:ext cx="73800" cy="73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1" name="Google Shape;351;p7"/>
          <p:cNvGrpSpPr/>
          <p:nvPr/>
        </p:nvGrpSpPr>
        <p:grpSpPr>
          <a:xfrm flipH="1">
            <a:off x="-503516" y="3986929"/>
            <a:ext cx="5249359" cy="2992224"/>
            <a:chOff x="-258616" y="3430829"/>
            <a:chExt cx="5249359" cy="2992224"/>
          </a:xfrm>
        </p:grpSpPr>
        <p:pic>
          <p:nvPicPr>
            <p:cNvPr id="352" name="Google Shape;352;p7"/>
            <p:cNvPicPr preferRelativeResize="0"/>
            <p:nvPr/>
          </p:nvPicPr>
          <p:blipFill rotWithShape="1">
            <a:blip r:embed="rId2">
              <a:alphaModFix/>
            </a:blip>
            <a:srcRect l="16960" t="24718" r="7121" b="26177"/>
            <a:stretch/>
          </p:blipFill>
          <p:spPr>
            <a:xfrm>
              <a:off x="1070243" y="3430829"/>
              <a:ext cx="3920501" cy="2992224"/>
            </a:xfrm>
            <a:prstGeom prst="rect">
              <a:avLst/>
            </a:prstGeom>
            <a:noFill/>
            <a:ln>
              <a:noFill/>
            </a:ln>
          </p:spPr>
        </p:pic>
        <p:sp>
          <p:nvSpPr>
            <p:cNvPr id="353" name="Google Shape;353;p7"/>
            <p:cNvSpPr/>
            <p:nvPr/>
          </p:nvSpPr>
          <p:spPr>
            <a:xfrm>
              <a:off x="363250" y="466775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941424" y="4724302"/>
              <a:ext cx="340329" cy="325895"/>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20562" y="49581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299000" y="46085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rot="5400000">
              <a:off x="447539" y="3133720"/>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7"/>
            <p:cNvGrpSpPr/>
            <p:nvPr/>
          </p:nvGrpSpPr>
          <p:grpSpPr>
            <a:xfrm>
              <a:off x="736485" y="4387072"/>
              <a:ext cx="161977" cy="161940"/>
              <a:chOff x="1101075" y="2142375"/>
              <a:chExt cx="439200" cy="439100"/>
            </a:xfrm>
          </p:grpSpPr>
          <p:sp>
            <p:nvSpPr>
              <p:cNvPr id="359" name="Google Shape;359;p7"/>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7"/>
            <p:cNvGrpSpPr/>
            <p:nvPr/>
          </p:nvGrpSpPr>
          <p:grpSpPr>
            <a:xfrm rot="10800000">
              <a:off x="2118901" y="4805293"/>
              <a:ext cx="161977" cy="161940"/>
              <a:chOff x="1101075" y="2142375"/>
              <a:chExt cx="439200" cy="439100"/>
            </a:xfrm>
          </p:grpSpPr>
          <p:sp>
            <p:nvSpPr>
              <p:cNvPr id="362" name="Google Shape;362;p7"/>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4"/>
        <p:cNvGrpSpPr/>
        <p:nvPr/>
      </p:nvGrpSpPr>
      <p:grpSpPr>
        <a:xfrm>
          <a:off x="0" y="0"/>
          <a:ext cx="0" cy="0"/>
          <a:chOff x="0" y="0"/>
          <a:chExt cx="0" cy="0"/>
        </a:xfrm>
      </p:grpSpPr>
      <p:sp>
        <p:nvSpPr>
          <p:cNvPr id="365" name="Google Shape;365;p8"/>
          <p:cNvSpPr txBox="1">
            <a:spLocks noGrp="1"/>
          </p:cNvSpPr>
          <p:nvPr>
            <p:ph type="title"/>
          </p:nvPr>
        </p:nvSpPr>
        <p:spPr>
          <a:xfrm>
            <a:off x="713225" y="2122600"/>
            <a:ext cx="7297500" cy="910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66" name="Google Shape;366;p8"/>
          <p:cNvGrpSpPr/>
          <p:nvPr/>
        </p:nvGrpSpPr>
        <p:grpSpPr>
          <a:xfrm>
            <a:off x="6475811" y="-1541623"/>
            <a:ext cx="2583360" cy="2409685"/>
            <a:chOff x="6475811" y="-1541623"/>
            <a:chExt cx="2583360" cy="2409685"/>
          </a:xfrm>
        </p:grpSpPr>
        <p:grpSp>
          <p:nvGrpSpPr>
            <p:cNvPr id="367" name="Google Shape;367;p8"/>
            <p:cNvGrpSpPr/>
            <p:nvPr/>
          </p:nvGrpSpPr>
          <p:grpSpPr>
            <a:xfrm rot="-5400000">
              <a:off x="5879041" y="-944853"/>
              <a:ext cx="2133442" cy="939904"/>
              <a:chOff x="-149984" y="3754784"/>
              <a:chExt cx="2133442" cy="939904"/>
            </a:xfrm>
          </p:grpSpPr>
          <p:sp>
            <p:nvSpPr>
              <p:cNvPr id="368" name="Google Shape;368;p8"/>
              <p:cNvSpPr/>
              <p:nvPr/>
            </p:nvSpPr>
            <p:spPr>
              <a:xfrm rot="5400000">
                <a:off x="707379" y="3056155"/>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rot="5400000">
                <a:off x="391825" y="3465468"/>
                <a:ext cx="687411" cy="1771028"/>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p:nvPr/>
          </p:nvSpPr>
          <p:spPr>
            <a:xfrm rot="5400000">
              <a:off x="7783092" y="-770470"/>
              <a:ext cx="577450" cy="1974708"/>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rot="5400000">
              <a:off x="7617537" y="-361157"/>
              <a:ext cx="687411" cy="1771028"/>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a:off x="7741638" y="-258450"/>
              <a:ext cx="439200" cy="439100"/>
              <a:chOff x="1101075" y="2142375"/>
              <a:chExt cx="439200" cy="439100"/>
            </a:xfrm>
          </p:grpSpPr>
          <p:sp>
            <p:nvSpPr>
              <p:cNvPr id="373" name="Google Shape;373;p8"/>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4"/>
        <p:cNvGrpSpPr/>
        <p:nvPr/>
      </p:nvGrpSpPr>
      <p:grpSpPr>
        <a:xfrm>
          <a:off x="0" y="0"/>
          <a:ext cx="0" cy="0"/>
          <a:chOff x="0" y="0"/>
          <a:chExt cx="0" cy="0"/>
        </a:xfrm>
      </p:grpSpPr>
      <p:sp>
        <p:nvSpPr>
          <p:cNvPr id="425" name="Google Shape;425;p10"/>
          <p:cNvSpPr>
            <a:spLocks noGrp="1"/>
          </p:cNvSpPr>
          <p:nvPr>
            <p:ph type="pic" idx="2"/>
          </p:nvPr>
        </p:nvSpPr>
        <p:spPr>
          <a:xfrm>
            <a:off x="0" y="0"/>
            <a:ext cx="9144000" cy="5143500"/>
          </a:xfrm>
          <a:prstGeom prst="rect">
            <a:avLst/>
          </a:prstGeom>
          <a:noFill/>
          <a:ln>
            <a:noFill/>
          </a:ln>
        </p:spPr>
      </p:sp>
      <p:sp>
        <p:nvSpPr>
          <p:cNvPr id="426" name="Google Shape;426;p10"/>
          <p:cNvSpPr txBox="1">
            <a:spLocks noGrp="1"/>
          </p:cNvSpPr>
          <p:nvPr>
            <p:ph type="title"/>
          </p:nvPr>
        </p:nvSpPr>
        <p:spPr>
          <a:xfrm>
            <a:off x="720000" y="539500"/>
            <a:ext cx="3672000" cy="93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7"/>
        <p:cNvGrpSpPr/>
        <p:nvPr/>
      </p:nvGrpSpPr>
      <p:grpSpPr>
        <a:xfrm>
          <a:off x="0" y="0"/>
          <a:ext cx="0" cy="0"/>
          <a:chOff x="0" y="0"/>
          <a:chExt cx="0" cy="0"/>
        </a:xfrm>
      </p:grpSpPr>
      <p:sp>
        <p:nvSpPr>
          <p:cNvPr id="428" name="Google Shape;428;p11"/>
          <p:cNvSpPr txBox="1">
            <a:spLocks noGrp="1"/>
          </p:cNvSpPr>
          <p:nvPr>
            <p:ph type="title" hasCustomPrompt="1"/>
          </p:nvPr>
        </p:nvSpPr>
        <p:spPr>
          <a:xfrm>
            <a:off x="713225" y="1766475"/>
            <a:ext cx="6576000" cy="1036200"/>
          </a:xfrm>
          <a:prstGeom prst="rect">
            <a:avLst/>
          </a:prstGeom>
        </p:spPr>
        <p:txBody>
          <a:bodyPr spcFirstLastPara="1" wrap="square" lIns="91425" tIns="91425" rIns="91425" bIns="91425" anchor="b" anchorCtr="0">
            <a:noAutofit/>
          </a:bodyPr>
          <a:lstStyle>
            <a:lvl1pPr lvl="0">
              <a:spcBef>
                <a:spcPts val="0"/>
              </a:spcBef>
              <a:spcAft>
                <a:spcPts val="0"/>
              </a:spcAft>
              <a:buSzPts val="9600"/>
              <a:buFont typeface="Poppins"/>
              <a:buNone/>
              <a:defRPr sz="6000">
                <a:latin typeface="Poppins"/>
                <a:ea typeface="Poppins"/>
                <a:cs typeface="Poppins"/>
                <a:sym typeface="Poppins"/>
              </a:defRPr>
            </a:lvl1pPr>
            <a:lvl2pPr lvl="1" algn="ctr">
              <a:spcBef>
                <a:spcPts val="0"/>
              </a:spcBef>
              <a:spcAft>
                <a:spcPts val="0"/>
              </a:spcAft>
              <a:buSzPts val="9600"/>
              <a:buFont typeface="Poppins"/>
              <a:buNone/>
              <a:defRPr sz="9600">
                <a:latin typeface="Poppins"/>
                <a:ea typeface="Poppins"/>
                <a:cs typeface="Poppins"/>
                <a:sym typeface="Poppins"/>
              </a:defRPr>
            </a:lvl2pPr>
            <a:lvl3pPr lvl="2" algn="ctr">
              <a:spcBef>
                <a:spcPts val="0"/>
              </a:spcBef>
              <a:spcAft>
                <a:spcPts val="0"/>
              </a:spcAft>
              <a:buSzPts val="9600"/>
              <a:buFont typeface="Poppins"/>
              <a:buNone/>
              <a:defRPr sz="9600">
                <a:latin typeface="Poppins"/>
                <a:ea typeface="Poppins"/>
                <a:cs typeface="Poppins"/>
                <a:sym typeface="Poppins"/>
              </a:defRPr>
            </a:lvl3pPr>
            <a:lvl4pPr lvl="3" algn="ctr">
              <a:spcBef>
                <a:spcPts val="0"/>
              </a:spcBef>
              <a:spcAft>
                <a:spcPts val="0"/>
              </a:spcAft>
              <a:buSzPts val="9600"/>
              <a:buFont typeface="Poppins"/>
              <a:buNone/>
              <a:defRPr sz="9600">
                <a:latin typeface="Poppins"/>
                <a:ea typeface="Poppins"/>
                <a:cs typeface="Poppins"/>
                <a:sym typeface="Poppins"/>
              </a:defRPr>
            </a:lvl4pPr>
            <a:lvl5pPr lvl="4" algn="ctr">
              <a:spcBef>
                <a:spcPts val="0"/>
              </a:spcBef>
              <a:spcAft>
                <a:spcPts val="0"/>
              </a:spcAft>
              <a:buSzPts val="9600"/>
              <a:buFont typeface="Poppins"/>
              <a:buNone/>
              <a:defRPr sz="9600">
                <a:latin typeface="Poppins"/>
                <a:ea typeface="Poppins"/>
                <a:cs typeface="Poppins"/>
                <a:sym typeface="Poppins"/>
              </a:defRPr>
            </a:lvl5pPr>
            <a:lvl6pPr lvl="5" algn="ctr">
              <a:spcBef>
                <a:spcPts val="0"/>
              </a:spcBef>
              <a:spcAft>
                <a:spcPts val="0"/>
              </a:spcAft>
              <a:buSzPts val="9600"/>
              <a:buFont typeface="Poppins"/>
              <a:buNone/>
              <a:defRPr sz="9600">
                <a:latin typeface="Poppins"/>
                <a:ea typeface="Poppins"/>
                <a:cs typeface="Poppins"/>
                <a:sym typeface="Poppins"/>
              </a:defRPr>
            </a:lvl6pPr>
            <a:lvl7pPr lvl="6" algn="ctr">
              <a:spcBef>
                <a:spcPts val="0"/>
              </a:spcBef>
              <a:spcAft>
                <a:spcPts val="0"/>
              </a:spcAft>
              <a:buSzPts val="9600"/>
              <a:buFont typeface="Poppins"/>
              <a:buNone/>
              <a:defRPr sz="9600">
                <a:latin typeface="Poppins"/>
                <a:ea typeface="Poppins"/>
                <a:cs typeface="Poppins"/>
                <a:sym typeface="Poppins"/>
              </a:defRPr>
            </a:lvl7pPr>
            <a:lvl8pPr lvl="7" algn="ctr">
              <a:spcBef>
                <a:spcPts val="0"/>
              </a:spcBef>
              <a:spcAft>
                <a:spcPts val="0"/>
              </a:spcAft>
              <a:buSzPts val="9600"/>
              <a:buFont typeface="Poppins"/>
              <a:buNone/>
              <a:defRPr sz="9600">
                <a:latin typeface="Poppins"/>
                <a:ea typeface="Poppins"/>
                <a:cs typeface="Poppins"/>
                <a:sym typeface="Poppins"/>
              </a:defRPr>
            </a:lvl8pPr>
            <a:lvl9pPr lvl="8" algn="ctr">
              <a:spcBef>
                <a:spcPts val="0"/>
              </a:spcBef>
              <a:spcAft>
                <a:spcPts val="0"/>
              </a:spcAft>
              <a:buSzPts val="9600"/>
              <a:buFont typeface="Poppins"/>
              <a:buNone/>
              <a:defRPr sz="9600">
                <a:latin typeface="Poppins"/>
                <a:ea typeface="Poppins"/>
                <a:cs typeface="Poppins"/>
                <a:sym typeface="Poppins"/>
              </a:defRPr>
            </a:lvl9pPr>
          </a:lstStyle>
          <a:p>
            <a:r>
              <a:t>xx%</a:t>
            </a:r>
          </a:p>
        </p:txBody>
      </p:sp>
      <p:sp>
        <p:nvSpPr>
          <p:cNvPr id="429" name="Google Shape;429;p11"/>
          <p:cNvSpPr txBox="1">
            <a:spLocks noGrp="1"/>
          </p:cNvSpPr>
          <p:nvPr>
            <p:ph type="subTitle" idx="1"/>
          </p:nvPr>
        </p:nvSpPr>
        <p:spPr>
          <a:xfrm>
            <a:off x="713225" y="3118375"/>
            <a:ext cx="65760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30" name="Google Shape;430;p11"/>
          <p:cNvGrpSpPr/>
          <p:nvPr/>
        </p:nvGrpSpPr>
        <p:grpSpPr>
          <a:xfrm>
            <a:off x="-889904" y="4083136"/>
            <a:ext cx="4477057" cy="2336436"/>
            <a:chOff x="-889904" y="4006936"/>
            <a:chExt cx="4477057" cy="2336436"/>
          </a:xfrm>
        </p:grpSpPr>
        <p:grpSp>
          <p:nvGrpSpPr>
            <p:cNvPr id="431" name="Google Shape;431;p11"/>
            <p:cNvGrpSpPr/>
            <p:nvPr/>
          </p:nvGrpSpPr>
          <p:grpSpPr>
            <a:xfrm>
              <a:off x="-889904" y="4006936"/>
              <a:ext cx="4477057" cy="2336436"/>
              <a:chOff x="-900729" y="3974486"/>
              <a:chExt cx="4477057" cy="2336436"/>
            </a:xfrm>
          </p:grpSpPr>
          <p:sp>
            <p:nvSpPr>
              <p:cNvPr id="432" name="Google Shape;432;p11"/>
              <p:cNvSpPr/>
              <p:nvPr/>
            </p:nvSpPr>
            <p:spPr>
              <a:xfrm rot="-3600048">
                <a:off x="-675925" y="4363903"/>
                <a:ext cx="1798609" cy="1557602"/>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rot="-5400000">
                <a:off x="891329" y="3148090"/>
                <a:ext cx="1793675" cy="3576323"/>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11"/>
              <p:cNvGrpSpPr/>
              <p:nvPr/>
            </p:nvGrpSpPr>
            <p:grpSpPr>
              <a:xfrm>
                <a:off x="63440" y="4608566"/>
                <a:ext cx="496803" cy="497084"/>
                <a:chOff x="3678700" y="407275"/>
                <a:chExt cx="708100" cy="708500"/>
              </a:xfrm>
            </p:grpSpPr>
            <p:sp>
              <p:nvSpPr>
                <p:cNvPr id="435" name="Google Shape;435;p1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a:off x="464815" y="4608566"/>
                <a:ext cx="496803" cy="497084"/>
                <a:chOff x="3678700" y="407275"/>
                <a:chExt cx="708100" cy="708500"/>
              </a:xfrm>
            </p:grpSpPr>
            <p:sp>
              <p:nvSpPr>
                <p:cNvPr id="443" name="Google Shape;443;p1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0" name="Google Shape;450;p11"/>
            <p:cNvGrpSpPr/>
            <p:nvPr/>
          </p:nvGrpSpPr>
          <p:grpSpPr>
            <a:xfrm rot="5400000">
              <a:off x="1017275" y="4934200"/>
              <a:ext cx="439200" cy="439100"/>
              <a:chOff x="1101075" y="2142375"/>
              <a:chExt cx="439200" cy="439100"/>
            </a:xfrm>
          </p:grpSpPr>
          <p:sp>
            <p:nvSpPr>
              <p:cNvPr id="451" name="Google Shape;451;p11"/>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 name="Google Shape;453;p11"/>
          <p:cNvGrpSpPr/>
          <p:nvPr/>
        </p:nvGrpSpPr>
        <p:grpSpPr>
          <a:xfrm>
            <a:off x="-2613417" y="-2882410"/>
            <a:ext cx="8164418" cy="6343459"/>
            <a:chOff x="-2613417" y="-2806210"/>
            <a:chExt cx="8164418" cy="6343459"/>
          </a:xfrm>
        </p:grpSpPr>
        <p:grpSp>
          <p:nvGrpSpPr>
            <p:cNvPr id="454" name="Google Shape;454;p11"/>
            <p:cNvGrpSpPr/>
            <p:nvPr/>
          </p:nvGrpSpPr>
          <p:grpSpPr>
            <a:xfrm>
              <a:off x="-191059" y="95963"/>
              <a:ext cx="1538562" cy="971589"/>
              <a:chOff x="-191059" y="95963"/>
              <a:chExt cx="1538562" cy="971589"/>
            </a:xfrm>
          </p:grpSpPr>
          <p:grpSp>
            <p:nvGrpSpPr>
              <p:cNvPr id="455" name="Google Shape;455;p11"/>
              <p:cNvGrpSpPr/>
              <p:nvPr/>
            </p:nvGrpSpPr>
            <p:grpSpPr>
              <a:xfrm>
                <a:off x="-191059" y="201619"/>
                <a:ext cx="904284" cy="865933"/>
                <a:chOff x="2038491" y="-937756"/>
                <a:chExt cx="904284" cy="865933"/>
              </a:xfrm>
            </p:grpSpPr>
            <p:grpSp>
              <p:nvGrpSpPr>
                <p:cNvPr id="456" name="Google Shape;456;p11"/>
                <p:cNvGrpSpPr/>
                <p:nvPr/>
              </p:nvGrpSpPr>
              <p:grpSpPr>
                <a:xfrm>
                  <a:off x="2096570" y="-863491"/>
                  <a:ext cx="717621" cy="717392"/>
                  <a:chOff x="1483457" y="3953671"/>
                  <a:chExt cx="717621" cy="717392"/>
                </a:xfrm>
              </p:grpSpPr>
              <p:sp>
                <p:nvSpPr>
                  <p:cNvPr id="457" name="Google Shape;457;p11"/>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11"/>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1"/>
              <p:cNvGrpSpPr/>
              <p:nvPr/>
            </p:nvGrpSpPr>
            <p:grpSpPr>
              <a:xfrm>
                <a:off x="584533" y="95963"/>
                <a:ext cx="473483" cy="453403"/>
                <a:chOff x="2038491" y="-937756"/>
                <a:chExt cx="904284" cy="865933"/>
              </a:xfrm>
            </p:grpSpPr>
            <p:grpSp>
              <p:nvGrpSpPr>
                <p:cNvPr id="464" name="Google Shape;464;p11"/>
                <p:cNvGrpSpPr/>
                <p:nvPr/>
              </p:nvGrpSpPr>
              <p:grpSpPr>
                <a:xfrm>
                  <a:off x="2096570" y="-863491"/>
                  <a:ext cx="717621" cy="717392"/>
                  <a:chOff x="1483457" y="3953671"/>
                  <a:chExt cx="717621" cy="717392"/>
                </a:xfrm>
              </p:grpSpPr>
              <p:sp>
                <p:nvSpPr>
                  <p:cNvPr id="465" name="Google Shape;465;p11"/>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11"/>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1"/>
              <p:cNvGrpSpPr/>
              <p:nvPr/>
            </p:nvGrpSpPr>
            <p:grpSpPr>
              <a:xfrm>
                <a:off x="530445" y="481913"/>
                <a:ext cx="473483" cy="453403"/>
                <a:chOff x="2038491" y="-937756"/>
                <a:chExt cx="904284" cy="865933"/>
              </a:xfrm>
            </p:grpSpPr>
            <p:grpSp>
              <p:nvGrpSpPr>
                <p:cNvPr id="472" name="Google Shape;472;p11"/>
                <p:cNvGrpSpPr/>
                <p:nvPr/>
              </p:nvGrpSpPr>
              <p:grpSpPr>
                <a:xfrm>
                  <a:off x="2096570" y="-863491"/>
                  <a:ext cx="717621" cy="717392"/>
                  <a:chOff x="1483457" y="3953671"/>
                  <a:chExt cx="717621" cy="717392"/>
                </a:xfrm>
              </p:grpSpPr>
              <p:sp>
                <p:nvSpPr>
                  <p:cNvPr id="473" name="Google Shape;473;p11"/>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11"/>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11"/>
              <p:cNvGrpSpPr/>
              <p:nvPr/>
            </p:nvGrpSpPr>
            <p:grpSpPr>
              <a:xfrm>
                <a:off x="874020" y="312788"/>
                <a:ext cx="473483" cy="453403"/>
                <a:chOff x="2038491" y="-937756"/>
                <a:chExt cx="904284" cy="865933"/>
              </a:xfrm>
            </p:grpSpPr>
            <p:grpSp>
              <p:nvGrpSpPr>
                <p:cNvPr id="480" name="Google Shape;480;p11"/>
                <p:cNvGrpSpPr/>
                <p:nvPr/>
              </p:nvGrpSpPr>
              <p:grpSpPr>
                <a:xfrm>
                  <a:off x="2096570" y="-863491"/>
                  <a:ext cx="717621" cy="717392"/>
                  <a:chOff x="1483457" y="3953671"/>
                  <a:chExt cx="717621" cy="717392"/>
                </a:xfrm>
              </p:grpSpPr>
              <p:sp>
                <p:nvSpPr>
                  <p:cNvPr id="481" name="Google Shape;481;p11"/>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chemeClr val="lt1">
                          <a:alpha val="46820"/>
                        </a:schemeClr>
                      </a:gs>
                      <a:gs pos="22000">
                        <a:schemeClr val="lt1">
                          <a:alpha val="46820"/>
                        </a:schemeClr>
                      </a:gs>
                      <a:gs pos="45000">
                        <a:srgbClr val="FFFFFF">
                          <a:alpha val="0"/>
                          <a:alpha val="46820"/>
                        </a:srgbClr>
                      </a:gs>
                      <a:gs pos="100000">
                        <a:srgbClr val="0C0A9E">
                          <a:alpha val="50196"/>
                          <a:alpha val="46820"/>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1"/>
                <p:cNvSpPr/>
                <p:nvPr/>
              </p:nvSpPr>
              <p:spPr>
                <a:xfrm>
                  <a:off x="2038491" y="-937756"/>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7" name="Google Shape;487;p11"/>
            <p:cNvGrpSpPr/>
            <p:nvPr/>
          </p:nvGrpSpPr>
          <p:grpSpPr>
            <a:xfrm rot="-7479050">
              <a:off x="-2051246" y="-1642948"/>
              <a:ext cx="4889863" cy="3931229"/>
              <a:chOff x="7103825" y="-713112"/>
              <a:chExt cx="3785226" cy="3043150"/>
            </a:xfrm>
          </p:grpSpPr>
          <p:sp>
            <p:nvSpPr>
              <p:cNvPr id="488" name="Google Shape;488;p11"/>
              <p:cNvSpPr/>
              <p:nvPr/>
            </p:nvSpPr>
            <p:spPr>
              <a:xfrm rot="-3600017">
                <a:off x="7761095" y="-21"/>
                <a:ext cx="2152450" cy="1864030"/>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9" name="Google Shape;489;p11"/>
              <p:cNvPicPr preferRelativeResize="0"/>
              <p:nvPr/>
            </p:nvPicPr>
            <p:blipFill rotWithShape="1">
              <a:blip r:embed="rId2">
                <a:alphaModFix/>
              </a:blip>
              <a:srcRect t="17657" b="17663"/>
              <a:stretch/>
            </p:blipFill>
            <p:spPr>
              <a:xfrm>
                <a:off x="7103825" y="-713112"/>
                <a:ext cx="3785226" cy="2888974"/>
              </a:xfrm>
              <a:prstGeom prst="rect">
                <a:avLst/>
              </a:prstGeom>
              <a:noFill/>
              <a:ln>
                <a:noFill/>
              </a:ln>
            </p:spPr>
          </p:pic>
        </p:grpSp>
        <p:grpSp>
          <p:nvGrpSpPr>
            <p:cNvPr id="490" name="Google Shape;490;p11"/>
            <p:cNvGrpSpPr/>
            <p:nvPr/>
          </p:nvGrpSpPr>
          <p:grpSpPr>
            <a:xfrm>
              <a:off x="-640220" y="-2653973"/>
              <a:ext cx="6191222" cy="6191222"/>
              <a:chOff x="-640220" y="-2502423"/>
              <a:chExt cx="6191222" cy="6191222"/>
            </a:xfrm>
          </p:grpSpPr>
          <p:sp>
            <p:nvSpPr>
              <p:cNvPr id="491" name="Google Shape;491;p11"/>
              <p:cNvSpPr/>
              <p:nvPr/>
            </p:nvSpPr>
            <p:spPr>
              <a:xfrm rot="-8100000">
                <a:off x="452224" y="-1781500"/>
                <a:ext cx="4006334" cy="4749375"/>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rot="-8100000">
                <a:off x="83608" y="-617740"/>
                <a:ext cx="2925242" cy="3057723"/>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1pPr>
            <a:lvl2pPr lvl="1"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2pPr>
            <a:lvl3pPr lvl="2"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3pPr>
            <a:lvl4pPr lvl="3"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4pPr>
            <a:lvl5pPr lvl="4"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5pPr>
            <a:lvl6pPr lvl="5"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6pPr>
            <a:lvl7pPr lvl="6"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7pPr>
            <a:lvl8pPr lvl="7"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8pPr>
            <a:lvl9pPr lvl="8"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hyperlink" Target="https://nam04.safelinks.protection.outlook.com/?url=https%3A%2F%2Feeo.okstate.edu%2F&amp;data=05%7C01%7Ck.wardlaw%40okstate.edu%7Cc0894f75a6ee43be2ff008db15a703e9%7C2a69c91de8494e34a230cdf8b27e1964%7C0%7C0%7C638127579298891464%7CUnknown%7CTWFpbGZsb3d8eyJWIjoiMC4wLjAwMDAiLCJQIjoiV2luMzIiLCJBTiI6Ik1haWwiLCJXVCI6Mn0%3D%7C3000%7C%7C%7C&amp;sdata=ZZ755wasuOw8jrKeafXiXIfwKPqzT960kLb52rHliC8%3D&amp;reserved=0"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36"/>
          <p:cNvSpPr txBox="1">
            <a:spLocks noGrp="1"/>
          </p:cNvSpPr>
          <p:nvPr>
            <p:ph type="title"/>
          </p:nvPr>
        </p:nvSpPr>
        <p:spPr>
          <a:xfrm>
            <a:off x="1369825" y="975600"/>
            <a:ext cx="3996000" cy="31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a:t>Pirate Binary Code</a:t>
            </a:r>
            <a:endParaRPr sz="5600"/>
          </a:p>
        </p:txBody>
      </p:sp>
      <p:pic>
        <p:nvPicPr>
          <p:cNvPr id="1503" name="Google Shape;1503;p36" descr="drawing of a pirate with an eye patch, long beard and his hands on his hips"/>
          <p:cNvPicPr preferRelativeResize="0"/>
          <p:nvPr/>
        </p:nvPicPr>
        <p:blipFill>
          <a:blip r:embed="rId3">
            <a:alphaModFix/>
          </a:blip>
          <a:stretch>
            <a:fillRect/>
          </a:stretch>
        </p:blipFill>
        <p:spPr>
          <a:xfrm flipH="1">
            <a:off x="6205575" y="755165"/>
            <a:ext cx="1782000" cy="36331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37"/>
          <p:cNvSpPr txBox="1">
            <a:spLocks noGrp="1"/>
          </p:cNvSpPr>
          <p:nvPr>
            <p:ph type="title"/>
          </p:nvPr>
        </p:nvSpPr>
        <p:spPr>
          <a:xfrm>
            <a:off x="1391475" y="1151975"/>
            <a:ext cx="61308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How Do Computers Help Us?</a:t>
            </a:r>
            <a:endParaRPr sz="4800" dirty="0"/>
          </a:p>
        </p:txBody>
      </p:sp>
      <p:pic>
        <p:nvPicPr>
          <p:cNvPr id="1509" name="Google Shape;1509;p37" descr="Drawing of a pirates parrot"/>
          <p:cNvPicPr preferRelativeResize="0"/>
          <p:nvPr/>
        </p:nvPicPr>
        <p:blipFill>
          <a:blip r:embed="rId3">
            <a:alphaModFix/>
          </a:blip>
          <a:stretch>
            <a:fillRect/>
          </a:stretch>
        </p:blipFill>
        <p:spPr>
          <a:xfrm flipH="1">
            <a:off x="5680975" y="2419351"/>
            <a:ext cx="1943720" cy="228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p38"/>
          <p:cNvSpPr txBox="1">
            <a:spLocks noGrp="1"/>
          </p:cNvSpPr>
          <p:nvPr>
            <p:ph type="title"/>
          </p:nvPr>
        </p:nvSpPr>
        <p:spPr>
          <a:xfrm>
            <a:off x="1443150" y="1423375"/>
            <a:ext cx="6257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IBM Plex Mono"/>
                <a:ea typeface="IBM Plex Mono"/>
                <a:cs typeface="IBM Plex Mono"/>
                <a:sym typeface="IBM Plex Mono"/>
              </a:rPr>
              <a:t>What did we use before we had computers?</a:t>
            </a:r>
            <a:endParaRPr sz="3600">
              <a:latin typeface="IBM Plex Mono"/>
              <a:ea typeface="IBM Plex Mono"/>
              <a:cs typeface="IBM Plex Mono"/>
              <a:sym typeface="IBM Plex Mono"/>
            </a:endParaRPr>
          </a:p>
        </p:txBody>
      </p:sp>
      <p:sp>
        <p:nvSpPr>
          <p:cNvPr id="1515" name="Google Shape;1515;p38"/>
          <p:cNvSpPr txBox="1">
            <a:spLocks noGrp="1"/>
          </p:cNvSpPr>
          <p:nvPr>
            <p:ph type="title"/>
          </p:nvPr>
        </p:nvSpPr>
        <p:spPr>
          <a:xfrm>
            <a:off x="311700" y="2724940"/>
            <a:ext cx="8520600" cy="182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IBM Plex Mono"/>
                <a:ea typeface="IBM Plex Mono"/>
                <a:cs typeface="IBM Plex Mono"/>
                <a:sym typeface="IBM Plex Mono"/>
              </a:rPr>
              <a:t>How did we send messages?</a:t>
            </a:r>
            <a:endParaRPr sz="3600">
              <a:latin typeface="IBM Plex Mono"/>
              <a:ea typeface="IBM Plex Mono"/>
              <a:cs typeface="IBM Plex Mono"/>
              <a:sym typeface="IBM Plex Mon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39"/>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Binary Code</a:t>
            </a:r>
            <a:endParaRPr sz="3600"/>
          </a:p>
        </p:txBody>
      </p:sp>
      <p:sp>
        <p:nvSpPr>
          <p:cNvPr id="1521" name="Google Shape;1521;p39"/>
          <p:cNvSpPr txBox="1">
            <a:spLocks noGrp="1"/>
          </p:cNvSpPr>
          <p:nvPr>
            <p:ph type="body" idx="1"/>
          </p:nvPr>
        </p:nvSpPr>
        <p:spPr>
          <a:xfrm>
            <a:off x="720000" y="1498600"/>
            <a:ext cx="7376400" cy="69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 coding system using 0 and 1 to represent letters or other characters in a computer</a:t>
            </a:r>
            <a:endParaRPr sz="2400"/>
          </a:p>
        </p:txBody>
      </p:sp>
      <p:pic>
        <p:nvPicPr>
          <p:cNvPr id="1522" name="Google Shape;1522;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249725" y="2805525"/>
            <a:ext cx="1954975" cy="2059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40"/>
          <p:cNvSpPr txBox="1">
            <a:spLocks noGrp="1"/>
          </p:cNvSpPr>
          <p:nvPr>
            <p:ph type="title"/>
          </p:nvPr>
        </p:nvSpPr>
        <p:spPr>
          <a:xfrm>
            <a:off x="1817400" y="3615475"/>
            <a:ext cx="6576000" cy="103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t>What’s a pirate’s favorite kind of fish?</a:t>
            </a:r>
            <a:endParaRPr sz="2400"/>
          </a:p>
        </p:txBody>
      </p:sp>
      <p:pic>
        <p:nvPicPr>
          <p:cNvPr id="1528" name="Google Shape;1528;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rot="-466431" flipH="1">
            <a:off x="7456281" y="2530957"/>
            <a:ext cx="1506489" cy="2329612"/>
          </a:xfrm>
          <a:prstGeom prst="rect">
            <a:avLst/>
          </a:prstGeom>
          <a:noFill/>
          <a:ln>
            <a:noFill/>
          </a:ln>
        </p:spPr>
      </p:pic>
      <p:graphicFrame>
        <p:nvGraphicFramePr>
          <p:cNvPr id="1529" name="Google Shape;1529;p40"/>
          <p:cNvGraphicFramePr/>
          <p:nvPr>
            <p:extLst>
              <p:ext uri="{D42A27DB-BD31-4B8C-83A1-F6EECF244321}">
                <p14:modId xmlns:p14="http://schemas.microsoft.com/office/powerpoint/2010/main" val="2430639042"/>
              </p:ext>
            </p:extLst>
          </p:nvPr>
        </p:nvGraphicFramePr>
        <p:xfrm>
          <a:off x="414618" y="925920"/>
          <a:ext cx="2099275" cy="3291660"/>
        </p:xfrm>
        <a:graphic>
          <a:graphicData uri="http://schemas.openxmlformats.org/drawingml/2006/table">
            <a:tbl>
              <a:tblPr firstRow="1">
                <a:noFill/>
                <a:tableStyleId>{023C1334-C030-4DD9-B3B1-29C091F228A2}</a:tableStyleId>
              </a:tblPr>
              <a:tblGrid>
                <a:gridCol w="530725">
                  <a:extLst>
                    <a:ext uri="{9D8B030D-6E8A-4147-A177-3AD203B41FA5}">
                      <a16:colId xmlns:a16="http://schemas.microsoft.com/office/drawing/2014/main" val="20000"/>
                    </a:ext>
                  </a:extLst>
                </a:gridCol>
                <a:gridCol w="1568550">
                  <a:extLst>
                    <a:ext uri="{9D8B030D-6E8A-4147-A177-3AD203B41FA5}">
                      <a16:colId xmlns:a16="http://schemas.microsoft.com/office/drawing/2014/main" val="20001"/>
                    </a:ext>
                  </a:extLst>
                </a:gridCol>
              </a:tblGrid>
              <a:tr h="276143">
                <a:tc>
                  <a:txBody>
                    <a:bodyPr/>
                    <a:lstStyle/>
                    <a:p>
                      <a:pPr marL="0" lvl="0" indent="0" algn="ctr" rtl="0">
                        <a:spcBef>
                          <a:spcPts val="0"/>
                        </a:spcBef>
                        <a:spcAft>
                          <a:spcPts val="0"/>
                        </a:spcAft>
                        <a:buNone/>
                      </a:pP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lgn="ctr">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sz="1800" dirty="0">
                          <a:latin typeface="Poppins"/>
                          <a:ea typeface="Poppins"/>
                          <a:cs typeface="Poppins"/>
                          <a:sym typeface="Poppins"/>
                        </a:rPr>
                        <a:t>ASCII Code</a:t>
                      </a:r>
                      <a:endParaRPr sz="1800" dirty="0">
                        <a:latin typeface="Poppins"/>
                        <a:ea typeface="Poppins"/>
                        <a:cs typeface="Poppins"/>
                        <a:sym typeface="Poppins"/>
                      </a:endParaRPr>
                    </a:p>
                  </a:txBody>
                  <a:tcPr marL="91425" marR="91425" marT="91425" marB="91425">
                    <a:lnL w="9525" cap="flat" cmpd="sng" algn="ctr">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3099129277"/>
                  </a:ext>
                </a:extLst>
              </a:tr>
              <a:tr h="381000">
                <a:tc>
                  <a:txBody>
                    <a:bodyPr/>
                    <a:lstStyle/>
                    <a:p>
                      <a:pPr marL="0" lvl="0" indent="0" algn="ctr" rtl="0">
                        <a:spcBef>
                          <a:spcPts val="0"/>
                        </a:spcBef>
                        <a:spcAft>
                          <a:spcPts val="0"/>
                        </a:spcAft>
                        <a:buNone/>
                      </a:pPr>
                      <a:r>
                        <a:rPr lang="en" sz="2400">
                          <a:latin typeface="Poppins"/>
                          <a:ea typeface="Poppins"/>
                          <a:cs typeface="Poppins"/>
                          <a:sym typeface="Poppins"/>
                        </a:rPr>
                        <a:t>A</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sz="2400">
                          <a:latin typeface="Poppins"/>
                          <a:ea typeface="Poppins"/>
                          <a:cs typeface="Poppins"/>
                          <a:sym typeface="Poppins"/>
                        </a:rPr>
                        <a:t>01000001</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lgn="ctr">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2400">
                          <a:latin typeface="Poppins"/>
                          <a:ea typeface="Poppins"/>
                          <a:cs typeface="Poppins"/>
                          <a:sym typeface="Poppins"/>
                        </a:rPr>
                        <a:t>B</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sz="2400">
                          <a:latin typeface="Poppins"/>
                          <a:ea typeface="Poppins"/>
                          <a:cs typeface="Poppins"/>
                          <a:sym typeface="Poppins"/>
                        </a:rPr>
                        <a:t>01000010</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2400">
                          <a:latin typeface="Poppins"/>
                          <a:ea typeface="Poppins"/>
                          <a:cs typeface="Poppins"/>
                          <a:sym typeface="Poppins"/>
                        </a:rPr>
                        <a:t>C</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sz="2400">
                          <a:latin typeface="Poppins"/>
                          <a:ea typeface="Poppins"/>
                          <a:cs typeface="Poppins"/>
                          <a:sym typeface="Poppins"/>
                        </a:rPr>
                        <a:t>01000011</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2400">
                          <a:latin typeface="Poppins"/>
                          <a:ea typeface="Poppins"/>
                          <a:cs typeface="Poppins"/>
                          <a:sym typeface="Poppins"/>
                        </a:rPr>
                        <a:t>D</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sz="2400">
                          <a:latin typeface="Poppins"/>
                          <a:ea typeface="Poppins"/>
                          <a:cs typeface="Poppins"/>
                          <a:sym typeface="Poppins"/>
                        </a:rPr>
                        <a:t>01000100</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2400">
                          <a:latin typeface="Poppins"/>
                          <a:ea typeface="Poppins"/>
                          <a:cs typeface="Poppins"/>
                          <a:sym typeface="Poppins"/>
                        </a:rPr>
                        <a:t>E</a:t>
                      </a:r>
                      <a:endParaRPr sz="240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0">
                        <a:spcBef>
                          <a:spcPts val="0"/>
                        </a:spcBef>
                        <a:spcAft>
                          <a:spcPts val="0"/>
                        </a:spcAft>
                        <a:buNone/>
                      </a:pPr>
                      <a:r>
                        <a:rPr lang="en" sz="2400" dirty="0">
                          <a:latin typeface="Poppins"/>
                          <a:ea typeface="Poppins"/>
                          <a:cs typeface="Poppins"/>
                          <a:sym typeface="Poppins"/>
                        </a:rPr>
                        <a:t>01000101</a:t>
                      </a:r>
                      <a:endParaRPr sz="2400" dirty="0">
                        <a:latin typeface="Poppins"/>
                        <a:ea typeface="Poppins"/>
                        <a:cs typeface="Poppins"/>
                        <a:sym typeface="Poppins"/>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530" name="Google Shape;1530;p40"/>
          <p:cNvSpPr txBox="1"/>
          <p:nvPr/>
        </p:nvSpPr>
        <p:spPr>
          <a:xfrm>
            <a:off x="2843400" y="1066800"/>
            <a:ext cx="5321400" cy="280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333333"/>
                </a:solidFill>
                <a:latin typeface="Poppins"/>
                <a:ea typeface="Poppins"/>
                <a:cs typeface="Poppins"/>
                <a:sym typeface="Poppins"/>
              </a:rPr>
              <a:t>In the ASCII Code, each “Byte” (set of eight 1’s and 0’s) codes for one letter, number, or symbol.</a:t>
            </a:r>
            <a:endParaRPr sz="2400">
              <a:solidFill>
                <a:srgbClr val="333333"/>
              </a:solidFill>
              <a:latin typeface="Poppins"/>
              <a:ea typeface="Poppins"/>
              <a:cs typeface="Poppins"/>
              <a:sym typeface="Poppins"/>
            </a:endParaRPr>
          </a:p>
          <a:p>
            <a:pPr marL="0" lvl="0" indent="0" algn="l" rtl="0">
              <a:lnSpc>
                <a:spcPct val="115000"/>
              </a:lnSpc>
              <a:spcBef>
                <a:spcPts val="1200"/>
              </a:spcBef>
              <a:spcAft>
                <a:spcPts val="0"/>
              </a:spcAft>
              <a:buNone/>
            </a:pPr>
            <a:endParaRPr>
              <a:solidFill>
                <a:srgbClr val="333333"/>
              </a:solidFill>
              <a:latin typeface="Poppins"/>
              <a:ea typeface="Poppins"/>
              <a:cs typeface="Poppins"/>
              <a:sym typeface="Poppins"/>
            </a:endParaRPr>
          </a:p>
          <a:p>
            <a:pPr marL="0" lvl="0" indent="0" algn="l" rtl="0">
              <a:lnSpc>
                <a:spcPct val="115000"/>
              </a:lnSpc>
              <a:spcBef>
                <a:spcPts val="1200"/>
              </a:spcBef>
              <a:spcAft>
                <a:spcPts val="0"/>
              </a:spcAft>
              <a:buNone/>
            </a:pPr>
            <a:r>
              <a:rPr lang="en" sz="2400">
                <a:solidFill>
                  <a:srgbClr val="333333"/>
                </a:solidFill>
                <a:latin typeface="Poppins"/>
                <a:ea typeface="Poppins"/>
                <a:cs typeface="Poppins"/>
                <a:sym typeface="Poppins"/>
              </a:rPr>
              <a:t>Use the ASCII Code to find </a:t>
            </a:r>
            <a:endParaRPr sz="2400">
              <a:solidFill>
                <a:srgbClr val="333333"/>
              </a:solidFill>
              <a:latin typeface="Poppins"/>
              <a:ea typeface="Poppins"/>
              <a:cs typeface="Poppins"/>
              <a:sym typeface="Poppins"/>
            </a:endParaRPr>
          </a:p>
          <a:p>
            <a:pPr marL="0" lvl="0" indent="0" algn="l" rtl="0">
              <a:lnSpc>
                <a:spcPct val="115000"/>
              </a:lnSpc>
              <a:spcBef>
                <a:spcPts val="0"/>
              </a:spcBef>
              <a:spcAft>
                <a:spcPts val="0"/>
              </a:spcAft>
              <a:buNone/>
            </a:pPr>
            <a:r>
              <a:rPr lang="en" sz="2400">
                <a:solidFill>
                  <a:srgbClr val="333333"/>
                </a:solidFill>
                <a:latin typeface="Poppins"/>
                <a:ea typeface="Poppins"/>
                <a:cs typeface="Poppins"/>
                <a:sym typeface="Poppins"/>
              </a:rPr>
              <a:t>the answer to the joke:</a:t>
            </a:r>
            <a:endParaRPr sz="2400">
              <a:solidFill>
                <a:srgbClr val="333333"/>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5" name="Google Shape;1535;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Decoding pictures</a:t>
            </a:r>
            <a:endParaRPr/>
          </a:p>
        </p:txBody>
      </p:sp>
      <p:sp>
        <p:nvSpPr>
          <p:cNvPr id="1537" name="Google Shape;1537;p41"/>
          <p:cNvSpPr txBox="1">
            <a:spLocks noGrp="1"/>
          </p:cNvSpPr>
          <p:nvPr>
            <p:ph type="body" idx="4294967295"/>
          </p:nvPr>
        </p:nvSpPr>
        <p:spPr>
          <a:xfrm>
            <a:off x="720000" y="1215748"/>
            <a:ext cx="7704000" cy="11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Pixel - (pix=picture, el=element) individual squares or dots that make up a digital image</a:t>
            </a:r>
            <a:endParaRPr sz="2400"/>
          </a:p>
        </p:txBody>
      </p:sp>
      <p:sp>
        <p:nvSpPr>
          <p:cNvPr id="1538" name="Google Shape;1538;p41"/>
          <p:cNvSpPr txBox="1"/>
          <p:nvPr/>
        </p:nvSpPr>
        <p:spPr>
          <a:xfrm>
            <a:off x="720000" y="2453575"/>
            <a:ext cx="5970300" cy="18835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dirty="0">
                <a:solidFill>
                  <a:schemeClr val="dk1"/>
                </a:solidFill>
                <a:latin typeface="Poppins"/>
                <a:ea typeface="Poppins"/>
                <a:cs typeface="Poppins"/>
                <a:sym typeface="Poppins"/>
              </a:rPr>
              <a:t>For our black and white images, each pixel is represented by a Bit of data (either a 0 or 1)  0’s are left white and 1’s should be colored black</a:t>
            </a:r>
            <a:endParaRPr sz="2400" dirty="0">
              <a:solidFill>
                <a:schemeClr val="dk1"/>
              </a:solidFill>
              <a:latin typeface="Poppins"/>
              <a:ea typeface="Poppins"/>
              <a:cs typeface="Poppins"/>
              <a:sym typeface="Poppins"/>
            </a:endParaRPr>
          </a:p>
        </p:txBody>
      </p:sp>
      <p:graphicFrame>
        <p:nvGraphicFramePr>
          <p:cNvPr id="1536" name="Google Shape;1536;p41"/>
          <p:cNvGraphicFramePr/>
          <p:nvPr>
            <p:extLst>
              <p:ext uri="{D42A27DB-BD31-4B8C-83A1-F6EECF244321}">
                <p14:modId xmlns:p14="http://schemas.microsoft.com/office/powerpoint/2010/main" val="4054520225"/>
              </p:ext>
            </p:extLst>
          </p:nvPr>
        </p:nvGraphicFramePr>
        <p:xfrm>
          <a:off x="6789475" y="2819400"/>
          <a:ext cx="2011625" cy="1981050"/>
        </p:xfrm>
        <a:graphic>
          <a:graphicData uri="http://schemas.openxmlformats.org/drawingml/2006/table">
            <a:tbl>
              <a:tblPr firstRow="1">
                <a:noFill/>
                <a:tableStyleId>{023C1334-C030-4DD9-B3B1-29C091F228A2}</a:tableStyleId>
              </a:tblPr>
              <a:tblGrid>
                <a:gridCol w="402325">
                  <a:extLst>
                    <a:ext uri="{9D8B030D-6E8A-4147-A177-3AD203B41FA5}">
                      <a16:colId xmlns:a16="http://schemas.microsoft.com/office/drawing/2014/main" val="20000"/>
                    </a:ext>
                  </a:extLst>
                </a:gridCol>
                <a:gridCol w="402325">
                  <a:extLst>
                    <a:ext uri="{9D8B030D-6E8A-4147-A177-3AD203B41FA5}">
                      <a16:colId xmlns:a16="http://schemas.microsoft.com/office/drawing/2014/main" val="20001"/>
                    </a:ext>
                  </a:extLst>
                </a:gridCol>
                <a:gridCol w="402325">
                  <a:extLst>
                    <a:ext uri="{9D8B030D-6E8A-4147-A177-3AD203B41FA5}">
                      <a16:colId xmlns:a16="http://schemas.microsoft.com/office/drawing/2014/main" val="20002"/>
                    </a:ext>
                  </a:extLst>
                </a:gridCol>
                <a:gridCol w="402325">
                  <a:extLst>
                    <a:ext uri="{9D8B030D-6E8A-4147-A177-3AD203B41FA5}">
                      <a16:colId xmlns:a16="http://schemas.microsoft.com/office/drawing/2014/main" val="20003"/>
                    </a:ext>
                  </a:extLst>
                </a:gridCol>
                <a:gridCol w="402325">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
        <p:nvSpPr>
          <p:cNvPr id="1544" name="Google Shape;1544;p42"/>
          <p:cNvSpPr txBox="1">
            <a:spLocks noGrp="1"/>
          </p:cNvSpPr>
          <p:nvPr>
            <p:ph type="body" idx="1"/>
          </p:nvPr>
        </p:nvSpPr>
        <p:spPr>
          <a:xfrm>
            <a:off x="1024800" y="1291950"/>
            <a:ext cx="2674800" cy="34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0, 0, 1, 0, 0</a:t>
            </a:r>
            <a:endParaRPr sz="3600"/>
          </a:p>
          <a:p>
            <a:pPr marL="0" lvl="0" indent="0" algn="l" rtl="0">
              <a:spcBef>
                <a:spcPts val="1000"/>
              </a:spcBef>
              <a:spcAft>
                <a:spcPts val="0"/>
              </a:spcAft>
              <a:buNone/>
            </a:pPr>
            <a:r>
              <a:rPr lang="en" sz="3600"/>
              <a:t>0, 1, 1, 1, 0</a:t>
            </a:r>
            <a:endParaRPr sz="3600"/>
          </a:p>
          <a:p>
            <a:pPr marL="0" lvl="0" indent="0" algn="l" rtl="0">
              <a:spcBef>
                <a:spcPts val="1000"/>
              </a:spcBef>
              <a:spcAft>
                <a:spcPts val="0"/>
              </a:spcAft>
              <a:buNone/>
            </a:pPr>
            <a:r>
              <a:rPr lang="en" sz="3600"/>
              <a:t>1, 1, 1, 1, 1</a:t>
            </a:r>
            <a:endParaRPr sz="3600"/>
          </a:p>
          <a:p>
            <a:pPr marL="0" lvl="0" indent="0" algn="l" rtl="0">
              <a:spcBef>
                <a:spcPts val="1000"/>
              </a:spcBef>
              <a:spcAft>
                <a:spcPts val="0"/>
              </a:spcAft>
              <a:buNone/>
            </a:pPr>
            <a:r>
              <a:rPr lang="en" sz="3600"/>
              <a:t>0, 1, 0, 1, 0</a:t>
            </a:r>
            <a:endParaRPr sz="3600"/>
          </a:p>
          <a:p>
            <a:pPr marL="0" lvl="0" indent="0" algn="l" rtl="0">
              <a:spcBef>
                <a:spcPts val="1000"/>
              </a:spcBef>
              <a:spcAft>
                <a:spcPts val="1000"/>
              </a:spcAft>
              <a:buNone/>
            </a:pPr>
            <a:r>
              <a:rPr lang="en" sz="3600"/>
              <a:t>0, 1, 0, 1, 0</a:t>
            </a:r>
            <a:endParaRPr sz="3600"/>
          </a:p>
        </p:txBody>
      </p:sp>
      <p:graphicFrame>
        <p:nvGraphicFramePr>
          <p:cNvPr id="1545" name="Google Shape;1545;p42"/>
          <p:cNvGraphicFramePr/>
          <p:nvPr>
            <p:extLst>
              <p:ext uri="{D42A27DB-BD31-4B8C-83A1-F6EECF244321}">
                <p14:modId xmlns:p14="http://schemas.microsoft.com/office/powerpoint/2010/main" val="1255936570"/>
              </p:ext>
            </p:extLst>
          </p:nvPr>
        </p:nvGraphicFramePr>
        <p:xfrm>
          <a:off x="3843975" y="1276438"/>
          <a:ext cx="3522625" cy="3388775"/>
        </p:xfrm>
        <a:graphic>
          <a:graphicData uri="http://schemas.openxmlformats.org/drawingml/2006/table">
            <a:tbl>
              <a:tblPr firstRow="1">
                <a:noFill/>
                <a:tableStyleId>{023C1334-C030-4DD9-B3B1-29C091F228A2}</a:tableStyleId>
              </a:tblPr>
              <a:tblGrid>
                <a:gridCol w="704525">
                  <a:extLst>
                    <a:ext uri="{9D8B030D-6E8A-4147-A177-3AD203B41FA5}">
                      <a16:colId xmlns:a16="http://schemas.microsoft.com/office/drawing/2014/main" val="20000"/>
                    </a:ext>
                  </a:extLst>
                </a:gridCol>
                <a:gridCol w="704525">
                  <a:extLst>
                    <a:ext uri="{9D8B030D-6E8A-4147-A177-3AD203B41FA5}">
                      <a16:colId xmlns:a16="http://schemas.microsoft.com/office/drawing/2014/main" val="20001"/>
                    </a:ext>
                  </a:extLst>
                </a:gridCol>
                <a:gridCol w="704525">
                  <a:extLst>
                    <a:ext uri="{9D8B030D-6E8A-4147-A177-3AD203B41FA5}">
                      <a16:colId xmlns:a16="http://schemas.microsoft.com/office/drawing/2014/main" val="20002"/>
                    </a:ext>
                  </a:extLst>
                </a:gridCol>
                <a:gridCol w="704525">
                  <a:extLst>
                    <a:ext uri="{9D8B030D-6E8A-4147-A177-3AD203B41FA5}">
                      <a16:colId xmlns:a16="http://schemas.microsoft.com/office/drawing/2014/main" val="20003"/>
                    </a:ext>
                  </a:extLst>
                </a:gridCol>
                <a:gridCol w="704525">
                  <a:extLst>
                    <a:ext uri="{9D8B030D-6E8A-4147-A177-3AD203B41FA5}">
                      <a16:colId xmlns:a16="http://schemas.microsoft.com/office/drawing/2014/main" val="20004"/>
                    </a:ext>
                  </a:extLst>
                </a:gridCol>
              </a:tblGrid>
              <a:tr h="683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683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683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683000">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656775">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dirty="0"/>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9"/>
        <p:cNvGrpSpPr/>
        <p:nvPr/>
      </p:nvGrpSpPr>
      <p:grpSpPr>
        <a:xfrm>
          <a:off x="0" y="0"/>
          <a:ext cx="0" cy="0"/>
          <a:chOff x="0" y="0"/>
          <a:chExt cx="0" cy="0"/>
        </a:xfrm>
      </p:grpSpPr>
      <p:sp>
        <p:nvSpPr>
          <p:cNvPr id="1550" name="Google Shape;1550;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a:t>
            </a:r>
            <a:endParaRPr/>
          </a:p>
        </p:txBody>
      </p:sp>
      <p:sp>
        <p:nvSpPr>
          <p:cNvPr id="1551" name="Google Shape;1551;p43"/>
          <p:cNvSpPr txBox="1">
            <a:spLocks noGrp="1"/>
          </p:cNvSpPr>
          <p:nvPr>
            <p:ph type="body" idx="1"/>
          </p:nvPr>
        </p:nvSpPr>
        <p:spPr>
          <a:xfrm>
            <a:off x="720000" y="1139541"/>
            <a:ext cx="7704000" cy="30036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333333"/>
              </a:buClr>
              <a:buSzPts val="1800"/>
              <a:buChar char="●"/>
            </a:pPr>
            <a:r>
              <a:rPr lang="en" sz="1800">
                <a:solidFill>
                  <a:srgbClr val="333333"/>
                </a:solidFill>
              </a:rPr>
              <a:t>What are 2 things you learned about Binary Code today?</a:t>
            </a:r>
            <a:endParaRPr sz="1800">
              <a:solidFill>
                <a:srgbClr val="333333"/>
              </a:solidFill>
            </a:endParaRPr>
          </a:p>
          <a:p>
            <a:pPr marL="914400" lvl="1" indent="-342900" algn="l" rtl="0">
              <a:lnSpc>
                <a:spcPct val="150000"/>
              </a:lnSpc>
              <a:spcBef>
                <a:spcPts val="2000"/>
              </a:spcBef>
              <a:spcAft>
                <a:spcPts val="0"/>
              </a:spcAft>
              <a:buClr>
                <a:srgbClr val="333333"/>
              </a:buClr>
              <a:buSzPts val="1800"/>
              <a:buChar char="○"/>
            </a:pPr>
            <a:r>
              <a:rPr lang="en" sz="1800">
                <a:solidFill>
                  <a:srgbClr val="333333"/>
                </a:solidFill>
              </a:rPr>
              <a:t>What other things could you code using ASCII?</a:t>
            </a:r>
            <a:endParaRPr sz="1800">
              <a:solidFill>
                <a:srgbClr val="333333"/>
              </a:solidFill>
            </a:endParaRPr>
          </a:p>
          <a:p>
            <a:pPr marL="914400" lvl="1" indent="-342900" algn="l" rtl="0">
              <a:lnSpc>
                <a:spcPct val="150000"/>
              </a:lnSpc>
              <a:spcBef>
                <a:spcPts val="0"/>
              </a:spcBef>
              <a:spcAft>
                <a:spcPts val="0"/>
              </a:spcAft>
              <a:buClr>
                <a:srgbClr val="333333"/>
              </a:buClr>
              <a:buSzPts val="1800"/>
              <a:buChar char="○"/>
            </a:pPr>
            <a:r>
              <a:rPr lang="en" sz="1800">
                <a:solidFill>
                  <a:srgbClr val="333333"/>
                </a:solidFill>
              </a:rPr>
              <a:t>Why do you think binary code uses only 1’s and 0’s?</a:t>
            </a:r>
            <a:endParaRPr sz="1800">
              <a:solidFill>
                <a:srgbClr val="333333"/>
              </a:solidFill>
            </a:endParaRPr>
          </a:p>
          <a:p>
            <a:pPr marL="914400" lvl="1" indent="-342900" algn="l" rtl="0">
              <a:lnSpc>
                <a:spcPct val="150000"/>
              </a:lnSpc>
              <a:spcBef>
                <a:spcPts val="0"/>
              </a:spcBef>
              <a:spcAft>
                <a:spcPts val="0"/>
              </a:spcAft>
              <a:buClr>
                <a:srgbClr val="333333"/>
              </a:buClr>
              <a:buSzPts val="1800"/>
              <a:buChar char="○"/>
            </a:pPr>
            <a:r>
              <a:rPr lang="en" sz="1800">
                <a:solidFill>
                  <a:srgbClr val="333333"/>
                </a:solidFill>
              </a:rPr>
              <a:t>What other skills do coders need for their jobs?</a:t>
            </a:r>
            <a:endParaRPr sz="1800">
              <a:solidFill>
                <a:srgbClr val="333333"/>
              </a:solidFill>
            </a:endParaRPr>
          </a:p>
          <a:p>
            <a:pPr marL="914400" lvl="1" indent="-342900" algn="l" rtl="0">
              <a:lnSpc>
                <a:spcPct val="150000"/>
              </a:lnSpc>
              <a:spcBef>
                <a:spcPts val="0"/>
              </a:spcBef>
              <a:spcAft>
                <a:spcPts val="0"/>
              </a:spcAft>
              <a:buClr>
                <a:srgbClr val="333333"/>
              </a:buClr>
              <a:buSzPts val="1800"/>
              <a:buChar char="○"/>
            </a:pPr>
            <a:r>
              <a:rPr lang="en" sz="1800">
                <a:solidFill>
                  <a:srgbClr val="333333"/>
                </a:solidFill>
              </a:rPr>
              <a:t>How could you encode a color picture?</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2" name="Title 1">
            <a:extLst>
              <a:ext uri="{FF2B5EF4-FFF2-40B4-BE49-F238E27FC236}">
                <a16:creationId xmlns:a16="http://schemas.microsoft.com/office/drawing/2014/main" id="{4B58AA52-6F2E-41B0-38FE-6A53F1F4450B}"/>
              </a:ext>
            </a:extLst>
          </p:cNvPr>
          <p:cNvSpPr>
            <a:spLocks noGrp="1"/>
          </p:cNvSpPr>
          <p:nvPr>
            <p:ph type="title" idx="4294967295"/>
          </p:nvPr>
        </p:nvSpPr>
        <p:spPr>
          <a:xfrm>
            <a:off x="713225" y="-572700"/>
            <a:ext cx="7717500" cy="572700"/>
          </a:xfrm>
        </p:spPr>
        <p:txBody>
          <a:bodyPr spcFirstLastPara="1" wrap="square" lIns="91425" tIns="91425" rIns="91425" bIns="91425" anchor="b" anchorCtr="0">
            <a:noAutofit/>
          </a:bodyPr>
          <a:lstStyle/>
          <a:p>
            <a:r>
              <a:rPr lang="en-US" dirty="0"/>
              <a:t>Contact Information</a:t>
            </a:r>
          </a:p>
        </p:txBody>
      </p:sp>
      <p:pic>
        <p:nvPicPr>
          <p:cNvPr id="1449" name="Google Shape;1449;p34" descr="clover with black and yellow pirate hat and cross bones in center of hat"/>
          <p:cNvPicPr preferRelativeResize="0"/>
          <p:nvPr/>
        </p:nvPicPr>
        <p:blipFill>
          <a:blip r:embed="rId3">
            <a:alphaModFix/>
          </a:blip>
          <a:stretch>
            <a:fillRect/>
          </a:stretch>
        </p:blipFill>
        <p:spPr>
          <a:xfrm>
            <a:off x="1681975" y="402100"/>
            <a:ext cx="990012" cy="1191000"/>
          </a:xfrm>
          <a:prstGeom prst="rect">
            <a:avLst/>
          </a:prstGeom>
          <a:noFill/>
          <a:ln>
            <a:noFill/>
          </a:ln>
        </p:spPr>
      </p:pic>
      <p:sp>
        <p:nvSpPr>
          <p:cNvPr id="1448" name="Google Shape;1448;p34"/>
          <p:cNvSpPr txBox="1"/>
          <p:nvPr/>
        </p:nvSpPr>
        <p:spPr>
          <a:xfrm>
            <a:off x="1067688" y="1777450"/>
            <a:ext cx="3163500" cy="10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Quicksand SemiBold"/>
                <a:ea typeface="Quicksand SemiBold"/>
                <a:cs typeface="Quicksand SemiBold"/>
                <a:sym typeface="Quicksand SemiBold"/>
              </a:rPr>
              <a:t>Kelly Wardlaw</a:t>
            </a:r>
            <a:endParaRPr sz="2000" dirty="0">
              <a:solidFill>
                <a:schemeClr val="dk1"/>
              </a:solidFill>
              <a:latin typeface="Quicksand SemiBold"/>
              <a:ea typeface="Quicksand SemiBold"/>
              <a:cs typeface="Quicksand SemiBold"/>
              <a:sym typeface="Quicksand SemiBold"/>
            </a:endParaRPr>
          </a:p>
          <a:p>
            <a:pPr marL="0" lvl="0" indent="0" algn="l" rtl="0">
              <a:spcBef>
                <a:spcPts val="0"/>
              </a:spcBef>
              <a:spcAft>
                <a:spcPts val="0"/>
              </a:spcAft>
              <a:buNone/>
            </a:pPr>
            <a:r>
              <a:rPr lang="en" sz="2000" dirty="0">
                <a:solidFill>
                  <a:schemeClr val="dk1"/>
                </a:solidFill>
                <a:latin typeface="Quicksand SemiBold"/>
                <a:ea typeface="Quicksand SemiBold"/>
                <a:cs typeface="Quicksand SemiBold"/>
                <a:sym typeface="Quicksand SemiBold"/>
              </a:rPr>
              <a:t>4-H STEM Specialist</a:t>
            </a:r>
            <a:endParaRPr sz="2000" dirty="0">
              <a:solidFill>
                <a:schemeClr val="dk1"/>
              </a:solidFill>
              <a:latin typeface="Quicksand SemiBold"/>
              <a:ea typeface="Quicksand SemiBold"/>
              <a:cs typeface="Quicksand SemiBold"/>
              <a:sym typeface="Quicksand SemiBold"/>
            </a:endParaRPr>
          </a:p>
          <a:p>
            <a:pPr marL="0" lvl="0" indent="0" algn="l" rtl="0">
              <a:spcBef>
                <a:spcPts val="0"/>
              </a:spcBef>
              <a:spcAft>
                <a:spcPts val="0"/>
              </a:spcAft>
              <a:buNone/>
            </a:pPr>
            <a:r>
              <a:rPr lang="en" sz="2000" dirty="0">
                <a:solidFill>
                  <a:schemeClr val="dk1"/>
                </a:solidFill>
                <a:latin typeface="Quicksand SemiBold"/>
                <a:ea typeface="Quicksand SemiBold"/>
                <a:cs typeface="Quicksand SemiBold"/>
                <a:sym typeface="Quicksand SemiBold"/>
              </a:rPr>
              <a:t>k.wardlaw@okstate.edu</a:t>
            </a:r>
            <a:endParaRPr sz="2000" dirty="0">
              <a:solidFill>
                <a:schemeClr val="dk1"/>
              </a:solidFill>
              <a:latin typeface="Quicksand SemiBold"/>
              <a:ea typeface="Quicksand SemiBold"/>
              <a:cs typeface="Quicksand SemiBold"/>
              <a:sym typeface="Quicksand SemiBold"/>
            </a:endParaRPr>
          </a:p>
        </p:txBody>
      </p:sp>
      <p:pic>
        <p:nvPicPr>
          <p:cNvPr id="1447" name="Google Shape;1447;p34" descr="OSU 4-H logo&#10;OSU Extension&#10;4-H Youth development"/>
          <p:cNvPicPr preferRelativeResize="0"/>
          <p:nvPr/>
        </p:nvPicPr>
        <p:blipFill>
          <a:blip r:embed="rId4">
            <a:alphaModFix/>
          </a:blip>
          <a:stretch>
            <a:fillRect/>
          </a:stretch>
        </p:blipFill>
        <p:spPr>
          <a:xfrm>
            <a:off x="4696312" y="1372575"/>
            <a:ext cx="3379999" cy="1600876"/>
          </a:xfrm>
          <a:prstGeom prst="rect">
            <a:avLst/>
          </a:prstGeom>
          <a:noFill/>
          <a:ln>
            <a:noFill/>
          </a:ln>
        </p:spPr>
      </p:pic>
      <p:sp>
        <p:nvSpPr>
          <p:cNvPr id="1446" name="Google Shape;1446;p34"/>
          <p:cNvSpPr txBox="1"/>
          <p:nvPr/>
        </p:nvSpPr>
        <p:spPr>
          <a:xfrm>
            <a:off x="1380850" y="3316975"/>
            <a:ext cx="6446100" cy="119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i="1">
                <a:solidFill>
                  <a:schemeClr val="dk1"/>
                </a:solidFill>
              </a:rPr>
              <a:t>Oklahoma State University, as an equal opportunity employer, complies with all applicable federal and state laws regarding non-discrimination and affirmative action. Oklahoma State University is committed to a policy of equal opportunity for all individuals and does not discriminate based on race, religion, age, sex, color, national origin, marital status, sexual orientation, gender identity/expression, disability, or veteran status with regard to employment, educational programs and activities, and/or admissions. For more information, visit </a:t>
            </a:r>
            <a:r>
              <a:rPr lang="en" sz="1100" i="1" u="sng">
                <a:solidFill>
                  <a:srgbClr val="0563C1"/>
                </a:solidFill>
                <a:hlinkClick r:id="rId5">
                  <a:extLst>
                    <a:ext uri="{A12FA001-AC4F-418D-AE19-62706E023703}">
                      <ahyp:hlinkClr xmlns:ahyp="http://schemas.microsoft.com/office/drawing/2018/hyperlinkcolor" val="tx"/>
                    </a:ext>
                  </a:extLst>
                </a:hlinkClick>
              </a:rPr>
              <a:t>https://eeo.okstate.edu</a:t>
            </a:r>
            <a:r>
              <a:rPr lang="en" sz="1100" i="1">
                <a:solidFill>
                  <a:srgbClr val="C45811"/>
                </a:solidFill>
              </a:rPr>
              <a:t>.</a:t>
            </a:r>
            <a:endParaRPr sz="2000">
              <a:solidFill>
                <a:schemeClr val="dk1"/>
              </a:solidFill>
              <a:latin typeface="Quicksand SemiBold"/>
              <a:ea typeface="Quicksand SemiBold"/>
              <a:cs typeface="Quicksand SemiBold"/>
              <a:sym typeface="Quicksand SemiBold"/>
            </a:endParaRPr>
          </a:p>
        </p:txBody>
      </p:sp>
    </p:spTree>
  </p:cSld>
  <p:clrMapOvr>
    <a:masterClrMapping/>
  </p:clrMapOvr>
</p:sld>
</file>

<file path=ppt/theme/theme1.xml><?xml version="1.0" encoding="utf-8"?>
<a:theme xmlns:a="http://schemas.openxmlformats.org/drawingml/2006/main" name="Introduction to Coding Workshop by Slidesgo">
  <a:themeElements>
    <a:clrScheme name="Simple Light">
      <a:dk1>
        <a:srgbClr val="1D1D1D"/>
      </a:dk1>
      <a:lt1>
        <a:srgbClr val="F5F8FF"/>
      </a:lt1>
      <a:dk2>
        <a:srgbClr val="0C0A9E"/>
      </a:dk2>
      <a:lt2>
        <a:srgbClr val="EB9109"/>
      </a:lt2>
      <a:accent1>
        <a:srgbClr val="8208D5"/>
      </a:accent1>
      <a:accent2>
        <a:srgbClr val="BFBEF7"/>
      </a:accent2>
      <a:accent3>
        <a:srgbClr val="FFFFFF"/>
      </a:accent3>
      <a:accent4>
        <a:srgbClr val="FFFFFF"/>
      </a:accent4>
      <a:accent5>
        <a:srgbClr val="FFFFFF"/>
      </a:accent5>
      <a:accent6>
        <a:srgbClr val="FFFFFF"/>
      </a:accent6>
      <a:hlink>
        <a:srgbClr val="1D1D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754</Words>
  <Application>Microsoft Office PowerPoint</Application>
  <PresentationFormat>On-screen Show (16:9)</PresentationFormat>
  <Paragraphs>52</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Poppins</vt:lpstr>
      <vt:lpstr>PT Sans</vt:lpstr>
      <vt:lpstr>Arial</vt:lpstr>
      <vt:lpstr>Open Sans</vt:lpstr>
      <vt:lpstr>Quicksand SemiBold</vt:lpstr>
      <vt:lpstr>Roboto Condensed Light</vt:lpstr>
      <vt:lpstr>Source Code Pro</vt:lpstr>
      <vt:lpstr>IBM Plex Mono</vt:lpstr>
      <vt:lpstr>Introduction to Coding Workshop by Slidesgo</vt:lpstr>
      <vt:lpstr>Pirate Binary Code</vt:lpstr>
      <vt:lpstr>How Do Computers Help Us?</vt:lpstr>
      <vt:lpstr>What did we use before we had computers?</vt:lpstr>
      <vt:lpstr>Binary Code</vt:lpstr>
      <vt:lpstr>What’s a pirate’s favorite kind of fish?</vt:lpstr>
      <vt:lpstr>Decoding pictures</vt:lpstr>
      <vt:lpstr>Example:</vt:lpstr>
      <vt:lpstr>Reflection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Seas STEM</dc:title>
  <dc:creator>Wardlaw, Kelly</dc:creator>
  <cp:lastModifiedBy>Taylor, Gail E</cp:lastModifiedBy>
  <cp:revision>2</cp:revision>
  <dcterms:modified xsi:type="dcterms:W3CDTF">2025-02-06T22:11:04Z</dcterms:modified>
</cp:coreProperties>
</file>